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303" r:id="rId2"/>
    <p:sldId id="302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87" r:id="rId11"/>
    <p:sldId id="296" r:id="rId12"/>
    <p:sldId id="297" r:id="rId13"/>
    <p:sldId id="299" r:id="rId14"/>
    <p:sldId id="298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D5E0-1E27-4C61-8DC8-17F1379499AD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55007-CAB2-4C4C-B8DF-61F0DAF1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6DC619-C38F-4B3B-BD7A-5D04DF1366A9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4;&#1072;&#1090;&#1077;&#1088;&#1080;&#1072;&#1083;&#1099;%20&#1082;%20&#1086;&#1090;&#1088;&#1099;&#1090;&#1086;&#1084;&#1091;%20&#1079;&#1072;&#1085;&#1103;&#1090;&#1080;&#1102;\andrey-varlamov-pashalnaya-pesenka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6317894" cy="432048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ГБОУ лицей №369 Красносельского района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err="1">
                <a:solidFill>
                  <a:srgbClr val="FF0000"/>
                </a:solidFill>
              </a:rPr>
              <a:t>санкт-Петербурга</a:t>
            </a: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Занятие в группе продленного дня</a:t>
            </a:r>
            <a:br>
              <a:rPr lang="ru-RU" sz="2000" dirty="0">
                <a:solidFill>
                  <a:srgbClr val="FF0000"/>
                </a:solidFill>
              </a:rPr>
            </a:b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Тема: </a:t>
            </a:r>
            <a:r>
              <a:rPr lang="ru-RU" sz="2800" b="1" dirty="0">
                <a:solidFill>
                  <a:srgbClr val="FF0000"/>
                </a:solidFill>
              </a:rPr>
              <a:t>«Пасхальный  сувенир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 технике  </a:t>
            </a:r>
            <a:r>
              <a:rPr lang="ru-RU" sz="2800" b="1" dirty="0" err="1">
                <a:solidFill>
                  <a:srgbClr val="FF0000"/>
                </a:solidFill>
              </a:rPr>
              <a:t>декупаж</a:t>
            </a:r>
            <a:r>
              <a:rPr lang="ru-RU" sz="2800" dirty="0">
                <a:solidFill>
                  <a:srgbClr val="FF0000"/>
                </a:solidFill>
              </a:rPr>
              <a:t>»</a:t>
            </a: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Разработала: 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воспитатель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Соловьева Наталья Евгеньевна</a:t>
            </a: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Санкт-Петербург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14884"/>
            <a:ext cx="6400800" cy="64294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5364" name="Picture 4" descr="Картинка 90 из 691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3857082" cy="3857082"/>
          </a:xfrm>
          <a:prstGeom prst="rect">
            <a:avLst/>
          </a:prstGeom>
          <a:noFill/>
        </p:spPr>
      </p:pic>
      <p:pic>
        <p:nvPicPr>
          <p:cNvPr id="15366" name="Picture 6" descr="Картинка 220 из 691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02648"/>
            <a:ext cx="2986716" cy="2798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ÐµÑÐ½Ð¸ÐºÐ° Ð±ÐµÐ·Ð¾Ð¿Ð°ÑÐ½Ð¾ÑÑÐ¸ Ð¿ÑÐ¸ ÑÐ°Ð±Ð¾ÑÐµ Ñ Ð½Ð¾Ð¶Ð½Ð¸ÑÐ°Ð¼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216746"/>
      </p:ext>
    </p:extLst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86"/>
            <a:ext cx="9144000" cy="68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09793"/>
            <a:ext cx="3165004" cy="231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535"/>
            <a:ext cx="9144000" cy="686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818"/>
            <a:ext cx="9144000" cy="61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ndrey-varlamov-pashalnaya-pese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76" y="404664"/>
            <a:ext cx="91573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²ÐµÑ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bellka.ru/wp-content/uploads/7/d/b/7db9842d629ed08bce33326cb8fe1e7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539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f3.ppt-online.org/files3/slide/9/9rfWlswZMgLPjtSFdOkE5Yzqo4bp3TGxv6B7ID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96044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imdou105.crimea-school.ru/sites/default/files/styles/1024x768/public/images/obychai-i-tradici_s5els_page-0006.jpg?itok=kycohUf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6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Слово «</a:t>
            </a:r>
            <a:r>
              <a:rPr lang="en-US" sz="2400" dirty="0">
                <a:solidFill>
                  <a:srgbClr val="0036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decoupage</a:t>
            </a:r>
            <a:r>
              <a:rPr lang="ru-RU" sz="2400" dirty="0">
                <a:solidFill>
                  <a:srgbClr val="0036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» французского происхождения, обозначает </a:t>
            </a:r>
            <a:r>
              <a:rPr lang="ru-RU" sz="2400" b="1" dirty="0">
                <a:solidFill>
                  <a:srgbClr val="0036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«вырезать».</a:t>
            </a:r>
            <a:endParaRPr lang="ru-RU" sz="2400" dirty="0">
              <a:solidFill>
                <a:srgbClr val="003618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36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Значит,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техника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декупаж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– это техника украшения (декорирования) с помощью вырезанных бумажных мотивов</a:t>
            </a:r>
            <a:r>
              <a:rPr lang="ru-RU" sz="2400" dirty="0">
                <a:solidFill>
                  <a:srgbClr val="0036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Самый популярный материал для декупажа, это двух и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трехслойные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салфетки</a:t>
            </a:r>
            <a:r>
              <a:rPr lang="ru-RU" sz="2400" dirty="0">
                <a:solidFill>
                  <a:srgbClr val="003618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Отсюда и другое название –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салфеточная техника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4" name="Picture 4" descr="https://ladushki-club.ru/wp-content/uploads/4/1/c/41ce51deb15db8d77f4a0cb12bfb4aa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5"/>
            <a:ext cx="5520680" cy="39433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originals/e0/e3/40/e0e340052b0b3dfc7ac4ed81d2842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764704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uckclub.ru/images/luckclub/2020/03/964od-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316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</TotalTime>
  <Words>91</Words>
  <Application>Microsoft Office PowerPoint</Application>
  <PresentationFormat>Экран (4:3)</PresentationFormat>
  <Paragraphs>4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Franklin Gothic Medium</vt:lpstr>
      <vt:lpstr>Wingdings 2</vt:lpstr>
      <vt:lpstr>Трек</vt:lpstr>
      <vt:lpstr>ГБОУ лицей №369 Красносельского района санкт-Петербурга  Занятие в группе продленного дня  Тема: «Пасхальный  сувенир  в технике  декупаж»   Разработала:  воспитатель Соловьева Наталья Евгеньевна  Санкт-Петербург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коллаж</dc:title>
  <dc:creator>Admin</dc:creator>
  <cp:lastModifiedBy>karas.nata@outlook.com</cp:lastModifiedBy>
  <cp:revision>47</cp:revision>
  <dcterms:created xsi:type="dcterms:W3CDTF">2012-09-04T16:54:51Z</dcterms:created>
  <dcterms:modified xsi:type="dcterms:W3CDTF">2023-04-09T07:10:55Z</dcterms:modified>
</cp:coreProperties>
</file>