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33" r:id="rId2"/>
    <p:sldId id="298" r:id="rId3"/>
    <p:sldId id="308" r:id="rId4"/>
    <p:sldId id="310" r:id="rId5"/>
    <p:sldId id="311" r:id="rId6"/>
    <p:sldId id="313" r:id="rId7"/>
    <p:sldId id="315" r:id="rId8"/>
    <p:sldId id="316" r:id="rId9"/>
    <p:sldId id="320" r:id="rId10"/>
    <p:sldId id="287" r:id="rId11"/>
    <p:sldId id="324" r:id="rId12"/>
    <p:sldId id="325" r:id="rId13"/>
    <p:sldId id="323" r:id="rId14"/>
    <p:sldId id="326" r:id="rId15"/>
    <p:sldId id="288" r:id="rId16"/>
    <p:sldId id="289" r:id="rId17"/>
    <p:sldId id="330" r:id="rId18"/>
    <p:sldId id="307" r:id="rId19"/>
    <p:sldId id="327" r:id="rId20"/>
    <p:sldId id="328" r:id="rId21"/>
    <p:sldId id="332" r:id="rId22"/>
    <p:sldId id="305" r:id="rId23"/>
    <p:sldId id="329" r:id="rId24"/>
    <p:sldId id="331" r:id="rId25"/>
    <p:sldId id="266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F7DC9C-9D0C-462D-8285-5752017871DB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6FA59B-AB0D-4C5C-AB1A-AF4C335B6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744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AC05C-0675-4118-8EC1-0BCF14C896B1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E7AC1-C1E8-45EC-8EB9-4BC2B28CAD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B6EF6-1DA4-4AAA-A8D7-6D14EF14012A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74628-DC85-4B85-A68A-18024746B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7CCC5-E83B-4D90-9906-0C8192067A72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D30D3-790C-40F1-8C91-175DE9C13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61673-7113-4AB8-8545-6394B896870A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5CF3B-F248-48C6-B418-4AB51B817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0F2FA-9746-4ACB-B73D-F866CAB299C5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F3979-BB98-426F-8287-E1D6F2D07A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C8BC4-82B1-4689-8FDB-8E26E53E7C7F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E8FFC-13D1-47F5-9BCD-A8BA40854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CA418-DA9B-431F-A5CC-D9A09C232795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F4B04-A56F-45E5-9E44-6FC1D9628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2AEB5-5334-4EAB-881F-E861AA59ADC4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0797-29F6-415B-A458-430ED17D70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397FA-24E5-4166-8CF3-5103494A3CED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4D63C-9AF6-4942-B992-43E204A8E7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52A11-6332-42BA-B3C5-7A94098F25F4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93BD8-0567-4A2A-9722-D73711D407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A0A27-95C0-4888-8383-87E669432AE4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59D54-496C-457F-B53C-2FB84835F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9" name="Рисунок 7" descr="0_75c96_b715e7d3_XL.jpeg"/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5D28F5-757C-4607-A587-D13E0B682920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05C82C-2353-4611-9DCE-E8DCE14BB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google.com/url?q=https://www.google.com/url?q=http://dic.academic.ru/dic.nsf/ogegova/278469&amp;sa=D&amp;ust=1460302933270000&amp;usg=AFQjCNFEJogQKlNctGugqvs4L0fUSvf-1w&amp;sa=D&amp;ust=1526917632706000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07504" y="13928"/>
            <a:ext cx="8856984" cy="6642738"/>
          </a:xfrm>
        </p:spPr>
      </p:pic>
      <p:sp>
        <p:nvSpPr>
          <p:cNvPr id="6" name="Прямоугольник 5"/>
          <p:cNvSpPr/>
          <p:nvPr/>
        </p:nvSpPr>
        <p:spPr>
          <a:xfrm>
            <a:off x="467544" y="1268760"/>
            <a:ext cx="79882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Подарок Деду Морозу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229200"/>
            <a:ext cx="4581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Конспект внеурочного занятия</a:t>
            </a:r>
          </a:p>
          <a:p>
            <a:r>
              <a:rPr lang="ru-RU" dirty="0" smtClean="0"/>
              <a:t>подготовила учитель высшей категории, </a:t>
            </a:r>
          </a:p>
          <a:p>
            <a:r>
              <a:rPr lang="ru-RU" dirty="0" smtClean="0"/>
              <a:t>ГБОУ СОШ № 290 Санкт- Петербург</a:t>
            </a:r>
          </a:p>
          <a:p>
            <a:r>
              <a:rPr lang="ru-RU" dirty="0" smtClean="0"/>
              <a:t>Максимова Р.Д.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528584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800" b="1" dirty="0" smtClean="0">
                <a:solidFill>
                  <a:srgbClr val="0078A2"/>
                </a:solidFill>
                <a:latin typeface="Monotype Corsiva" pitchFamily="66" charset="0"/>
                <a:cs typeface="Arial" charset="0"/>
              </a:rPr>
              <a:t>Подарок для Деда Мороза</a:t>
            </a:r>
          </a:p>
        </p:txBody>
      </p:sp>
      <p:sp>
        <p:nvSpPr>
          <p:cNvPr id="2051" name="AutoShape 12" descr="Приятно делать добро - Поэмы - Мое Христианское творчество -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4" name="Подзаголовок 2"/>
          <p:cNvSpPr txBox="1">
            <a:spLocks/>
          </p:cNvSpPr>
          <p:nvPr/>
        </p:nvSpPr>
        <p:spPr bwMode="auto">
          <a:xfrm>
            <a:off x="5214938" y="5014913"/>
            <a:ext cx="3775075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5000"/>
              </a:lnSpc>
              <a:spcBef>
                <a:spcPts val="1300"/>
              </a:spcBef>
              <a:buFont typeface="Arial" charset="0"/>
              <a:buNone/>
            </a:pPr>
            <a:r>
              <a:rPr lang="ru-RU" altLang="ru-RU" sz="2000" dirty="0" smtClean="0">
                <a:solidFill>
                  <a:srgbClr val="0078A2"/>
                </a:solidFill>
                <a:latin typeface="Monotype Corsiva" pitchFamily="66" charset="0"/>
              </a:rPr>
              <a:t>.</a:t>
            </a:r>
            <a:endParaRPr lang="ru-RU" altLang="ru-RU" sz="2000" dirty="0">
              <a:solidFill>
                <a:srgbClr val="0078A2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268760"/>
            <a:ext cx="6720747" cy="5040560"/>
          </a:xfrm>
          <a:prstGeom prst="rect">
            <a:avLst/>
          </a:prstGeom>
        </p:spPr>
      </p:pic>
      <p:pic>
        <p:nvPicPr>
          <p:cNvPr id="8" name="Рисунок 7" descr="219926107-mesok_s_podarkam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844824"/>
            <a:ext cx="4270380" cy="411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Rena\Desktop\4класс 2022-2023\День рождения ДМ\фото открытки\e5c2d29f85f829b5b7f11ff2c233dbbf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560840" cy="6469380"/>
          </a:xfrm>
          <a:prstGeom prst="rect">
            <a:avLst/>
          </a:prstGeom>
          <a:noFill/>
        </p:spPr>
      </p:pic>
      <p:pic>
        <p:nvPicPr>
          <p:cNvPr id="13315" name="Picture 3" descr="C:\Users\Rena\Desktop\4класс 2022-2023\День рождения ДМ\фото открытки\1648613417_25-krot-info-p-samodelnie-novogodnie-otkritki-krasivie-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8128000" cy="6096000"/>
          </a:xfrm>
          <a:prstGeom prst="rect">
            <a:avLst/>
          </a:prstGeom>
          <a:noFill/>
        </p:spPr>
      </p:pic>
      <p:pic>
        <p:nvPicPr>
          <p:cNvPr id="13316" name="Picture 4" descr="C:\Users\Rena\Desktop\4класс 2022-2023\День рождения ДМ\фото открытки\1e1852c986891f4a45ad0e827327c68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2453"/>
            <a:ext cx="7776864" cy="61161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244280" cy="5001419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1.</a:t>
            </a:r>
            <a:r>
              <a:rPr lang="ru-RU" dirty="0" smtClean="0"/>
              <a:t> Почтовая карточка для открытого (без конверта)письма.  Поздравительная о. О. с извещением о чём-н.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495800" cy="5073427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2.</a:t>
            </a:r>
            <a:r>
              <a:rPr lang="ru-RU" dirty="0" smtClean="0"/>
              <a:t> Карточка такого же формата с художественным изображением. Альбом открыток. Коллекция открыток.</a:t>
            </a:r>
          </a:p>
          <a:p>
            <a:pPr>
              <a:buNone/>
            </a:pPr>
            <a:r>
              <a:rPr lang="ru-RU" b="1" dirty="0" smtClean="0"/>
              <a:t>|</a:t>
            </a:r>
            <a:r>
              <a:rPr lang="ru-RU" dirty="0" smtClean="0"/>
              <a:t> </a:t>
            </a:r>
            <a:r>
              <a:rPr lang="ru-RU" u="sng" dirty="0" smtClean="0">
                <a:hlinkClick r:id="rId2"/>
              </a:rPr>
              <a:t>прил.</a:t>
            </a:r>
            <a:r>
              <a:rPr lang="ru-RU" dirty="0" smtClean="0"/>
              <a:t> </a:t>
            </a:r>
            <a:r>
              <a:rPr lang="ru-RU" b="1" dirty="0" smtClean="0"/>
              <a:t>открыточный</a:t>
            </a:r>
            <a:r>
              <a:rPr lang="ru-RU" dirty="0" smtClean="0"/>
              <a:t>, -</a:t>
            </a:r>
            <a:r>
              <a:rPr lang="ru-RU" dirty="0" err="1" smtClean="0"/>
              <a:t>ая</a:t>
            </a:r>
            <a:r>
              <a:rPr lang="ru-RU" dirty="0" smtClean="0"/>
              <a:t>, -</a:t>
            </a:r>
            <a:r>
              <a:rPr lang="ru-RU" dirty="0" err="1" smtClean="0"/>
              <a:t>ое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14338" name="Picture 2" descr="C:\Users\Rena\Desktop\4класс 2022-2023\День рождения ДМ\фото открытки\1634725120_24-papik-pro-p-bukvoed-otkritki-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4372348" cy="33872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Rena\Desktop\4класс 2022-2023\День рождения ДМ\фото открытки\14_postca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5326109" cy="3133005"/>
          </a:xfrm>
          <a:prstGeom prst="rect">
            <a:avLst/>
          </a:prstGeom>
          <a:noFill/>
        </p:spPr>
      </p:pic>
      <p:pic>
        <p:nvPicPr>
          <p:cNvPr id="12292" name="Picture 4" descr="C:\Users\Rena\Desktop\4класс 2022-2023\День рождения ДМ\фото открытки\1058777-1200x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356992"/>
            <a:ext cx="5976664" cy="3375497"/>
          </a:xfrm>
          <a:prstGeom prst="rect">
            <a:avLst/>
          </a:prstGeom>
          <a:noFill/>
        </p:spPr>
      </p:pic>
      <p:pic>
        <p:nvPicPr>
          <p:cNvPr id="12293" name="Picture 5" descr="C:\Users\Rena\Desktop\4класс 2022-2023\День рождения ДМ\фото открытки\54340da5067c7b3f018b82d132872a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6644" y="1124744"/>
            <a:ext cx="5587356" cy="472131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76872"/>
          </a:xfrm>
        </p:spPr>
        <p:txBody>
          <a:bodyPr/>
          <a:lstStyle/>
          <a:p>
            <a:pPr algn="just"/>
            <a:r>
              <a:rPr lang="ru-RU" dirty="0" smtClean="0"/>
              <a:t>«</a:t>
            </a:r>
            <a:r>
              <a:rPr lang="ru-RU" sz="2800" b="1" dirty="0" err="1" smtClean="0"/>
              <a:t>Кардмейкинг</a:t>
            </a:r>
            <a:r>
              <a:rPr lang="ru-RU" sz="2800" dirty="0" smtClean="0"/>
              <a:t>» (англ. «</a:t>
            </a:r>
            <a:r>
              <a:rPr lang="ru-RU" sz="2800" b="1" dirty="0" err="1" smtClean="0"/>
              <a:t>cardmaking</a:t>
            </a:r>
            <a:r>
              <a:rPr lang="ru-RU" sz="2800" dirty="0" smtClean="0"/>
              <a:t>») — «</a:t>
            </a:r>
            <a:r>
              <a:rPr lang="ru-RU" sz="2800" dirty="0" err="1" smtClean="0"/>
              <a:t>card</a:t>
            </a:r>
            <a:r>
              <a:rPr lang="ru-RU" sz="2800" dirty="0" smtClean="0"/>
              <a:t>» и «</a:t>
            </a:r>
            <a:r>
              <a:rPr lang="ru-RU" sz="2800" dirty="0" err="1" smtClean="0"/>
              <a:t>make</a:t>
            </a:r>
            <a:r>
              <a:rPr lang="ru-RU" sz="2800" dirty="0" smtClean="0"/>
              <a:t>»,  в </a:t>
            </a:r>
            <a:r>
              <a:rPr lang="ru-RU" sz="2800" b="1" dirty="0" smtClean="0"/>
              <a:t>переводе</a:t>
            </a:r>
            <a:r>
              <a:rPr lang="ru-RU" sz="2800" dirty="0" smtClean="0"/>
              <a:t> на русский язык означают «открытка» и «делать», т.е. ручное изготовление открытки </a:t>
            </a:r>
            <a:endParaRPr lang="ru-RU" sz="2800" dirty="0"/>
          </a:p>
        </p:txBody>
      </p:sp>
      <p:pic>
        <p:nvPicPr>
          <p:cNvPr id="15362" name="Picture 2" descr="C:\Users\Rena\Desktop\4класс 2022-2023\День рождения ДМ\фото открытки\post_5c543c90426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060848"/>
            <a:ext cx="5455799" cy="4210058"/>
          </a:xfrm>
          <a:prstGeom prst="rect">
            <a:avLst/>
          </a:prstGeom>
          <a:noFill/>
        </p:spPr>
      </p:pic>
      <p:pic>
        <p:nvPicPr>
          <p:cNvPr id="15364" name="Picture 4" descr="C:\Users\Rena\Desktop\4класс 2022-2023\День рождения ДМ\фото открытки\a1d40b47-2850-589c-8929-80c0a5cfc05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88840"/>
            <a:ext cx="6686477" cy="4459610"/>
          </a:xfrm>
          <a:prstGeom prst="rect">
            <a:avLst/>
          </a:prstGeom>
          <a:noFill/>
        </p:spPr>
      </p:pic>
      <p:pic>
        <p:nvPicPr>
          <p:cNvPr id="15365" name="Picture 5" descr="C:\Users\Rena\Desktop\4класс 2022-2023\День рождения ДМ\фото открытки\c948572126eedc31f110f7e2f9994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916832"/>
            <a:ext cx="6840760" cy="46210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Rena\Desktop\4класс 2022-2023\День рождения ДМ\image_6027b4fa7a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12088" cy="64137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Rena\Desktop\4класс 2022-2023\День рождения ДМ\1682825_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9"/>
            <a:ext cx="8568952" cy="62646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Условные обозначения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Rena\Desktop\4класс 2022-2023\День рождения ДМ\80648e886507a19a0e3fa21a60a554f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7920880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Rena\Desktop\4класс 2022-2023\День рождения ДМ\фото открытки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112" y="0"/>
            <a:ext cx="931163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Rena\Desktop\4класс 2022-2023\День рождения ДМ\фото открытки\20221127_203017.jpg"/>
          <p:cNvPicPr>
            <a:picLocks noChangeAspect="1" noChangeArrowheads="1"/>
          </p:cNvPicPr>
          <p:nvPr/>
        </p:nvPicPr>
        <p:blipFill>
          <a:blip r:embed="rId3" cstate="print">
            <a:lum bright="22000"/>
          </a:blip>
          <a:srcRect/>
          <a:stretch>
            <a:fillRect/>
          </a:stretch>
        </p:blipFill>
        <p:spPr bwMode="auto">
          <a:xfrm>
            <a:off x="251520" y="1340768"/>
            <a:ext cx="4221433" cy="4818857"/>
          </a:xfrm>
          <a:prstGeom prst="rect">
            <a:avLst/>
          </a:prstGeom>
          <a:noFill/>
        </p:spPr>
      </p:pic>
      <p:pic>
        <p:nvPicPr>
          <p:cNvPr id="4100" name="Picture 4" descr="C:\Users\Rena\Desktop\4класс 2022-2023\День рождения ДМ\фото открытки\20221127_203042.jpg"/>
          <p:cNvPicPr>
            <a:picLocks noChangeAspect="1" noChangeArrowheads="1"/>
          </p:cNvPicPr>
          <p:nvPr/>
        </p:nvPicPr>
        <p:blipFill>
          <a:blip r:embed="rId4" cstate="print">
            <a:lum bright="37000"/>
          </a:blip>
          <a:srcRect/>
          <a:stretch>
            <a:fillRect/>
          </a:stretch>
        </p:blipFill>
        <p:spPr bwMode="auto">
          <a:xfrm>
            <a:off x="4644008" y="692696"/>
            <a:ext cx="4499992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sz="2800" dirty="0" smtClean="0"/>
              <a:t>          </a:t>
            </a:r>
            <a:r>
              <a:rPr lang="ru-RU" sz="2800" b="1" dirty="0" smtClean="0"/>
              <a:t>Для работы нам понадобятся:</a:t>
            </a:r>
          </a:p>
          <a:p>
            <a:pPr>
              <a:buNone/>
            </a:pPr>
            <a:r>
              <a:rPr lang="ru-RU" sz="2800" dirty="0" smtClean="0"/>
              <a:t>-плотная белая и синяя бумаги;</a:t>
            </a:r>
          </a:p>
          <a:p>
            <a:pPr>
              <a:buNone/>
            </a:pPr>
            <a:r>
              <a:rPr lang="ru-RU" sz="2800" dirty="0" smtClean="0"/>
              <a:t>- цветная бумага, бумага для творчества;</a:t>
            </a:r>
          </a:p>
          <a:p>
            <a:pPr>
              <a:buFontTx/>
              <a:buChar char="-"/>
            </a:pPr>
            <a:r>
              <a:rPr lang="ru-RU" sz="2800" dirty="0" smtClean="0"/>
              <a:t>линейка;</a:t>
            </a:r>
          </a:p>
          <a:p>
            <a:pPr>
              <a:buFontTx/>
              <a:buChar char="-"/>
            </a:pPr>
            <a:r>
              <a:rPr lang="ru-RU" sz="2800" dirty="0" smtClean="0"/>
              <a:t>простой карандаш, фломастер или краски;</a:t>
            </a:r>
          </a:p>
          <a:p>
            <a:pPr>
              <a:buFontTx/>
              <a:buChar char="-"/>
            </a:pPr>
            <a:r>
              <a:rPr lang="ru-RU" sz="2800" dirty="0" smtClean="0"/>
              <a:t>шаблоны;</a:t>
            </a:r>
          </a:p>
          <a:p>
            <a:pPr>
              <a:buFontTx/>
              <a:buChar char="-"/>
            </a:pPr>
            <a:r>
              <a:rPr lang="ru-RU" sz="2800" dirty="0" smtClean="0"/>
              <a:t>ножницы;</a:t>
            </a:r>
          </a:p>
          <a:p>
            <a:pPr>
              <a:buFontTx/>
              <a:buChar char="-"/>
            </a:pPr>
            <a:r>
              <a:rPr lang="ru-RU" sz="2800" dirty="0" smtClean="0"/>
              <a:t>клей ПВА;</a:t>
            </a:r>
          </a:p>
          <a:p>
            <a:pPr>
              <a:buFontTx/>
              <a:buChar char="-"/>
            </a:pPr>
            <a:r>
              <a:rPr lang="ru-RU" sz="2800" dirty="0" smtClean="0"/>
              <a:t>объемные самоклеющиеся подушечки;</a:t>
            </a:r>
          </a:p>
          <a:p>
            <a:pPr>
              <a:buFontTx/>
              <a:buChar char="-"/>
            </a:pPr>
            <a:r>
              <a:rPr lang="ru-RU" sz="2800" dirty="0" smtClean="0"/>
              <a:t>отделочные материалы(декоративные)- </a:t>
            </a:r>
            <a:r>
              <a:rPr lang="ru-RU" sz="2800" dirty="0" err="1" smtClean="0"/>
              <a:t>фоамиран</a:t>
            </a:r>
            <a:r>
              <a:rPr lang="ru-RU" sz="2800" dirty="0" smtClean="0"/>
              <a:t>, блестки, искусственные глаза, лента, нитки, ватный диск</a:t>
            </a:r>
            <a:endParaRPr lang="ru-RU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ypicalwriter.ru/page_file/mat_img/146206821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49" b="249"/>
          <a:stretch>
            <a:fillRect/>
          </a:stretch>
        </p:blipFill>
        <p:spPr bwMode="auto">
          <a:xfrm>
            <a:off x="0" y="0"/>
            <a:ext cx="478802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slav-museum.ru/wp-content/gallery/zimnyaya_pris/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7768" y="0"/>
            <a:ext cx="4336232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Сегодня день рождения Деда Моро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780928"/>
            <a:ext cx="2736304" cy="369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ed-moro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492896"/>
            <a:ext cx="2613890" cy="391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Мороз Иванович 1981 смотреть онлай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3331751"/>
            <a:ext cx="2304256" cy="3111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195736" y="260648"/>
            <a:ext cx="253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dirty="0" err="1" smtClean="0">
                <a:solidFill>
                  <a:srgbClr val="FF0000"/>
                </a:solidFill>
              </a:rPr>
              <a:t>Трескунец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096" y="980728"/>
            <a:ext cx="106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Карачун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9712" y="6165304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Зимник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1960" y="5949280"/>
            <a:ext cx="184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Мороз Воевода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2240" y="6021288"/>
            <a:ext cx="197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Мороз Иванович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  <p:bldP spid="14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/>
          <a:lstStyle/>
          <a:p>
            <a:r>
              <a:rPr lang="ru-RU" sz="2800" dirty="0" smtClean="0"/>
              <a:t>Этапы работы(внутренняя часть открытки)</a:t>
            </a:r>
            <a:endParaRPr lang="ru-RU" sz="2800" dirty="0"/>
          </a:p>
        </p:txBody>
      </p:sp>
      <p:pic>
        <p:nvPicPr>
          <p:cNvPr id="16390" name="Picture 6" descr="C:\Users\Rena\Desktop\4класс 2022-2023\День рождения ДМ\фото открытки\20221126_21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548680"/>
            <a:ext cx="2088232" cy="1566174"/>
          </a:xfrm>
          <a:prstGeom prst="rect">
            <a:avLst/>
          </a:prstGeom>
          <a:noFill/>
        </p:spPr>
      </p:pic>
      <p:pic>
        <p:nvPicPr>
          <p:cNvPr id="16391" name="Picture 7" descr="C:\Users\Rena\Desktop\4класс 2022-2023\День рождения ДМ\фото открытки\20221126_210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548680"/>
            <a:ext cx="1836863" cy="1610587"/>
          </a:xfrm>
          <a:prstGeom prst="rect">
            <a:avLst/>
          </a:prstGeom>
          <a:noFill/>
        </p:spPr>
      </p:pic>
      <p:pic>
        <p:nvPicPr>
          <p:cNvPr id="16392" name="Picture 8" descr="C:\Users\Rena\Desktop\4класс 2022-2023\День рождения ДМ\фото открытки\20221126_210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013" y="548680"/>
            <a:ext cx="1824203" cy="1584176"/>
          </a:xfrm>
          <a:prstGeom prst="rect">
            <a:avLst/>
          </a:prstGeom>
          <a:noFill/>
        </p:spPr>
      </p:pic>
      <p:pic>
        <p:nvPicPr>
          <p:cNvPr id="16387" name="Picture 3" descr="C:\Users\Rena\Desktop\4класс 2022-2023\День рождения ДМ\фото открытки\20221126_2048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 flipH="1">
            <a:off x="633515" y="238695"/>
            <a:ext cx="1612277" cy="2232249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</p:pic>
      <p:pic>
        <p:nvPicPr>
          <p:cNvPr id="16393" name="Picture 9" descr="C:\Users\Rena\Desktop\4класс 2022-2023\День рождения ДМ\фото открытки\20221126_2105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636912"/>
            <a:ext cx="2207979" cy="1512168"/>
          </a:xfrm>
          <a:prstGeom prst="rect">
            <a:avLst/>
          </a:prstGeom>
          <a:noFill/>
        </p:spPr>
      </p:pic>
      <p:pic>
        <p:nvPicPr>
          <p:cNvPr id="16394" name="Picture 10" descr="C:\Users\Rena\Desktop\4класс 2022-2023\День рождения ДМ\фото открытки\20221126_2109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2636912"/>
            <a:ext cx="2112235" cy="1512168"/>
          </a:xfrm>
          <a:prstGeom prst="rect">
            <a:avLst/>
          </a:prstGeom>
          <a:noFill/>
        </p:spPr>
      </p:pic>
      <p:pic>
        <p:nvPicPr>
          <p:cNvPr id="16395" name="Picture 11" descr="C:\Users\Rena\Desktop\4класс 2022-2023\День рождения ДМ\фото открытки\20221126_2112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2636912"/>
            <a:ext cx="1920213" cy="1512168"/>
          </a:xfrm>
          <a:prstGeom prst="rect">
            <a:avLst/>
          </a:prstGeom>
          <a:noFill/>
        </p:spPr>
      </p:pic>
      <p:pic>
        <p:nvPicPr>
          <p:cNvPr id="16396" name="Picture 12" descr="C:\Users\Rena\Desktop\4класс 2022-2023\День рождения ДМ\фото открытки\20221126_2123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27776" y="2636912"/>
            <a:ext cx="1836712" cy="1512168"/>
          </a:xfrm>
          <a:prstGeom prst="rect">
            <a:avLst/>
          </a:prstGeom>
          <a:noFill/>
        </p:spPr>
      </p:pic>
      <p:pic>
        <p:nvPicPr>
          <p:cNvPr id="16397" name="Picture 13" descr="C:\Users\Rena\Desktop\4класс 2022-2023\День рождения ДМ\фото открытки\20221126_22313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4581128"/>
            <a:ext cx="2160240" cy="1655984"/>
          </a:xfrm>
          <a:prstGeom prst="rect">
            <a:avLst/>
          </a:prstGeom>
          <a:noFill/>
        </p:spPr>
      </p:pic>
      <p:pic>
        <p:nvPicPr>
          <p:cNvPr id="16398" name="Picture 14" descr="C:\Users\Rena\Desktop\4класс 2022-2023\День рождения ДМ\фото открытки\20221126_22410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27784" y="4581128"/>
            <a:ext cx="2235022" cy="1656184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23528" y="54868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1801" y="54868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76056" y="54868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2280" y="54868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9" y="263691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71800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2699792" y="263691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04048" y="2636912"/>
            <a:ext cx="2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4289" y="263691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3528" y="458112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1800" y="458112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399" name="Picture 15" descr="C:\Users\Rena\Downloads\20221126_23042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4049" y="4581128"/>
            <a:ext cx="1944216" cy="1655984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5148064" y="45811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400" name="Picture 16" descr="C:\Users\Rena\Desktop\4класс 2022-2023\День рождения ДМ\фото открытки\20221127_20304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55768" y="4581128"/>
            <a:ext cx="1980728" cy="1670946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7020272" y="45811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Rena\Desktop\4класс 2022-2023\День рождения ДМ\фото открытки\20221126_21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3" y="1"/>
            <a:ext cx="5004521" cy="3758374"/>
          </a:xfrm>
          <a:prstGeom prst="rect">
            <a:avLst/>
          </a:prstGeom>
          <a:noFill/>
        </p:spPr>
      </p:pic>
      <p:pic>
        <p:nvPicPr>
          <p:cNvPr id="5" name="Picture 8" descr="C:\Users\Rena\Desktop\4класс 2022-2023\День рождения ДМ\фото открытки\20221126_210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84" y="2564904"/>
            <a:ext cx="4394670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488420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pic>
        <p:nvPicPr>
          <p:cNvPr id="8" name="Рисунок 7" descr="12512631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6808" y="0"/>
            <a:ext cx="4017191" cy="2996952"/>
          </a:xfrm>
          <a:prstGeom prst="rect">
            <a:avLst/>
          </a:prstGeom>
        </p:spPr>
      </p:pic>
      <p:pic>
        <p:nvPicPr>
          <p:cNvPr id="4" name="Содержимое 3" descr="1620677286_15-phonoteka_org-p-nezhnii-fon-so-snezhinkami-1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-293688" y="0"/>
            <a:ext cx="9437688" cy="6858000"/>
          </a:xfrm>
        </p:spPr>
      </p:pic>
      <p:pic>
        <p:nvPicPr>
          <p:cNvPr id="18434" name="Picture 2" descr="C:\Users\Rena\Desktop\4класс 2022-2023\День рождения ДМ\фото открытки\лицо открытки\готовые открытки\20221128_013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764704"/>
            <a:ext cx="2603310" cy="2232248"/>
          </a:xfrm>
          <a:prstGeom prst="rect">
            <a:avLst/>
          </a:prstGeom>
          <a:noFill/>
        </p:spPr>
      </p:pic>
      <p:pic>
        <p:nvPicPr>
          <p:cNvPr id="18435" name="Picture 3" descr="C:\Users\Rena\Desktop\4класс 2022-2023\День рождения ДМ\фото открытки\лицо открытки\готовые открытки\20221128_013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356992"/>
            <a:ext cx="3011632" cy="2448112"/>
          </a:xfrm>
          <a:prstGeom prst="rect">
            <a:avLst/>
          </a:prstGeom>
          <a:noFill/>
        </p:spPr>
      </p:pic>
      <p:pic>
        <p:nvPicPr>
          <p:cNvPr id="18436" name="Picture 4" descr="C:\Users\Rena\Desktop\4класс 2022-2023\День рождения ДМ\фото открытки\лицо открытки\готовые открытки\20221128_0134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764704"/>
            <a:ext cx="2953530" cy="2239094"/>
          </a:xfrm>
          <a:prstGeom prst="rect">
            <a:avLst/>
          </a:prstGeom>
          <a:noFill/>
        </p:spPr>
      </p:pic>
      <p:pic>
        <p:nvPicPr>
          <p:cNvPr id="18437" name="Picture 5" descr="C:\Users\Rena\Desktop\4класс 2022-2023\День рождения ДМ\фото открытки\лицо открытки\готовые открытки\20221128_0134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3284984"/>
            <a:ext cx="2880320" cy="23903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800" dirty="0" smtClean="0"/>
              <a:t>Этапы работы (лицевая сторона открытки)</a:t>
            </a:r>
            <a:endParaRPr lang="ru-RU" sz="2800" dirty="0"/>
          </a:p>
        </p:txBody>
      </p:sp>
      <p:pic>
        <p:nvPicPr>
          <p:cNvPr id="17410" name="Picture 2" descr="C:\Users\Rena\Desktop\4класс 2022-2023\День рождения ДМ\фото открытки\лицо открытки\20221127_223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996952"/>
            <a:ext cx="1944216" cy="1440000"/>
          </a:xfrm>
          <a:prstGeom prst="rect">
            <a:avLst/>
          </a:prstGeom>
          <a:noFill/>
        </p:spPr>
      </p:pic>
      <p:pic>
        <p:nvPicPr>
          <p:cNvPr id="17411" name="Picture 3" descr="C:\Users\Rena\Desktop\4класс 2022-2023\День рождения ДМ\фото открытки\лицо открытки\20221127_223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96952"/>
            <a:ext cx="1843593" cy="1440000"/>
          </a:xfrm>
          <a:prstGeom prst="rect">
            <a:avLst/>
          </a:prstGeom>
          <a:noFill/>
        </p:spPr>
      </p:pic>
      <p:pic>
        <p:nvPicPr>
          <p:cNvPr id="17413" name="Picture 5" descr="C:\Users\Rena\Desktop\4класс 2022-2023\День рождения ДМ\фото открытки\лицо открытки\20221127_2226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052736"/>
            <a:ext cx="1698712" cy="1440000"/>
          </a:xfrm>
          <a:prstGeom prst="rect">
            <a:avLst/>
          </a:prstGeom>
          <a:noFill/>
        </p:spPr>
      </p:pic>
      <p:pic>
        <p:nvPicPr>
          <p:cNvPr id="17414" name="Picture 6" descr="C:\Users\Rena\Desktop\4класс 2022-2023\День рождения ДМ\фото открытки\лицо открытки\20221127_2224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052736"/>
            <a:ext cx="1753368" cy="1440000"/>
          </a:xfrm>
          <a:prstGeom prst="rect">
            <a:avLst/>
          </a:prstGeom>
          <a:noFill/>
        </p:spPr>
      </p:pic>
      <p:pic>
        <p:nvPicPr>
          <p:cNvPr id="17416" name="Picture 8" descr="C:\Users\Rena\Desktop\4класс 2022-2023\День рождения ДМ\фото открытки\лицо открытки\20221127_2217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052736"/>
            <a:ext cx="2008312" cy="1440000"/>
          </a:xfrm>
          <a:prstGeom prst="rect">
            <a:avLst/>
          </a:prstGeom>
          <a:noFill/>
        </p:spPr>
      </p:pic>
      <p:pic>
        <p:nvPicPr>
          <p:cNvPr id="17417" name="Picture 9" descr="C:\Users\Rena\Desktop\4класс 2022-2023\День рождения ДМ\фото открытки\лицо открытки\20221127_2213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052736"/>
            <a:ext cx="1728192" cy="1440000"/>
          </a:xfrm>
          <a:prstGeom prst="rect">
            <a:avLst/>
          </a:prstGeom>
          <a:noFill/>
        </p:spPr>
      </p:pic>
      <p:pic>
        <p:nvPicPr>
          <p:cNvPr id="17419" name="Picture 11" descr="C:\Users\Rena\Desktop\4класс 2022-2023\День рождения ДМ\фото открытки\лицо открытки\20221127_2247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3068960"/>
            <a:ext cx="1926679" cy="1440000"/>
          </a:xfrm>
          <a:prstGeom prst="rect">
            <a:avLst/>
          </a:prstGeom>
          <a:noFill/>
        </p:spPr>
      </p:pic>
      <p:pic>
        <p:nvPicPr>
          <p:cNvPr id="17420" name="Picture 12" descr="C:\Users\Rena\Desktop\4класс 2022-2023\День рождения ДМ\фото открытки\лицо открытки\готовые открытки\20221128_01343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4797152"/>
            <a:ext cx="1512168" cy="1512008"/>
          </a:xfrm>
          <a:prstGeom prst="rect">
            <a:avLst/>
          </a:prstGeom>
          <a:noFill/>
        </p:spPr>
      </p:pic>
      <p:pic>
        <p:nvPicPr>
          <p:cNvPr id="17421" name="Picture 13" descr="C:\Users\Rena\Desktop\4класс 2022-2023\День рождения ДМ\фото открытки\лицо открытки\готовые открытки\20221128_01342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4797152"/>
            <a:ext cx="1584176" cy="1440000"/>
          </a:xfrm>
          <a:prstGeom prst="rect">
            <a:avLst/>
          </a:prstGeom>
          <a:noFill/>
        </p:spPr>
      </p:pic>
      <p:pic>
        <p:nvPicPr>
          <p:cNvPr id="17422" name="Picture 14" descr="C:\Users\Rena\Desktop\4класс 2022-2023\День рождения ДМ\фото открытки\лицо открытки\готовые открытки\20221128_0134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4797152"/>
            <a:ext cx="1512168" cy="1440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95536" y="1052736"/>
            <a:ext cx="32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7744" y="1052736"/>
            <a:ext cx="32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9992" y="1052736"/>
            <a:ext cx="32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16217" y="105273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7" y="299695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9792" y="2996952"/>
            <a:ext cx="32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8104" y="3068960"/>
            <a:ext cx="2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162340 Россия, </a:t>
            </a:r>
          </a:p>
          <a:p>
            <a:pPr>
              <a:buNone/>
            </a:pPr>
            <a:r>
              <a:rPr lang="ru-RU" b="1" smtClean="0">
                <a:solidFill>
                  <a:srgbClr val="FF0000"/>
                </a:solidFill>
              </a:rPr>
              <a:t> </a:t>
            </a:r>
            <a:r>
              <a:rPr lang="ru-RU" b="1" smtClean="0">
                <a:solidFill>
                  <a:srgbClr val="FF0000"/>
                </a:solidFill>
              </a:rPr>
              <a:t>Вологодская </a:t>
            </a:r>
            <a:r>
              <a:rPr lang="ru-RU" b="1" dirty="0" smtClean="0">
                <a:solidFill>
                  <a:srgbClr val="FF0000"/>
                </a:solidFill>
              </a:rPr>
              <a:t>область, 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г. Великий Устюг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Дом Деда Мороза</a:t>
            </a:r>
          </a:p>
          <a:p>
            <a:endParaRPr lang="ru-RU" dirty="0"/>
          </a:p>
        </p:txBody>
      </p:sp>
      <p:pic>
        <p:nvPicPr>
          <p:cNvPr id="4" name="Picture 2" descr="Психологический форум :: Просмотр темы - С Днём рождения!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3224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img1.liveinternet.ru/images/attach/c/7/95/107/95107809_large_htUk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548680"/>
            <a:ext cx="3600400" cy="53385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солн коп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392">
            <a:off x="1538288" y="412750"/>
            <a:ext cx="604837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71604" y="5715016"/>
            <a:ext cx="6491329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76200" contourW="12700">
              <a:bevelT w="50800" h="38100" prst="riblet"/>
              <a:extrusionClr>
                <a:srgbClr val="00FF00"/>
              </a:extrusionClr>
              <a:contourClr>
                <a:srgbClr val="FF660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Rena\Desktop\4класс 2022-2023\День рождения ДМ\фото открытки\033-20211027_144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517" y="188640"/>
            <a:ext cx="8799172" cy="62646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backgroun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8604448" cy="64533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Rena\Desktop\4класс 2022-2023\День рождения ДМ\фото открытки\1644978864_11-fikiwiki-com-p-krasivie-kartinki-s-dnem-rozhdeniya-deda-m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344025" cy="62580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-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4F5579"/>
              </a:clrFrom>
              <a:clrTo>
                <a:srgbClr val="4F557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0"/>
            <a:ext cx="8796469" cy="65973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gfons.com/upload/christmas_texture2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847" y="188640"/>
            <a:ext cx="9434366" cy="6669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b="1" i="1" dirty="0" smtClean="0">
                <a:solidFill>
                  <a:schemeClr val="bg1"/>
                </a:solidFill>
              </a:rPr>
              <a:t>18 ноября Дед Мороз и Снегурочка встречают огромное количество гостей, которые съезжаются на празднество со всего света.</a:t>
            </a:r>
            <a:endParaRPr lang="ru-RU" sz="31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baranovichy.ibz.by/files/2017/08/96885.69b8e98c781977658bf8f3effb5a34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980" y="1595478"/>
            <a:ext cx="7020404" cy="526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607796897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8796469" cy="65973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00826" y="1"/>
            <a:ext cx="26431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Санта Клаус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 descr="83c3e2a40b5a7ea06100bb009010d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8748464" cy="6766369"/>
          </a:xfrm>
          <a:prstGeom prst="rect">
            <a:avLst/>
          </a:prstGeom>
        </p:spPr>
      </p:pic>
      <p:pic>
        <p:nvPicPr>
          <p:cNvPr id="5" name="Рисунок 4" descr="scale_1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0"/>
            <a:ext cx="8796469" cy="6597352"/>
          </a:xfrm>
          <a:prstGeom prst="rect">
            <a:avLst/>
          </a:prstGeom>
        </p:spPr>
      </p:pic>
      <p:pic>
        <p:nvPicPr>
          <p:cNvPr id="6" name="Рисунок 5" descr="img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8796469" cy="6597352"/>
          </a:xfrm>
          <a:prstGeom prst="rect">
            <a:avLst/>
          </a:prstGeom>
        </p:spPr>
      </p:pic>
      <p:pic>
        <p:nvPicPr>
          <p:cNvPr id="7" name="Picture 2" descr="C:\Users\Rena\Desktop\4класс 2022-2023\День рождения ДМ\фото открытки\14818066801512622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88640"/>
            <a:ext cx="7560840" cy="6124280"/>
          </a:xfrm>
          <a:prstGeom prst="rect">
            <a:avLst/>
          </a:prstGeom>
          <a:noFill/>
        </p:spPr>
      </p:pic>
      <p:pic>
        <p:nvPicPr>
          <p:cNvPr id="8" name="Picture 2" descr="C:\Users\Rena\Desktop\4класс 2022-2023\День рождения ДМ\фото открытки\24b3649c-b6f5-49f6-814b-3d495c674e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0"/>
            <a:ext cx="6120680" cy="6669360"/>
          </a:xfrm>
          <a:prstGeom prst="rect">
            <a:avLst/>
          </a:prstGeom>
          <a:noFill/>
        </p:spPr>
      </p:pic>
      <p:pic>
        <p:nvPicPr>
          <p:cNvPr id="9" name="Picture 2" descr="C:\Users\Rena\Desktop\4класс 2022-2023\День рождения ДМ\фото открытки\PhIRu3aiki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328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gfons.com/upload/christmas_texture2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8"/>
            <a:ext cx="8712967" cy="64533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В День рождения Деда Мороза в Великом Устюге зажигаются огни на первой российской новогодней ёлке.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43010" name="Picture 2" descr="Новый 2012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7068277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1209</TotalTime>
  <Words>202</Words>
  <Application>Microsoft Office PowerPoint</Application>
  <PresentationFormat>Экран (4:3)</PresentationFormat>
  <Paragraphs>63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18 ноября Дед Мороз и Снегурочка встречают огромное количество гостей, которые съезжаются на празднество со всего света.</vt:lpstr>
      <vt:lpstr>Презентация PowerPoint</vt:lpstr>
      <vt:lpstr>В День рождения Деда Мороза в Великом Устюге зажигаются огни на первой российской новогодней ёлке. </vt:lpstr>
      <vt:lpstr>Подарок для Деда Мороза</vt:lpstr>
      <vt:lpstr>Презентация PowerPoint</vt:lpstr>
      <vt:lpstr>ОТКРЫТКА </vt:lpstr>
      <vt:lpstr>Презентация PowerPoint</vt:lpstr>
      <vt:lpstr>«Кардмейкинг» (англ. «cardmaking») — «card» и «make»,  в переводе на русский язык означают «открытка» и «делать», т.е. ручное изготовление открытки </vt:lpstr>
      <vt:lpstr>Презентация PowerPoint</vt:lpstr>
      <vt:lpstr>Презентация PowerPoint</vt:lpstr>
      <vt:lpstr>Условные обозначения</vt:lpstr>
      <vt:lpstr>Презентация PowerPoint</vt:lpstr>
      <vt:lpstr> </vt:lpstr>
      <vt:lpstr>Этапы работы(внутренняя часть открытки)</vt:lpstr>
      <vt:lpstr>Презентация PowerPoint</vt:lpstr>
      <vt:lpstr> </vt:lpstr>
      <vt:lpstr>Этапы работы (лицевая сторона открытки)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79</cp:revision>
  <dcterms:created xsi:type="dcterms:W3CDTF">2014-04-25T14:55:18Z</dcterms:created>
  <dcterms:modified xsi:type="dcterms:W3CDTF">2022-11-29T14:57:17Z</dcterms:modified>
</cp:coreProperties>
</file>