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handoutMasterIdLst>
    <p:handoutMasterId r:id="rId12"/>
  </p:handoutMasterIdLst>
  <p:sldIdLst>
    <p:sldId id="476" r:id="rId2"/>
    <p:sldId id="536" r:id="rId3"/>
    <p:sldId id="527" r:id="rId4"/>
    <p:sldId id="533" r:id="rId5"/>
    <p:sldId id="537" r:id="rId6"/>
    <p:sldId id="540" r:id="rId7"/>
    <p:sldId id="538" r:id="rId8"/>
    <p:sldId id="539" r:id="rId9"/>
    <p:sldId id="470" r:id="rId10"/>
  </p:sldIdLst>
  <p:sldSz cx="12192000" cy="6858000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3823">
          <p15:clr>
            <a:srgbClr val="A4A3A4"/>
          </p15:clr>
        </p15:guide>
        <p15:guide id="3" orient="horz" pos="43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митрий Блохин" initials="ДБ" lastIdx="1" clrIdx="0"/>
  <p:cmAuthor id="2" name="Пользователь Windows" initials="ПW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CC99"/>
    <a:srgbClr val="F1F8EC"/>
    <a:srgbClr val="DDF2FF"/>
    <a:srgbClr val="C3E5F3"/>
    <a:srgbClr val="FFFF99"/>
    <a:srgbClr val="CC66FF"/>
    <a:srgbClr val="F6FAF4"/>
    <a:srgbClr val="64BDE1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1" autoAdjust="0"/>
    <p:restoredTop sz="99770" autoAdjust="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8"/>
        <p:guide pos="3823"/>
        <p:guide orient="horz" pos="43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972" y="-102"/>
      </p:cViewPr>
      <p:guideLst>
        <p:guide orient="horz" pos="3127"/>
        <p:guide pos="2141"/>
        <p:guide orient="horz" pos="3128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EBCB4-6087-4A89-869C-66807699FF92}" type="doc">
      <dgm:prSet loTypeId="urn:microsoft.com/office/officeart/2005/8/layout/cycle6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41F4436-0A5C-4313-B3ED-E143084BBC97}">
      <dgm:prSet phldrT="[Текст]"/>
      <dgm:spPr/>
      <dgm:t>
        <a:bodyPr/>
        <a:lstStyle/>
        <a:p>
          <a:r>
            <a:rPr lang="ru-RU" dirty="0"/>
            <a:t>ЕГЭ</a:t>
          </a:r>
        </a:p>
      </dgm:t>
    </dgm:pt>
    <dgm:pt modelId="{85AD04C1-32BF-4161-B673-09BFA10FDB7A}" type="parTrans" cxnId="{46050714-E522-4621-99EE-8519289BFBCE}">
      <dgm:prSet/>
      <dgm:spPr/>
      <dgm:t>
        <a:bodyPr/>
        <a:lstStyle/>
        <a:p>
          <a:endParaRPr lang="ru-RU"/>
        </a:p>
      </dgm:t>
    </dgm:pt>
    <dgm:pt modelId="{33182014-EBF8-4922-8D65-186DA9B3FFFD}" type="sibTrans" cxnId="{46050714-E522-4621-99EE-8519289BFBCE}">
      <dgm:prSet/>
      <dgm:spPr/>
      <dgm:t>
        <a:bodyPr/>
        <a:lstStyle/>
        <a:p>
          <a:endParaRPr lang="ru-RU"/>
        </a:p>
      </dgm:t>
    </dgm:pt>
    <dgm:pt modelId="{FCFA9912-AF58-40D4-930B-E8B310B66F6F}">
      <dgm:prSet phldrT="[Текст]"/>
      <dgm:spPr/>
      <dgm:t>
        <a:bodyPr/>
        <a:lstStyle/>
        <a:p>
          <a:r>
            <a:rPr lang="ru-RU" dirty="0"/>
            <a:t>НИКО</a:t>
          </a:r>
        </a:p>
      </dgm:t>
    </dgm:pt>
    <dgm:pt modelId="{9465E40C-D247-4035-BBAD-B19AB6F6DD07}" type="parTrans" cxnId="{A2B7D17A-2A6A-4E05-926B-1B9B297E495B}">
      <dgm:prSet/>
      <dgm:spPr/>
      <dgm:t>
        <a:bodyPr/>
        <a:lstStyle/>
        <a:p>
          <a:endParaRPr lang="ru-RU"/>
        </a:p>
      </dgm:t>
    </dgm:pt>
    <dgm:pt modelId="{7BBA5C6A-C50D-444A-91B5-FD9B6851575F}" type="sibTrans" cxnId="{A2B7D17A-2A6A-4E05-926B-1B9B297E495B}">
      <dgm:prSet/>
      <dgm:spPr/>
      <dgm:t>
        <a:bodyPr/>
        <a:lstStyle/>
        <a:p>
          <a:endParaRPr lang="ru-RU"/>
        </a:p>
      </dgm:t>
    </dgm:pt>
    <dgm:pt modelId="{46ED1362-9A3D-4BC8-9D46-E6E89C101188}">
      <dgm:prSet phldrT="[Текст]"/>
      <dgm:spPr/>
      <dgm:t>
        <a:bodyPr/>
        <a:lstStyle/>
        <a:p>
          <a:r>
            <a:rPr lang="ru-RU" dirty="0"/>
            <a:t>ВПР</a:t>
          </a:r>
        </a:p>
      </dgm:t>
    </dgm:pt>
    <dgm:pt modelId="{F40CCBBB-84B6-4ED4-A374-471762782E75}" type="parTrans" cxnId="{9EC0103F-853E-424F-B4BC-072D11497FDB}">
      <dgm:prSet/>
      <dgm:spPr/>
      <dgm:t>
        <a:bodyPr/>
        <a:lstStyle/>
        <a:p>
          <a:endParaRPr lang="ru-RU"/>
        </a:p>
      </dgm:t>
    </dgm:pt>
    <dgm:pt modelId="{BBAE2242-9629-4098-AA9E-6C29C494896D}" type="sibTrans" cxnId="{9EC0103F-853E-424F-B4BC-072D11497FDB}">
      <dgm:prSet/>
      <dgm:spPr/>
      <dgm:t>
        <a:bodyPr/>
        <a:lstStyle/>
        <a:p>
          <a:endParaRPr lang="ru-RU"/>
        </a:p>
      </dgm:t>
    </dgm:pt>
    <dgm:pt modelId="{A6049554-BA73-43C4-AFDA-B7E9AB0CFFBE}">
      <dgm:prSet phldrT="[Текст]"/>
      <dgm:spPr>
        <a:solidFill>
          <a:srgbClr val="565087"/>
        </a:solidFill>
      </dgm:spPr>
      <dgm:t>
        <a:bodyPr/>
        <a:lstStyle/>
        <a:p>
          <a:r>
            <a:rPr lang="en-US" dirty="0"/>
            <a:t>PISA</a:t>
          </a:r>
          <a:endParaRPr lang="ru-RU" dirty="0"/>
        </a:p>
      </dgm:t>
    </dgm:pt>
    <dgm:pt modelId="{6D3B4E2A-1576-43C5-91B0-5BEF800B8104}" type="parTrans" cxnId="{D0D84047-C162-49B7-83F1-E44C060D18A2}">
      <dgm:prSet/>
      <dgm:spPr/>
      <dgm:t>
        <a:bodyPr/>
        <a:lstStyle/>
        <a:p>
          <a:endParaRPr lang="ru-RU"/>
        </a:p>
      </dgm:t>
    </dgm:pt>
    <dgm:pt modelId="{5CDF2D21-6AFE-4A22-B457-5ED3F2699906}" type="sibTrans" cxnId="{D0D84047-C162-49B7-83F1-E44C060D18A2}">
      <dgm:prSet/>
      <dgm:spPr/>
      <dgm:t>
        <a:bodyPr/>
        <a:lstStyle/>
        <a:p>
          <a:endParaRPr lang="ru-RU"/>
        </a:p>
      </dgm:t>
    </dgm:pt>
    <dgm:pt modelId="{A8BBB72B-EB66-44F1-8493-34F6459EFBE4}">
      <dgm:prSet phldrT="[Текст]"/>
      <dgm:spPr>
        <a:solidFill>
          <a:srgbClr val="8A8AD0"/>
        </a:solidFill>
      </dgm:spPr>
      <dgm:t>
        <a:bodyPr/>
        <a:lstStyle/>
        <a:p>
          <a:r>
            <a:rPr lang="ru-RU" dirty="0"/>
            <a:t>ОГЭ</a:t>
          </a:r>
        </a:p>
      </dgm:t>
    </dgm:pt>
    <dgm:pt modelId="{58AF6F24-3AF0-42E0-8E98-3AB9FF499243}" type="parTrans" cxnId="{220B7482-5950-4F4A-8121-26CA020010D1}">
      <dgm:prSet/>
      <dgm:spPr/>
      <dgm:t>
        <a:bodyPr/>
        <a:lstStyle/>
        <a:p>
          <a:endParaRPr lang="ru-RU"/>
        </a:p>
      </dgm:t>
    </dgm:pt>
    <dgm:pt modelId="{56E15F53-3BC2-4065-8504-E544F305F547}" type="sibTrans" cxnId="{220B7482-5950-4F4A-8121-26CA020010D1}">
      <dgm:prSet/>
      <dgm:spPr/>
      <dgm:t>
        <a:bodyPr/>
        <a:lstStyle/>
        <a:p>
          <a:endParaRPr lang="ru-RU"/>
        </a:p>
      </dgm:t>
    </dgm:pt>
    <dgm:pt modelId="{5A885346-84AA-4E6D-8A0B-AC4BC7AE9179}">
      <dgm:prSet phldrT="[Текст]"/>
      <dgm:spPr>
        <a:solidFill>
          <a:srgbClr val="565087"/>
        </a:solidFill>
      </dgm:spPr>
      <dgm:t>
        <a:bodyPr/>
        <a:lstStyle/>
        <a:p>
          <a:r>
            <a:rPr lang="en-US" dirty="0"/>
            <a:t>TIMSS</a:t>
          </a:r>
          <a:endParaRPr lang="ru-RU" dirty="0"/>
        </a:p>
      </dgm:t>
    </dgm:pt>
    <dgm:pt modelId="{F7933FC4-4A56-418C-AB1E-DCE84EC2D578}" type="parTrans" cxnId="{7923B86B-FAD8-4221-9649-449480E5C875}">
      <dgm:prSet/>
      <dgm:spPr/>
      <dgm:t>
        <a:bodyPr/>
        <a:lstStyle/>
        <a:p>
          <a:endParaRPr lang="ru-RU"/>
        </a:p>
      </dgm:t>
    </dgm:pt>
    <dgm:pt modelId="{44AD92B5-2B5C-4B0D-B036-A16AAD1FE222}" type="sibTrans" cxnId="{7923B86B-FAD8-4221-9649-449480E5C875}">
      <dgm:prSet/>
      <dgm:spPr/>
      <dgm:t>
        <a:bodyPr/>
        <a:lstStyle/>
        <a:p>
          <a:endParaRPr lang="ru-RU"/>
        </a:p>
      </dgm:t>
    </dgm:pt>
    <dgm:pt modelId="{97EA92FD-6A25-4358-B11D-B2B68B8EB478}">
      <dgm:prSet phldrT="[Текст]"/>
      <dgm:spPr>
        <a:solidFill>
          <a:srgbClr val="565087"/>
        </a:solidFill>
      </dgm:spPr>
      <dgm:t>
        <a:bodyPr/>
        <a:lstStyle/>
        <a:p>
          <a:r>
            <a:rPr lang="en-US" dirty="0"/>
            <a:t>PIRLS</a:t>
          </a:r>
          <a:endParaRPr lang="ru-RU" dirty="0"/>
        </a:p>
      </dgm:t>
    </dgm:pt>
    <dgm:pt modelId="{98738D9A-ECB2-468A-A915-D8666CAABE7E}" type="parTrans" cxnId="{D8E9D2E2-C17A-4E71-A224-28BB342DB04F}">
      <dgm:prSet/>
      <dgm:spPr/>
      <dgm:t>
        <a:bodyPr/>
        <a:lstStyle/>
        <a:p>
          <a:endParaRPr lang="ru-RU"/>
        </a:p>
      </dgm:t>
    </dgm:pt>
    <dgm:pt modelId="{99431728-2A51-4470-AFE8-431AF05FAFDE}" type="sibTrans" cxnId="{D8E9D2E2-C17A-4E71-A224-28BB342DB04F}">
      <dgm:prSet/>
      <dgm:spPr/>
      <dgm:t>
        <a:bodyPr/>
        <a:lstStyle/>
        <a:p>
          <a:endParaRPr lang="ru-RU"/>
        </a:p>
      </dgm:t>
    </dgm:pt>
    <dgm:pt modelId="{44B7A8B4-CA6A-48EA-9AB8-D177F086E66A}">
      <dgm:prSet phldrT="[Текст]"/>
      <dgm:spPr>
        <a:solidFill>
          <a:srgbClr val="565087"/>
        </a:solidFill>
      </dgm:spPr>
      <dgm:t>
        <a:bodyPr/>
        <a:lstStyle/>
        <a:p>
          <a:r>
            <a:rPr lang="en-US" dirty="0"/>
            <a:t>TALIS</a:t>
          </a:r>
          <a:endParaRPr lang="ru-RU" dirty="0"/>
        </a:p>
      </dgm:t>
    </dgm:pt>
    <dgm:pt modelId="{96266497-AFDD-4B1C-89C6-14C59EB4E914}" type="parTrans" cxnId="{210A002C-9A79-4027-BF91-374C5AA91504}">
      <dgm:prSet/>
      <dgm:spPr/>
      <dgm:t>
        <a:bodyPr/>
        <a:lstStyle/>
        <a:p>
          <a:endParaRPr lang="ru-RU"/>
        </a:p>
      </dgm:t>
    </dgm:pt>
    <dgm:pt modelId="{CA73C725-785E-4EF3-8863-319D689A6D7C}" type="sibTrans" cxnId="{210A002C-9A79-4027-BF91-374C5AA91504}">
      <dgm:prSet/>
      <dgm:spPr/>
      <dgm:t>
        <a:bodyPr/>
        <a:lstStyle/>
        <a:p>
          <a:endParaRPr lang="ru-RU"/>
        </a:p>
      </dgm:t>
    </dgm:pt>
    <dgm:pt modelId="{F2BE85FF-5C3C-4B8C-B794-BC9AB7182BAB}">
      <dgm:prSet phldrT="[Текст]"/>
      <dgm:spPr>
        <a:solidFill>
          <a:srgbClr val="565087"/>
        </a:solidFill>
      </dgm:spPr>
      <dgm:t>
        <a:bodyPr/>
        <a:lstStyle/>
        <a:p>
          <a:r>
            <a:rPr lang="en-US" dirty="0"/>
            <a:t>PIAAC</a:t>
          </a:r>
          <a:endParaRPr lang="ru-RU" dirty="0"/>
        </a:p>
      </dgm:t>
    </dgm:pt>
    <dgm:pt modelId="{42724B6C-C245-45DA-81CB-3F7D9A92D141}" type="parTrans" cxnId="{3CEC037A-E36A-45BD-8731-3BE916FD9E75}">
      <dgm:prSet/>
      <dgm:spPr/>
      <dgm:t>
        <a:bodyPr/>
        <a:lstStyle/>
        <a:p>
          <a:endParaRPr lang="ru-RU"/>
        </a:p>
      </dgm:t>
    </dgm:pt>
    <dgm:pt modelId="{EDA735C4-2704-4356-8321-ED44070FA0D9}" type="sibTrans" cxnId="{3CEC037A-E36A-45BD-8731-3BE916FD9E75}">
      <dgm:prSet/>
      <dgm:spPr/>
      <dgm:t>
        <a:bodyPr/>
        <a:lstStyle/>
        <a:p>
          <a:endParaRPr lang="ru-RU"/>
        </a:p>
      </dgm:t>
    </dgm:pt>
    <dgm:pt modelId="{D9A41F8A-F369-4C30-871E-F50CAAE7BA53}">
      <dgm:prSet phldrT="[Текст]"/>
      <dgm:spPr/>
      <dgm:t>
        <a:bodyPr/>
        <a:lstStyle/>
        <a:p>
          <a:r>
            <a:rPr lang="ru-RU" dirty="0"/>
            <a:t>ИПКУ</a:t>
          </a:r>
        </a:p>
      </dgm:t>
    </dgm:pt>
    <dgm:pt modelId="{3C168FF9-3C85-4F4C-9FCF-8CF17E96DD91}" type="parTrans" cxnId="{AD5EA2F3-B23A-4BA9-890D-D8B26D4B4317}">
      <dgm:prSet/>
      <dgm:spPr/>
      <dgm:t>
        <a:bodyPr/>
        <a:lstStyle/>
        <a:p>
          <a:endParaRPr lang="ru-RU"/>
        </a:p>
      </dgm:t>
    </dgm:pt>
    <dgm:pt modelId="{4FC355C0-FE89-44B8-834B-224EA7230515}" type="sibTrans" cxnId="{AD5EA2F3-B23A-4BA9-890D-D8B26D4B4317}">
      <dgm:prSet/>
      <dgm:spPr/>
      <dgm:t>
        <a:bodyPr/>
        <a:lstStyle/>
        <a:p>
          <a:endParaRPr lang="ru-RU"/>
        </a:p>
      </dgm:t>
    </dgm:pt>
    <dgm:pt modelId="{83CEA1F4-24BC-4A6D-8154-C7E6997E6D8E}">
      <dgm:prSet/>
      <dgm:spPr/>
      <dgm:t>
        <a:bodyPr/>
        <a:lstStyle/>
        <a:p>
          <a:r>
            <a:rPr lang="ru-RU" dirty="0" smtClean="0"/>
            <a:t>РДР</a:t>
          </a:r>
          <a:endParaRPr lang="ru-RU" dirty="0"/>
        </a:p>
      </dgm:t>
    </dgm:pt>
    <dgm:pt modelId="{B472D5E4-3CCF-4588-84DA-444C80A92B40}" type="parTrans" cxnId="{DB006153-3E46-4C02-BABA-F786C1B4EF39}">
      <dgm:prSet/>
      <dgm:spPr/>
      <dgm:t>
        <a:bodyPr/>
        <a:lstStyle/>
        <a:p>
          <a:endParaRPr lang="ru-RU"/>
        </a:p>
      </dgm:t>
    </dgm:pt>
    <dgm:pt modelId="{F7F00247-9BB7-4D28-BF4A-FC981EE8C925}" type="sibTrans" cxnId="{DB006153-3E46-4C02-BABA-F786C1B4EF39}">
      <dgm:prSet/>
      <dgm:spPr/>
      <dgm:t>
        <a:bodyPr/>
        <a:lstStyle/>
        <a:p>
          <a:endParaRPr lang="ru-RU"/>
        </a:p>
      </dgm:t>
    </dgm:pt>
    <dgm:pt modelId="{BEE2851D-06B9-4DD9-A9B6-291C6C4A5FDD}" type="pres">
      <dgm:prSet presAssocID="{F36EBCB4-6087-4A89-869C-66807699FF9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2D0F0E-D175-4380-90F2-08ED56C0BB5C}" type="pres">
      <dgm:prSet presAssocID="{841F4436-0A5C-4313-B3ED-E143084BBC97}" presName="node" presStyleLbl="node1" presStyleIdx="0" presStyleCnt="11" custScaleX="121375" custScaleY="148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3532C3-90D6-4B77-B366-A8F57622DF2A}" type="pres">
      <dgm:prSet presAssocID="{841F4436-0A5C-4313-B3ED-E143084BBC97}" presName="spNode" presStyleCnt="0"/>
      <dgm:spPr/>
    </dgm:pt>
    <dgm:pt modelId="{00E1F91D-94D6-40B2-8B81-979A0133F163}" type="pres">
      <dgm:prSet presAssocID="{33182014-EBF8-4922-8D65-186DA9B3FFFD}" presName="sibTrans" presStyleLbl="sibTrans1D1" presStyleIdx="0" presStyleCnt="11"/>
      <dgm:spPr/>
      <dgm:t>
        <a:bodyPr/>
        <a:lstStyle/>
        <a:p>
          <a:endParaRPr lang="ru-RU"/>
        </a:p>
      </dgm:t>
    </dgm:pt>
    <dgm:pt modelId="{E9FD6425-9725-4A3E-A4B0-BD9DFD11A2E2}" type="pres">
      <dgm:prSet presAssocID="{FCFA9912-AF58-40D4-930B-E8B310B66F6F}" presName="node" presStyleLbl="node1" presStyleIdx="1" presStyleCnt="11" custScaleX="121375" custScaleY="148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A3FA17-83C6-4581-84A9-049D370AC6DE}" type="pres">
      <dgm:prSet presAssocID="{FCFA9912-AF58-40D4-930B-E8B310B66F6F}" presName="spNode" presStyleCnt="0"/>
      <dgm:spPr/>
    </dgm:pt>
    <dgm:pt modelId="{A1C270DD-43E9-4808-A192-66CE301CC17E}" type="pres">
      <dgm:prSet presAssocID="{7BBA5C6A-C50D-444A-91B5-FD9B6851575F}" presName="sibTrans" presStyleLbl="sibTrans1D1" presStyleIdx="1" presStyleCnt="11"/>
      <dgm:spPr/>
      <dgm:t>
        <a:bodyPr/>
        <a:lstStyle/>
        <a:p>
          <a:endParaRPr lang="ru-RU"/>
        </a:p>
      </dgm:t>
    </dgm:pt>
    <dgm:pt modelId="{57C3D3AE-4BAA-4A87-94A2-6ABED05CB8DD}" type="pres">
      <dgm:prSet presAssocID="{46ED1362-9A3D-4BC8-9D46-E6E89C101188}" presName="node" presStyleLbl="node1" presStyleIdx="2" presStyleCnt="11" custScaleX="121375" custScaleY="148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4EA69-177E-4DCE-B6EC-F38F18640986}" type="pres">
      <dgm:prSet presAssocID="{46ED1362-9A3D-4BC8-9D46-E6E89C101188}" presName="spNode" presStyleCnt="0"/>
      <dgm:spPr/>
    </dgm:pt>
    <dgm:pt modelId="{7FC9902C-B8F8-4497-A4B8-B744BEB2AD99}" type="pres">
      <dgm:prSet presAssocID="{BBAE2242-9629-4098-AA9E-6C29C494896D}" presName="sibTrans" presStyleLbl="sibTrans1D1" presStyleIdx="2" presStyleCnt="11"/>
      <dgm:spPr/>
      <dgm:t>
        <a:bodyPr/>
        <a:lstStyle/>
        <a:p>
          <a:endParaRPr lang="ru-RU"/>
        </a:p>
      </dgm:t>
    </dgm:pt>
    <dgm:pt modelId="{F5E985BD-D2FB-4498-8123-CC72A866C5D1}" type="pres">
      <dgm:prSet presAssocID="{83CEA1F4-24BC-4A6D-8154-C7E6997E6D8E}" presName="node" presStyleLbl="node1" presStyleIdx="3" presStyleCnt="11" custScaleX="124437" custScaleY="163005">
        <dgm:presLayoutVars>
          <dgm:bulletEnabled val="1"/>
        </dgm:presLayoutVars>
      </dgm:prSet>
      <dgm:spPr/>
    </dgm:pt>
    <dgm:pt modelId="{1C14601F-EBC2-49FA-BAD7-6864D16EF636}" type="pres">
      <dgm:prSet presAssocID="{83CEA1F4-24BC-4A6D-8154-C7E6997E6D8E}" presName="spNode" presStyleCnt="0"/>
      <dgm:spPr/>
    </dgm:pt>
    <dgm:pt modelId="{0A104C3D-B0DA-4C77-B75E-4BBE179A6C44}" type="pres">
      <dgm:prSet presAssocID="{F7F00247-9BB7-4D28-BF4A-FC981EE8C925}" presName="sibTrans" presStyleLbl="sibTrans1D1" presStyleIdx="3" presStyleCnt="11"/>
      <dgm:spPr/>
    </dgm:pt>
    <dgm:pt modelId="{E1DD0934-CDE2-4F6F-B81B-4F2EF142B5C5}" type="pres">
      <dgm:prSet presAssocID="{D9A41F8A-F369-4C30-871E-F50CAAE7BA53}" presName="node" presStyleLbl="node1" presStyleIdx="4" presStyleCnt="11" custScaleX="121375" custScaleY="148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F0F47-E385-4E5D-9C7A-D072F890798E}" type="pres">
      <dgm:prSet presAssocID="{D9A41F8A-F369-4C30-871E-F50CAAE7BA53}" presName="spNode" presStyleCnt="0"/>
      <dgm:spPr/>
    </dgm:pt>
    <dgm:pt modelId="{1B423E49-5937-4081-A772-DE5FCE30558D}" type="pres">
      <dgm:prSet presAssocID="{4FC355C0-FE89-44B8-834B-224EA7230515}" presName="sibTrans" presStyleLbl="sibTrans1D1" presStyleIdx="4" presStyleCnt="11"/>
      <dgm:spPr/>
      <dgm:t>
        <a:bodyPr/>
        <a:lstStyle/>
        <a:p>
          <a:endParaRPr lang="ru-RU"/>
        </a:p>
      </dgm:t>
    </dgm:pt>
    <dgm:pt modelId="{DBE5BBC3-03AA-4184-BE8A-E70C57648AB2}" type="pres">
      <dgm:prSet presAssocID="{A6049554-BA73-43C4-AFDA-B7E9AB0CFFBE}" presName="node" presStyleLbl="node1" presStyleIdx="5" presStyleCnt="11" custScaleX="121375" custScaleY="148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98E3A-B0EC-41BB-B9F6-ABBE1524D7C2}" type="pres">
      <dgm:prSet presAssocID="{A6049554-BA73-43C4-AFDA-B7E9AB0CFFBE}" presName="spNode" presStyleCnt="0"/>
      <dgm:spPr/>
    </dgm:pt>
    <dgm:pt modelId="{D339F824-E424-4A6E-87E7-FBE612D6183E}" type="pres">
      <dgm:prSet presAssocID="{5CDF2D21-6AFE-4A22-B457-5ED3F2699906}" presName="sibTrans" presStyleLbl="sibTrans1D1" presStyleIdx="5" presStyleCnt="11"/>
      <dgm:spPr/>
      <dgm:t>
        <a:bodyPr/>
        <a:lstStyle/>
        <a:p>
          <a:endParaRPr lang="ru-RU"/>
        </a:p>
      </dgm:t>
    </dgm:pt>
    <dgm:pt modelId="{6841E362-973B-4519-98EC-A029BBD327FD}" type="pres">
      <dgm:prSet presAssocID="{5A885346-84AA-4E6D-8A0B-AC4BC7AE9179}" presName="node" presStyleLbl="node1" presStyleIdx="6" presStyleCnt="11" custScaleX="121375" custScaleY="148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9AA34-D1AE-4A25-B1B2-552FC6661FB6}" type="pres">
      <dgm:prSet presAssocID="{5A885346-84AA-4E6D-8A0B-AC4BC7AE9179}" presName="spNode" presStyleCnt="0"/>
      <dgm:spPr/>
    </dgm:pt>
    <dgm:pt modelId="{0A56833A-8E16-4561-AB23-02F1591C731A}" type="pres">
      <dgm:prSet presAssocID="{44AD92B5-2B5C-4B0D-B036-A16AAD1FE222}" presName="sibTrans" presStyleLbl="sibTrans1D1" presStyleIdx="6" presStyleCnt="11"/>
      <dgm:spPr/>
      <dgm:t>
        <a:bodyPr/>
        <a:lstStyle/>
        <a:p>
          <a:endParaRPr lang="ru-RU"/>
        </a:p>
      </dgm:t>
    </dgm:pt>
    <dgm:pt modelId="{EDF77E8A-C68E-4D3A-B3E9-17F7DF249045}" type="pres">
      <dgm:prSet presAssocID="{97EA92FD-6A25-4358-B11D-B2B68B8EB478}" presName="node" presStyleLbl="node1" presStyleIdx="7" presStyleCnt="11" custScaleX="121375" custScaleY="148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01D11-A820-41B1-872B-F468CEC9FAA8}" type="pres">
      <dgm:prSet presAssocID="{97EA92FD-6A25-4358-B11D-B2B68B8EB478}" presName="spNode" presStyleCnt="0"/>
      <dgm:spPr/>
    </dgm:pt>
    <dgm:pt modelId="{1E9043D5-F27E-4937-856E-4950397981C4}" type="pres">
      <dgm:prSet presAssocID="{99431728-2A51-4470-AFE8-431AF05FAFDE}" presName="sibTrans" presStyleLbl="sibTrans1D1" presStyleIdx="7" presStyleCnt="11"/>
      <dgm:spPr/>
      <dgm:t>
        <a:bodyPr/>
        <a:lstStyle/>
        <a:p>
          <a:endParaRPr lang="ru-RU"/>
        </a:p>
      </dgm:t>
    </dgm:pt>
    <dgm:pt modelId="{706B6440-C89D-48B5-8D34-08DD493432A0}" type="pres">
      <dgm:prSet presAssocID="{44B7A8B4-CA6A-48EA-9AB8-D177F086E66A}" presName="node" presStyleLbl="node1" presStyleIdx="8" presStyleCnt="11" custScaleX="121375" custScaleY="148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838B2-7416-43B4-A70E-9EFE76CA3F61}" type="pres">
      <dgm:prSet presAssocID="{44B7A8B4-CA6A-48EA-9AB8-D177F086E66A}" presName="spNode" presStyleCnt="0"/>
      <dgm:spPr/>
    </dgm:pt>
    <dgm:pt modelId="{4EB93DAC-45EF-4115-9F1B-6E2A39C94ECC}" type="pres">
      <dgm:prSet presAssocID="{CA73C725-785E-4EF3-8863-319D689A6D7C}" presName="sibTrans" presStyleLbl="sibTrans1D1" presStyleIdx="8" presStyleCnt="11"/>
      <dgm:spPr/>
      <dgm:t>
        <a:bodyPr/>
        <a:lstStyle/>
        <a:p>
          <a:endParaRPr lang="ru-RU"/>
        </a:p>
      </dgm:t>
    </dgm:pt>
    <dgm:pt modelId="{A9C1D485-BC4E-47AE-B120-012D5F6B1CCE}" type="pres">
      <dgm:prSet presAssocID="{F2BE85FF-5C3C-4B8C-B794-BC9AB7182BAB}" presName="node" presStyleLbl="node1" presStyleIdx="9" presStyleCnt="11" custScaleX="121375" custScaleY="148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85DEE-85F6-4EC1-B489-AC4CE8B11D6D}" type="pres">
      <dgm:prSet presAssocID="{F2BE85FF-5C3C-4B8C-B794-BC9AB7182BAB}" presName="spNode" presStyleCnt="0"/>
      <dgm:spPr/>
    </dgm:pt>
    <dgm:pt modelId="{39B617DC-563D-4DB8-93D8-D55220F102D0}" type="pres">
      <dgm:prSet presAssocID="{EDA735C4-2704-4356-8321-ED44070FA0D9}" presName="sibTrans" presStyleLbl="sibTrans1D1" presStyleIdx="9" presStyleCnt="11"/>
      <dgm:spPr/>
      <dgm:t>
        <a:bodyPr/>
        <a:lstStyle/>
        <a:p>
          <a:endParaRPr lang="ru-RU"/>
        </a:p>
      </dgm:t>
    </dgm:pt>
    <dgm:pt modelId="{278F9EA4-E771-40AC-A6D6-1F3AC7513945}" type="pres">
      <dgm:prSet presAssocID="{A8BBB72B-EB66-44F1-8493-34F6459EFBE4}" presName="node" presStyleLbl="node1" presStyleIdx="10" presStyleCnt="11" custScaleX="121375" custScaleY="148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9A4EA-1379-45DA-BDBB-5AD3181A291B}" type="pres">
      <dgm:prSet presAssocID="{A8BBB72B-EB66-44F1-8493-34F6459EFBE4}" presName="spNode" presStyleCnt="0"/>
      <dgm:spPr/>
    </dgm:pt>
    <dgm:pt modelId="{00B4B89F-914D-4BED-B4FB-66786D6F67AB}" type="pres">
      <dgm:prSet presAssocID="{56E15F53-3BC2-4065-8504-E544F305F547}" presName="sibTrans" presStyleLbl="sibTrans1D1" presStyleIdx="10" presStyleCnt="11"/>
      <dgm:spPr/>
      <dgm:t>
        <a:bodyPr/>
        <a:lstStyle/>
        <a:p>
          <a:endParaRPr lang="ru-RU"/>
        </a:p>
      </dgm:t>
    </dgm:pt>
  </dgm:ptLst>
  <dgm:cxnLst>
    <dgm:cxn modelId="{134D3629-9873-40B7-AE58-4F9EDE291C13}" type="presOf" srcId="{56E15F53-3BC2-4065-8504-E544F305F547}" destId="{00B4B89F-914D-4BED-B4FB-66786D6F67AB}" srcOrd="0" destOrd="0" presId="urn:microsoft.com/office/officeart/2005/8/layout/cycle6"/>
    <dgm:cxn modelId="{9EC0103F-853E-424F-B4BC-072D11497FDB}" srcId="{F36EBCB4-6087-4A89-869C-66807699FF92}" destId="{46ED1362-9A3D-4BC8-9D46-E6E89C101188}" srcOrd="2" destOrd="0" parTransId="{F40CCBBB-84B6-4ED4-A374-471762782E75}" sibTransId="{BBAE2242-9629-4098-AA9E-6C29C494896D}"/>
    <dgm:cxn modelId="{3CEC037A-E36A-45BD-8731-3BE916FD9E75}" srcId="{F36EBCB4-6087-4A89-869C-66807699FF92}" destId="{F2BE85FF-5C3C-4B8C-B794-BC9AB7182BAB}" srcOrd="9" destOrd="0" parTransId="{42724B6C-C245-45DA-81CB-3F7D9A92D141}" sibTransId="{EDA735C4-2704-4356-8321-ED44070FA0D9}"/>
    <dgm:cxn modelId="{83C81519-391B-476B-90A7-374D89B8B0B0}" type="presOf" srcId="{841F4436-0A5C-4313-B3ED-E143084BBC97}" destId="{4B2D0F0E-D175-4380-90F2-08ED56C0BB5C}" srcOrd="0" destOrd="0" presId="urn:microsoft.com/office/officeart/2005/8/layout/cycle6"/>
    <dgm:cxn modelId="{8BA25C18-6972-4301-8789-B0D78FBB6E82}" type="presOf" srcId="{99431728-2A51-4470-AFE8-431AF05FAFDE}" destId="{1E9043D5-F27E-4937-856E-4950397981C4}" srcOrd="0" destOrd="0" presId="urn:microsoft.com/office/officeart/2005/8/layout/cycle6"/>
    <dgm:cxn modelId="{7923B86B-FAD8-4221-9649-449480E5C875}" srcId="{F36EBCB4-6087-4A89-869C-66807699FF92}" destId="{5A885346-84AA-4E6D-8A0B-AC4BC7AE9179}" srcOrd="6" destOrd="0" parTransId="{F7933FC4-4A56-418C-AB1E-DCE84EC2D578}" sibTransId="{44AD92B5-2B5C-4B0D-B036-A16AAD1FE222}"/>
    <dgm:cxn modelId="{91B8E99B-8C60-41BA-953A-998062C0946A}" type="presOf" srcId="{44AD92B5-2B5C-4B0D-B036-A16AAD1FE222}" destId="{0A56833A-8E16-4561-AB23-02F1591C731A}" srcOrd="0" destOrd="0" presId="urn:microsoft.com/office/officeart/2005/8/layout/cycle6"/>
    <dgm:cxn modelId="{E83B0892-70AE-4CD7-9347-3E399A4C142C}" type="presOf" srcId="{F36EBCB4-6087-4A89-869C-66807699FF92}" destId="{BEE2851D-06B9-4DD9-A9B6-291C6C4A5FDD}" srcOrd="0" destOrd="0" presId="urn:microsoft.com/office/officeart/2005/8/layout/cycle6"/>
    <dgm:cxn modelId="{D9F519FC-B731-4725-B362-98B99B6D4F51}" type="presOf" srcId="{5A885346-84AA-4E6D-8A0B-AC4BC7AE9179}" destId="{6841E362-973B-4519-98EC-A029BBD327FD}" srcOrd="0" destOrd="0" presId="urn:microsoft.com/office/officeart/2005/8/layout/cycle6"/>
    <dgm:cxn modelId="{50221690-B298-4C6B-A367-677C5427EB41}" type="presOf" srcId="{EDA735C4-2704-4356-8321-ED44070FA0D9}" destId="{39B617DC-563D-4DB8-93D8-D55220F102D0}" srcOrd="0" destOrd="0" presId="urn:microsoft.com/office/officeart/2005/8/layout/cycle6"/>
    <dgm:cxn modelId="{A2B7D17A-2A6A-4E05-926B-1B9B297E495B}" srcId="{F36EBCB4-6087-4A89-869C-66807699FF92}" destId="{FCFA9912-AF58-40D4-930B-E8B310B66F6F}" srcOrd="1" destOrd="0" parTransId="{9465E40C-D247-4035-BBAD-B19AB6F6DD07}" sibTransId="{7BBA5C6A-C50D-444A-91B5-FD9B6851575F}"/>
    <dgm:cxn modelId="{783C89C4-C0DC-4264-92B9-D81876BE091E}" type="presOf" srcId="{CA73C725-785E-4EF3-8863-319D689A6D7C}" destId="{4EB93DAC-45EF-4115-9F1B-6E2A39C94ECC}" srcOrd="0" destOrd="0" presId="urn:microsoft.com/office/officeart/2005/8/layout/cycle6"/>
    <dgm:cxn modelId="{657AC6F9-A6FE-4934-BCAF-195C2F850C41}" type="presOf" srcId="{FCFA9912-AF58-40D4-930B-E8B310B66F6F}" destId="{E9FD6425-9725-4A3E-A4B0-BD9DFD11A2E2}" srcOrd="0" destOrd="0" presId="urn:microsoft.com/office/officeart/2005/8/layout/cycle6"/>
    <dgm:cxn modelId="{46050714-E522-4621-99EE-8519289BFBCE}" srcId="{F36EBCB4-6087-4A89-869C-66807699FF92}" destId="{841F4436-0A5C-4313-B3ED-E143084BBC97}" srcOrd="0" destOrd="0" parTransId="{85AD04C1-32BF-4161-B673-09BFA10FDB7A}" sibTransId="{33182014-EBF8-4922-8D65-186DA9B3FFFD}"/>
    <dgm:cxn modelId="{210A002C-9A79-4027-BF91-374C5AA91504}" srcId="{F36EBCB4-6087-4A89-869C-66807699FF92}" destId="{44B7A8B4-CA6A-48EA-9AB8-D177F086E66A}" srcOrd="8" destOrd="0" parTransId="{96266497-AFDD-4B1C-89C6-14C59EB4E914}" sibTransId="{CA73C725-785E-4EF3-8863-319D689A6D7C}"/>
    <dgm:cxn modelId="{007EF5D7-4D32-46FE-9ACD-76DABB1A60B0}" type="presOf" srcId="{5CDF2D21-6AFE-4A22-B457-5ED3F2699906}" destId="{D339F824-E424-4A6E-87E7-FBE612D6183E}" srcOrd="0" destOrd="0" presId="urn:microsoft.com/office/officeart/2005/8/layout/cycle6"/>
    <dgm:cxn modelId="{6E1777AE-07B5-4756-AC0E-D548DCBE1641}" type="presOf" srcId="{F7F00247-9BB7-4D28-BF4A-FC981EE8C925}" destId="{0A104C3D-B0DA-4C77-B75E-4BBE179A6C44}" srcOrd="0" destOrd="0" presId="urn:microsoft.com/office/officeart/2005/8/layout/cycle6"/>
    <dgm:cxn modelId="{D0D84047-C162-49B7-83F1-E44C060D18A2}" srcId="{F36EBCB4-6087-4A89-869C-66807699FF92}" destId="{A6049554-BA73-43C4-AFDA-B7E9AB0CFFBE}" srcOrd="5" destOrd="0" parTransId="{6D3B4E2A-1576-43C5-91B0-5BEF800B8104}" sibTransId="{5CDF2D21-6AFE-4A22-B457-5ED3F2699906}"/>
    <dgm:cxn modelId="{07165A7C-77BB-4F65-BE82-AA09CBE8650F}" type="presOf" srcId="{33182014-EBF8-4922-8D65-186DA9B3FFFD}" destId="{00E1F91D-94D6-40B2-8B81-979A0133F163}" srcOrd="0" destOrd="0" presId="urn:microsoft.com/office/officeart/2005/8/layout/cycle6"/>
    <dgm:cxn modelId="{9C5060C7-3A15-4592-9A9B-F41E47B46622}" type="presOf" srcId="{83CEA1F4-24BC-4A6D-8154-C7E6997E6D8E}" destId="{F5E985BD-D2FB-4498-8123-CC72A866C5D1}" srcOrd="0" destOrd="0" presId="urn:microsoft.com/office/officeart/2005/8/layout/cycle6"/>
    <dgm:cxn modelId="{DB006153-3E46-4C02-BABA-F786C1B4EF39}" srcId="{F36EBCB4-6087-4A89-869C-66807699FF92}" destId="{83CEA1F4-24BC-4A6D-8154-C7E6997E6D8E}" srcOrd="3" destOrd="0" parTransId="{B472D5E4-3CCF-4588-84DA-444C80A92B40}" sibTransId="{F7F00247-9BB7-4D28-BF4A-FC981EE8C925}"/>
    <dgm:cxn modelId="{A68CB2C3-21ED-4114-A216-23F87DBBEDE3}" type="presOf" srcId="{44B7A8B4-CA6A-48EA-9AB8-D177F086E66A}" destId="{706B6440-C89D-48B5-8D34-08DD493432A0}" srcOrd="0" destOrd="0" presId="urn:microsoft.com/office/officeart/2005/8/layout/cycle6"/>
    <dgm:cxn modelId="{E61EFE66-CF24-41CE-B181-1B1E3C1036AC}" type="presOf" srcId="{46ED1362-9A3D-4BC8-9D46-E6E89C101188}" destId="{57C3D3AE-4BAA-4A87-94A2-6ABED05CB8DD}" srcOrd="0" destOrd="0" presId="urn:microsoft.com/office/officeart/2005/8/layout/cycle6"/>
    <dgm:cxn modelId="{447B8A77-0371-4EA2-A17C-59E87BBCE134}" type="presOf" srcId="{A8BBB72B-EB66-44F1-8493-34F6459EFBE4}" destId="{278F9EA4-E771-40AC-A6D6-1F3AC7513945}" srcOrd="0" destOrd="0" presId="urn:microsoft.com/office/officeart/2005/8/layout/cycle6"/>
    <dgm:cxn modelId="{0B0F3343-52D9-4458-813D-D2541D5F54F5}" type="presOf" srcId="{F2BE85FF-5C3C-4B8C-B794-BC9AB7182BAB}" destId="{A9C1D485-BC4E-47AE-B120-012D5F6B1CCE}" srcOrd="0" destOrd="0" presId="urn:microsoft.com/office/officeart/2005/8/layout/cycle6"/>
    <dgm:cxn modelId="{B00C3BE6-09CC-40DD-B29B-55EDD9FEEA0B}" type="presOf" srcId="{7BBA5C6A-C50D-444A-91B5-FD9B6851575F}" destId="{A1C270DD-43E9-4808-A192-66CE301CC17E}" srcOrd="0" destOrd="0" presId="urn:microsoft.com/office/officeart/2005/8/layout/cycle6"/>
    <dgm:cxn modelId="{42071522-D492-4743-807C-367E9FA9D4A0}" type="presOf" srcId="{D9A41F8A-F369-4C30-871E-F50CAAE7BA53}" destId="{E1DD0934-CDE2-4F6F-B81B-4F2EF142B5C5}" srcOrd="0" destOrd="0" presId="urn:microsoft.com/office/officeart/2005/8/layout/cycle6"/>
    <dgm:cxn modelId="{EBD053EC-47FF-49C6-A61E-746A1C9DC7E9}" type="presOf" srcId="{A6049554-BA73-43C4-AFDA-B7E9AB0CFFBE}" destId="{DBE5BBC3-03AA-4184-BE8A-E70C57648AB2}" srcOrd="0" destOrd="0" presId="urn:microsoft.com/office/officeart/2005/8/layout/cycle6"/>
    <dgm:cxn modelId="{220B7482-5950-4F4A-8121-26CA020010D1}" srcId="{F36EBCB4-6087-4A89-869C-66807699FF92}" destId="{A8BBB72B-EB66-44F1-8493-34F6459EFBE4}" srcOrd="10" destOrd="0" parTransId="{58AF6F24-3AF0-42E0-8E98-3AB9FF499243}" sibTransId="{56E15F53-3BC2-4065-8504-E544F305F547}"/>
    <dgm:cxn modelId="{D8E9D2E2-C17A-4E71-A224-28BB342DB04F}" srcId="{F36EBCB4-6087-4A89-869C-66807699FF92}" destId="{97EA92FD-6A25-4358-B11D-B2B68B8EB478}" srcOrd="7" destOrd="0" parTransId="{98738D9A-ECB2-468A-A915-D8666CAABE7E}" sibTransId="{99431728-2A51-4470-AFE8-431AF05FAFDE}"/>
    <dgm:cxn modelId="{B3DE168F-A6BF-4488-8661-FC10F93EE081}" type="presOf" srcId="{97EA92FD-6A25-4358-B11D-B2B68B8EB478}" destId="{EDF77E8A-C68E-4D3A-B3E9-17F7DF249045}" srcOrd="0" destOrd="0" presId="urn:microsoft.com/office/officeart/2005/8/layout/cycle6"/>
    <dgm:cxn modelId="{AD5EA2F3-B23A-4BA9-890D-D8B26D4B4317}" srcId="{F36EBCB4-6087-4A89-869C-66807699FF92}" destId="{D9A41F8A-F369-4C30-871E-F50CAAE7BA53}" srcOrd="4" destOrd="0" parTransId="{3C168FF9-3C85-4F4C-9FCF-8CF17E96DD91}" sibTransId="{4FC355C0-FE89-44B8-834B-224EA7230515}"/>
    <dgm:cxn modelId="{00B492B5-36E1-4B45-A2D0-E293160D0F71}" type="presOf" srcId="{BBAE2242-9629-4098-AA9E-6C29C494896D}" destId="{7FC9902C-B8F8-4497-A4B8-B744BEB2AD99}" srcOrd="0" destOrd="0" presId="urn:microsoft.com/office/officeart/2005/8/layout/cycle6"/>
    <dgm:cxn modelId="{1272F516-0348-4542-86D0-B2F6CBC098E3}" type="presOf" srcId="{4FC355C0-FE89-44B8-834B-224EA7230515}" destId="{1B423E49-5937-4081-A772-DE5FCE30558D}" srcOrd="0" destOrd="0" presId="urn:microsoft.com/office/officeart/2005/8/layout/cycle6"/>
    <dgm:cxn modelId="{08E3A459-42E1-452F-98C1-183B807CECEF}" type="presParOf" srcId="{BEE2851D-06B9-4DD9-A9B6-291C6C4A5FDD}" destId="{4B2D0F0E-D175-4380-90F2-08ED56C0BB5C}" srcOrd="0" destOrd="0" presId="urn:microsoft.com/office/officeart/2005/8/layout/cycle6"/>
    <dgm:cxn modelId="{275D350C-0191-44B4-8260-81637F0223AE}" type="presParOf" srcId="{BEE2851D-06B9-4DD9-A9B6-291C6C4A5FDD}" destId="{ED3532C3-90D6-4B77-B366-A8F57622DF2A}" srcOrd="1" destOrd="0" presId="urn:microsoft.com/office/officeart/2005/8/layout/cycle6"/>
    <dgm:cxn modelId="{71609C4C-306C-4591-81E9-AA2C8A662A1F}" type="presParOf" srcId="{BEE2851D-06B9-4DD9-A9B6-291C6C4A5FDD}" destId="{00E1F91D-94D6-40B2-8B81-979A0133F163}" srcOrd="2" destOrd="0" presId="urn:microsoft.com/office/officeart/2005/8/layout/cycle6"/>
    <dgm:cxn modelId="{7F6BE61A-B09F-48CE-B5A1-9F70A8A78E5E}" type="presParOf" srcId="{BEE2851D-06B9-4DD9-A9B6-291C6C4A5FDD}" destId="{E9FD6425-9725-4A3E-A4B0-BD9DFD11A2E2}" srcOrd="3" destOrd="0" presId="urn:microsoft.com/office/officeart/2005/8/layout/cycle6"/>
    <dgm:cxn modelId="{1F850B3F-D250-4E8B-9DA8-BBBD942C9E82}" type="presParOf" srcId="{BEE2851D-06B9-4DD9-A9B6-291C6C4A5FDD}" destId="{58A3FA17-83C6-4581-84A9-049D370AC6DE}" srcOrd="4" destOrd="0" presId="urn:microsoft.com/office/officeart/2005/8/layout/cycle6"/>
    <dgm:cxn modelId="{6F8DBAB5-D1C7-4CD8-87F4-DF4555733D01}" type="presParOf" srcId="{BEE2851D-06B9-4DD9-A9B6-291C6C4A5FDD}" destId="{A1C270DD-43E9-4808-A192-66CE301CC17E}" srcOrd="5" destOrd="0" presId="urn:microsoft.com/office/officeart/2005/8/layout/cycle6"/>
    <dgm:cxn modelId="{9BD638A8-C01E-4884-98F2-71BDFB378C20}" type="presParOf" srcId="{BEE2851D-06B9-4DD9-A9B6-291C6C4A5FDD}" destId="{57C3D3AE-4BAA-4A87-94A2-6ABED05CB8DD}" srcOrd="6" destOrd="0" presId="urn:microsoft.com/office/officeart/2005/8/layout/cycle6"/>
    <dgm:cxn modelId="{9BD1499D-A5A1-48E9-998C-DB01B377214B}" type="presParOf" srcId="{BEE2851D-06B9-4DD9-A9B6-291C6C4A5FDD}" destId="{23F4EA69-177E-4DCE-B6EC-F38F18640986}" srcOrd="7" destOrd="0" presId="urn:microsoft.com/office/officeart/2005/8/layout/cycle6"/>
    <dgm:cxn modelId="{AAA309EB-5573-4AD1-A5B9-70F3E34C195D}" type="presParOf" srcId="{BEE2851D-06B9-4DD9-A9B6-291C6C4A5FDD}" destId="{7FC9902C-B8F8-4497-A4B8-B744BEB2AD99}" srcOrd="8" destOrd="0" presId="urn:microsoft.com/office/officeart/2005/8/layout/cycle6"/>
    <dgm:cxn modelId="{FE54BC98-4846-444F-B564-729133942E2C}" type="presParOf" srcId="{BEE2851D-06B9-4DD9-A9B6-291C6C4A5FDD}" destId="{F5E985BD-D2FB-4498-8123-CC72A866C5D1}" srcOrd="9" destOrd="0" presId="urn:microsoft.com/office/officeart/2005/8/layout/cycle6"/>
    <dgm:cxn modelId="{F70790D7-0857-401D-B78F-CEB634D13E4C}" type="presParOf" srcId="{BEE2851D-06B9-4DD9-A9B6-291C6C4A5FDD}" destId="{1C14601F-EBC2-49FA-BAD7-6864D16EF636}" srcOrd="10" destOrd="0" presId="urn:microsoft.com/office/officeart/2005/8/layout/cycle6"/>
    <dgm:cxn modelId="{40312FA3-11AE-4D09-9401-B7BD130B7906}" type="presParOf" srcId="{BEE2851D-06B9-4DD9-A9B6-291C6C4A5FDD}" destId="{0A104C3D-B0DA-4C77-B75E-4BBE179A6C44}" srcOrd="11" destOrd="0" presId="urn:microsoft.com/office/officeart/2005/8/layout/cycle6"/>
    <dgm:cxn modelId="{715BF9BC-F2FB-47D7-A010-96DD6269A015}" type="presParOf" srcId="{BEE2851D-06B9-4DD9-A9B6-291C6C4A5FDD}" destId="{E1DD0934-CDE2-4F6F-B81B-4F2EF142B5C5}" srcOrd="12" destOrd="0" presId="urn:microsoft.com/office/officeart/2005/8/layout/cycle6"/>
    <dgm:cxn modelId="{A1C21407-97B0-44F6-A3A5-7416760CFE59}" type="presParOf" srcId="{BEE2851D-06B9-4DD9-A9B6-291C6C4A5FDD}" destId="{997F0F47-E385-4E5D-9C7A-D072F890798E}" srcOrd="13" destOrd="0" presId="urn:microsoft.com/office/officeart/2005/8/layout/cycle6"/>
    <dgm:cxn modelId="{DCCC90C9-EC34-4C55-8272-374DF267CF7E}" type="presParOf" srcId="{BEE2851D-06B9-4DD9-A9B6-291C6C4A5FDD}" destId="{1B423E49-5937-4081-A772-DE5FCE30558D}" srcOrd="14" destOrd="0" presId="urn:microsoft.com/office/officeart/2005/8/layout/cycle6"/>
    <dgm:cxn modelId="{B9424AA2-C42E-4112-9564-2B0144A65588}" type="presParOf" srcId="{BEE2851D-06B9-4DD9-A9B6-291C6C4A5FDD}" destId="{DBE5BBC3-03AA-4184-BE8A-E70C57648AB2}" srcOrd="15" destOrd="0" presId="urn:microsoft.com/office/officeart/2005/8/layout/cycle6"/>
    <dgm:cxn modelId="{238BFD23-1E77-441D-85B5-CD3D26FDD6A8}" type="presParOf" srcId="{BEE2851D-06B9-4DD9-A9B6-291C6C4A5FDD}" destId="{94098E3A-B0EC-41BB-B9F6-ABBE1524D7C2}" srcOrd="16" destOrd="0" presId="urn:microsoft.com/office/officeart/2005/8/layout/cycle6"/>
    <dgm:cxn modelId="{C8F6FB8C-FD46-49A0-B501-2765A3A7494C}" type="presParOf" srcId="{BEE2851D-06B9-4DD9-A9B6-291C6C4A5FDD}" destId="{D339F824-E424-4A6E-87E7-FBE612D6183E}" srcOrd="17" destOrd="0" presId="urn:microsoft.com/office/officeart/2005/8/layout/cycle6"/>
    <dgm:cxn modelId="{B0B5966B-4314-4F5F-A937-241EB1E2778A}" type="presParOf" srcId="{BEE2851D-06B9-4DD9-A9B6-291C6C4A5FDD}" destId="{6841E362-973B-4519-98EC-A029BBD327FD}" srcOrd="18" destOrd="0" presId="urn:microsoft.com/office/officeart/2005/8/layout/cycle6"/>
    <dgm:cxn modelId="{316EE021-69FA-4274-9DF4-2ADC072D6544}" type="presParOf" srcId="{BEE2851D-06B9-4DD9-A9B6-291C6C4A5FDD}" destId="{5BA9AA34-D1AE-4A25-B1B2-552FC6661FB6}" srcOrd="19" destOrd="0" presId="urn:microsoft.com/office/officeart/2005/8/layout/cycle6"/>
    <dgm:cxn modelId="{F007D4D1-1A22-42EE-82E8-2EA4ACC16791}" type="presParOf" srcId="{BEE2851D-06B9-4DD9-A9B6-291C6C4A5FDD}" destId="{0A56833A-8E16-4561-AB23-02F1591C731A}" srcOrd="20" destOrd="0" presId="urn:microsoft.com/office/officeart/2005/8/layout/cycle6"/>
    <dgm:cxn modelId="{CF7F8960-6B4B-4789-BF65-FB35C893F0CC}" type="presParOf" srcId="{BEE2851D-06B9-4DD9-A9B6-291C6C4A5FDD}" destId="{EDF77E8A-C68E-4D3A-B3E9-17F7DF249045}" srcOrd="21" destOrd="0" presId="urn:microsoft.com/office/officeart/2005/8/layout/cycle6"/>
    <dgm:cxn modelId="{36D00C07-0417-4450-A66F-EAB460304AFE}" type="presParOf" srcId="{BEE2851D-06B9-4DD9-A9B6-291C6C4A5FDD}" destId="{2C801D11-A820-41B1-872B-F468CEC9FAA8}" srcOrd="22" destOrd="0" presId="urn:microsoft.com/office/officeart/2005/8/layout/cycle6"/>
    <dgm:cxn modelId="{8171BA15-4BEA-440B-87F8-71DE5E5F4A02}" type="presParOf" srcId="{BEE2851D-06B9-4DD9-A9B6-291C6C4A5FDD}" destId="{1E9043D5-F27E-4937-856E-4950397981C4}" srcOrd="23" destOrd="0" presId="urn:microsoft.com/office/officeart/2005/8/layout/cycle6"/>
    <dgm:cxn modelId="{06236A93-5CCA-4348-B324-732AC2C27529}" type="presParOf" srcId="{BEE2851D-06B9-4DD9-A9B6-291C6C4A5FDD}" destId="{706B6440-C89D-48B5-8D34-08DD493432A0}" srcOrd="24" destOrd="0" presId="urn:microsoft.com/office/officeart/2005/8/layout/cycle6"/>
    <dgm:cxn modelId="{2B62B49A-15CC-44D5-88C1-536D41735F4A}" type="presParOf" srcId="{BEE2851D-06B9-4DD9-A9B6-291C6C4A5FDD}" destId="{59F838B2-7416-43B4-A70E-9EFE76CA3F61}" srcOrd="25" destOrd="0" presId="urn:microsoft.com/office/officeart/2005/8/layout/cycle6"/>
    <dgm:cxn modelId="{57CC0A4E-29A1-42BD-B3EA-D5D08EA525B6}" type="presParOf" srcId="{BEE2851D-06B9-4DD9-A9B6-291C6C4A5FDD}" destId="{4EB93DAC-45EF-4115-9F1B-6E2A39C94ECC}" srcOrd="26" destOrd="0" presId="urn:microsoft.com/office/officeart/2005/8/layout/cycle6"/>
    <dgm:cxn modelId="{1EA2D81C-D065-4D04-8000-CA4C3EA140BD}" type="presParOf" srcId="{BEE2851D-06B9-4DD9-A9B6-291C6C4A5FDD}" destId="{A9C1D485-BC4E-47AE-B120-012D5F6B1CCE}" srcOrd="27" destOrd="0" presId="urn:microsoft.com/office/officeart/2005/8/layout/cycle6"/>
    <dgm:cxn modelId="{BE43519D-2418-4C20-8537-0D47A128EB44}" type="presParOf" srcId="{BEE2851D-06B9-4DD9-A9B6-291C6C4A5FDD}" destId="{31485DEE-85F6-4EC1-B489-AC4CE8B11D6D}" srcOrd="28" destOrd="0" presId="urn:microsoft.com/office/officeart/2005/8/layout/cycle6"/>
    <dgm:cxn modelId="{B6F5FA0C-2E09-410D-98E5-CDA5441E60E5}" type="presParOf" srcId="{BEE2851D-06B9-4DD9-A9B6-291C6C4A5FDD}" destId="{39B617DC-563D-4DB8-93D8-D55220F102D0}" srcOrd="29" destOrd="0" presId="urn:microsoft.com/office/officeart/2005/8/layout/cycle6"/>
    <dgm:cxn modelId="{75E7E5F4-1457-417A-B421-395DDBC0516E}" type="presParOf" srcId="{BEE2851D-06B9-4DD9-A9B6-291C6C4A5FDD}" destId="{278F9EA4-E771-40AC-A6D6-1F3AC7513945}" srcOrd="30" destOrd="0" presId="urn:microsoft.com/office/officeart/2005/8/layout/cycle6"/>
    <dgm:cxn modelId="{50FE3ABF-5695-40D7-9114-872FE0A27170}" type="presParOf" srcId="{BEE2851D-06B9-4DD9-A9B6-291C6C4A5FDD}" destId="{73A9A4EA-1379-45DA-BDBB-5AD3181A291B}" srcOrd="31" destOrd="0" presId="urn:microsoft.com/office/officeart/2005/8/layout/cycle6"/>
    <dgm:cxn modelId="{1786DCF9-947F-4181-BF13-8BBCCBB07B09}" type="presParOf" srcId="{BEE2851D-06B9-4DD9-A9B6-291C6C4A5FDD}" destId="{00B4B89F-914D-4BED-B4FB-66786D6F67AB}" srcOrd="32" destOrd="0" presId="urn:microsoft.com/office/officeart/2005/8/layout/cycle6"/>
  </dgm:cxnLst>
  <dgm:bg>
    <a:solidFill>
      <a:srgbClr val="F1F8EC"/>
    </a:solidFill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26CE0B-0DEA-4646-B4A0-7BF665AB5B15}" type="doc">
      <dgm:prSet loTypeId="urn:microsoft.com/office/officeart/2005/8/layout/pyramid3" loCatId="pyramid" qsTypeId="urn:microsoft.com/office/officeart/2005/8/quickstyle/simple1" qsCatId="simple" csTypeId="urn:microsoft.com/office/officeart/2005/8/colors/colorful4" csCatId="colorful" phldr="1"/>
      <dgm:spPr/>
    </dgm:pt>
    <dgm:pt modelId="{B6F8CE8B-136B-4EB5-973D-9735323C371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Федеральные оценочные процедуры</a:t>
          </a:r>
          <a:endParaRPr lang="ru-RU" sz="16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840E09-0530-41A1-A603-F3EF49165BF3}" type="parTrans" cxnId="{5BFA8B95-FFD4-49C2-8A13-DC9988F31DA4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4E1B60-073C-4D17-A1B3-AF16924FBDA6}" type="sibTrans" cxnId="{5BFA8B95-FFD4-49C2-8A13-DC9988F31DA4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DD1144-0157-4DE7-A4C8-8E4F44BDDA2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Региональные оценочные процедуры</a:t>
          </a:r>
          <a:endParaRPr lang="ru-RU" sz="16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DC3637-E051-4BDA-9EA5-110D21403EC1}" type="parTrans" cxnId="{532DBEDE-C3D9-4979-BD40-79CBB5A682E3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F7F7DC-5D20-47A7-9885-109E4F638310}" type="sibTrans" cxnId="{532DBEDE-C3D9-4979-BD40-79CBB5A682E3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7C7600-1CC5-4065-B667-23079C236E39}">
      <dgm:prSet phldrT="[Текст]" custT="1"/>
      <dgm:spPr/>
      <dgm:t>
        <a:bodyPr/>
        <a:lstStyle/>
        <a:p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Оценочные процедуры, проводимые ООУ</a:t>
          </a:r>
        </a:p>
      </dgm:t>
    </dgm:pt>
    <dgm:pt modelId="{BEAA4B6E-B359-47AD-9F7D-FB4043FF8FEF}" type="parTrans" cxnId="{950EC236-29D2-4191-8552-8AC9E340593B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A99863-8569-48D1-8A8D-7117F62F71DB}" type="sibTrans" cxnId="{950EC236-29D2-4191-8552-8AC9E340593B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600812-772B-490A-8D28-A6E7C099FD5B}" type="pres">
      <dgm:prSet presAssocID="{5D26CE0B-0DEA-4646-B4A0-7BF665AB5B15}" presName="Name0" presStyleCnt="0">
        <dgm:presLayoutVars>
          <dgm:dir/>
          <dgm:animLvl val="lvl"/>
          <dgm:resizeHandles val="exact"/>
        </dgm:presLayoutVars>
      </dgm:prSet>
      <dgm:spPr/>
    </dgm:pt>
    <dgm:pt modelId="{BAB462F3-9098-4C6A-B400-5FFEB6513360}" type="pres">
      <dgm:prSet presAssocID="{B6F8CE8B-136B-4EB5-973D-9735323C3717}" presName="Name8" presStyleCnt="0"/>
      <dgm:spPr/>
    </dgm:pt>
    <dgm:pt modelId="{F881DE8C-F4AA-4ED9-BD93-22AEF4D81F0D}" type="pres">
      <dgm:prSet presAssocID="{B6F8CE8B-136B-4EB5-973D-9735323C3717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288C9-3DAD-4892-8EBF-FCA4AFD16BE0}" type="pres">
      <dgm:prSet presAssocID="{B6F8CE8B-136B-4EB5-973D-9735323C37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27E66-CAD5-405B-ABC2-7A01379CF47B}" type="pres">
      <dgm:prSet presAssocID="{16DD1144-0157-4DE7-A4C8-8E4F44BDDA24}" presName="Name8" presStyleCnt="0"/>
      <dgm:spPr/>
    </dgm:pt>
    <dgm:pt modelId="{0B70B8AC-0DE5-4C14-80ED-664BE37DECC6}" type="pres">
      <dgm:prSet presAssocID="{16DD1144-0157-4DE7-A4C8-8E4F44BDDA24}" presName="level" presStyleLbl="node1" presStyleIdx="1" presStyleCnt="3" custScaleY="552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5A459-79B9-4D2B-8602-B0A3E9C22A2D}" type="pres">
      <dgm:prSet presAssocID="{16DD1144-0157-4DE7-A4C8-8E4F44BDDA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05480-6520-4DFC-B3C4-8EE11BC14E8B}" type="pres">
      <dgm:prSet presAssocID="{667C7600-1CC5-4065-B667-23079C236E39}" presName="Name8" presStyleCnt="0"/>
      <dgm:spPr/>
    </dgm:pt>
    <dgm:pt modelId="{4C23A328-9582-4F99-BAE2-84C240D656B3}" type="pres">
      <dgm:prSet presAssocID="{667C7600-1CC5-4065-B667-23079C236E39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CED93-C371-428F-968C-4EAB60486753}" type="pres">
      <dgm:prSet presAssocID="{667C7600-1CC5-4065-B667-23079C236E3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8F002D-A004-4BF1-B9F5-F63583F69ACC}" type="presOf" srcId="{B6F8CE8B-136B-4EB5-973D-9735323C3717}" destId="{F881DE8C-F4AA-4ED9-BD93-22AEF4D81F0D}" srcOrd="0" destOrd="0" presId="urn:microsoft.com/office/officeart/2005/8/layout/pyramid3"/>
    <dgm:cxn modelId="{950EC236-29D2-4191-8552-8AC9E340593B}" srcId="{5D26CE0B-0DEA-4646-B4A0-7BF665AB5B15}" destId="{667C7600-1CC5-4065-B667-23079C236E39}" srcOrd="2" destOrd="0" parTransId="{BEAA4B6E-B359-47AD-9F7D-FB4043FF8FEF}" sibTransId="{40A99863-8569-48D1-8A8D-7117F62F71DB}"/>
    <dgm:cxn modelId="{AE66F7CD-B632-424A-A4CF-B311B3A9D22C}" type="presOf" srcId="{16DD1144-0157-4DE7-A4C8-8E4F44BDDA24}" destId="{0B70B8AC-0DE5-4C14-80ED-664BE37DECC6}" srcOrd="0" destOrd="0" presId="urn:microsoft.com/office/officeart/2005/8/layout/pyramid3"/>
    <dgm:cxn modelId="{EB96E23A-2B26-4235-897E-E7472021501E}" type="presOf" srcId="{B6F8CE8B-136B-4EB5-973D-9735323C3717}" destId="{95E288C9-3DAD-4892-8EBF-FCA4AFD16BE0}" srcOrd="1" destOrd="0" presId="urn:microsoft.com/office/officeart/2005/8/layout/pyramid3"/>
    <dgm:cxn modelId="{5BFA8B95-FFD4-49C2-8A13-DC9988F31DA4}" srcId="{5D26CE0B-0DEA-4646-B4A0-7BF665AB5B15}" destId="{B6F8CE8B-136B-4EB5-973D-9735323C3717}" srcOrd="0" destOrd="0" parTransId="{79840E09-0530-41A1-A603-F3EF49165BF3}" sibTransId="{FD4E1B60-073C-4D17-A1B3-AF16924FBDA6}"/>
    <dgm:cxn modelId="{38F9328B-36C9-4E2A-8229-CF2AB6E1B0E0}" type="presOf" srcId="{16DD1144-0157-4DE7-A4C8-8E4F44BDDA24}" destId="{9815A459-79B9-4D2B-8602-B0A3E9C22A2D}" srcOrd="1" destOrd="0" presId="urn:microsoft.com/office/officeart/2005/8/layout/pyramid3"/>
    <dgm:cxn modelId="{6EC5904C-3041-4C6A-A223-E730EE9E8A17}" type="presOf" srcId="{667C7600-1CC5-4065-B667-23079C236E39}" destId="{4C23A328-9582-4F99-BAE2-84C240D656B3}" srcOrd="0" destOrd="0" presId="urn:microsoft.com/office/officeart/2005/8/layout/pyramid3"/>
    <dgm:cxn modelId="{9982B10C-099D-4DAC-9713-175407988F2B}" type="presOf" srcId="{667C7600-1CC5-4065-B667-23079C236E39}" destId="{028CED93-C371-428F-968C-4EAB60486753}" srcOrd="1" destOrd="0" presId="urn:microsoft.com/office/officeart/2005/8/layout/pyramid3"/>
    <dgm:cxn modelId="{9846B7E9-2571-4F3C-ABD4-4C8B7C50DE81}" type="presOf" srcId="{5D26CE0B-0DEA-4646-B4A0-7BF665AB5B15}" destId="{18600812-772B-490A-8D28-A6E7C099FD5B}" srcOrd="0" destOrd="0" presId="urn:microsoft.com/office/officeart/2005/8/layout/pyramid3"/>
    <dgm:cxn modelId="{532DBEDE-C3D9-4979-BD40-79CBB5A682E3}" srcId="{5D26CE0B-0DEA-4646-B4A0-7BF665AB5B15}" destId="{16DD1144-0157-4DE7-A4C8-8E4F44BDDA24}" srcOrd="1" destOrd="0" parTransId="{10DC3637-E051-4BDA-9EA5-110D21403EC1}" sibTransId="{46F7F7DC-5D20-47A7-9885-109E4F638310}"/>
    <dgm:cxn modelId="{6E941C68-EE3B-4A1F-8147-4A54A2F6EFE3}" type="presParOf" srcId="{18600812-772B-490A-8D28-A6E7C099FD5B}" destId="{BAB462F3-9098-4C6A-B400-5FFEB6513360}" srcOrd="0" destOrd="0" presId="urn:microsoft.com/office/officeart/2005/8/layout/pyramid3"/>
    <dgm:cxn modelId="{65A4C4DC-F717-405E-A156-DCDAF3E17210}" type="presParOf" srcId="{BAB462F3-9098-4C6A-B400-5FFEB6513360}" destId="{F881DE8C-F4AA-4ED9-BD93-22AEF4D81F0D}" srcOrd="0" destOrd="0" presId="urn:microsoft.com/office/officeart/2005/8/layout/pyramid3"/>
    <dgm:cxn modelId="{0AEB8691-3C8C-4A49-B31E-1BAFD6C15DC4}" type="presParOf" srcId="{BAB462F3-9098-4C6A-B400-5FFEB6513360}" destId="{95E288C9-3DAD-4892-8EBF-FCA4AFD16BE0}" srcOrd="1" destOrd="0" presId="urn:microsoft.com/office/officeart/2005/8/layout/pyramid3"/>
    <dgm:cxn modelId="{D675C350-1E01-4062-B5B1-5DE1B0B4BB62}" type="presParOf" srcId="{18600812-772B-490A-8D28-A6E7C099FD5B}" destId="{E1727E66-CAD5-405B-ABC2-7A01379CF47B}" srcOrd="1" destOrd="0" presId="urn:microsoft.com/office/officeart/2005/8/layout/pyramid3"/>
    <dgm:cxn modelId="{4C6199FE-E196-4676-8498-75DDEB6C7901}" type="presParOf" srcId="{E1727E66-CAD5-405B-ABC2-7A01379CF47B}" destId="{0B70B8AC-0DE5-4C14-80ED-664BE37DECC6}" srcOrd="0" destOrd="0" presId="urn:microsoft.com/office/officeart/2005/8/layout/pyramid3"/>
    <dgm:cxn modelId="{ED264EDF-9F70-4A82-ADDD-22A3C937A626}" type="presParOf" srcId="{E1727E66-CAD5-405B-ABC2-7A01379CF47B}" destId="{9815A459-79B9-4D2B-8602-B0A3E9C22A2D}" srcOrd="1" destOrd="0" presId="urn:microsoft.com/office/officeart/2005/8/layout/pyramid3"/>
    <dgm:cxn modelId="{3169DB98-9DF9-47C1-A68F-C042D7177467}" type="presParOf" srcId="{18600812-772B-490A-8D28-A6E7C099FD5B}" destId="{C8905480-6520-4DFC-B3C4-8EE11BC14E8B}" srcOrd="2" destOrd="0" presId="urn:microsoft.com/office/officeart/2005/8/layout/pyramid3"/>
    <dgm:cxn modelId="{010786BA-869C-4C13-8675-D94F48202793}" type="presParOf" srcId="{C8905480-6520-4DFC-B3C4-8EE11BC14E8B}" destId="{4C23A328-9582-4F99-BAE2-84C240D656B3}" srcOrd="0" destOrd="0" presId="urn:microsoft.com/office/officeart/2005/8/layout/pyramid3"/>
    <dgm:cxn modelId="{1C840CFC-2E68-4551-9216-0D3A389148C8}" type="presParOf" srcId="{C8905480-6520-4DFC-B3C4-8EE11BC14E8B}" destId="{028CED93-C371-428F-968C-4EAB60486753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D0F0E-D175-4380-90F2-08ED56C0BB5C}">
      <dsp:nvSpPr>
        <dsp:cNvPr id="0" name=""/>
        <dsp:cNvSpPr/>
      </dsp:nvSpPr>
      <dsp:spPr>
        <a:xfrm>
          <a:off x="3022885" y="-157455"/>
          <a:ext cx="1205880" cy="96172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ЕГЭ</a:t>
          </a:r>
        </a:p>
      </dsp:txBody>
      <dsp:txXfrm>
        <a:off x="3069832" y="-110508"/>
        <a:ext cx="1111986" cy="867829"/>
      </dsp:txXfrm>
    </dsp:sp>
    <dsp:sp modelId="{00E1F91D-94D6-40B2-8B81-979A0133F163}">
      <dsp:nvSpPr>
        <dsp:cNvPr id="0" name=""/>
        <dsp:cNvSpPr/>
      </dsp:nvSpPr>
      <dsp:spPr>
        <a:xfrm>
          <a:off x="715716" y="323406"/>
          <a:ext cx="5820216" cy="5820216"/>
        </a:xfrm>
        <a:custGeom>
          <a:avLst/>
          <a:gdLst/>
          <a:ahLst/>
          <a:cxnLst/>
          <a:rect l="0" t="0" r="0" b="0"/>
          <a:pathLst>
            <a:path>
              <a:moveTo>
                <a:pt x="3516782" y="63939"/>
              </a:moveTo>
              <a:arcTo wR="2910108" hR="2910108" stAng="16921967" swAng="44223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D6425-9725-4A3E-A4B0-BD9DFD11A2E2}">
      <dsp:nvSpPr>
        <dsp:cNvPr id="0" name=""/>
        <dsp:cNvSpPr/>
      </dsp:nvSpPr>
      <dsp:spPr>
        <a:xfrm>
          <a:off x="4596208" y="304513"/>
          <a:ext cx="1205880" cy="961723"/>
        </a:xfrm>
        <a:prstGeom prst="roundRect">
          <a:avLst/>
        </a:prstGeom>
        <a:gradFill rotWithShape="0">
          <a:gsLst>
            <a:gs pos="0">
              <a:schemeClr val="accent5">
                <a:hueOff val="-993388"/>
                <a:satOff val="3981"/>
                <a:lumOff val="863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8"/>
                <a:satOff val="3981"/>
                <a:lumOff val="863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8"/>
                <a:satOff val="3981"/>
                <a:lumOff val="8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НИКО</a:t>
          </a:r>
        </a:p>
      </dsp:txBody>
      <dsp:txXfrm>
        <a:off x="4643155" y="351460"/>
        <a:ext cx="1111986" cy="867829"/>
      </dsp:txXfrm>
    </dsp:sp>
    <dsp:sp modelId="{A1C270DD-43E9-4808-A192-66CE301CC17E}">
      <dsp:nvSpPr>
        <dsp:cNvPr id="0" name=""/>
        <dsp:cNvSpPr/>
      </dsp:nvSpPr>
      <dsp:spPr>
        <a:xfrm>
          <a:off x="715716" y="323406"/>
          <a:ext cx="5820216" cy="5820216"/>
        </a:xfrm>
        <a:custGeom>
          <a:avLst/>
          <a:gdLst/>
          <a:ahLst/>
          <a:cxnLst/>
          <a:rect l="0" t="0" r="0" b="0"/>
          <a:pathLst>
            <a:path>
              <a:moveTo>
                <a:pt x="5056944" y="945464"/>
              </a:moveTo>
              <a:arcTo wR="2910108" hR="2910108" stAng="19052237" swAng="413753"/>
            </a:path>
          </a:pathLst>
        </a:custGeom>
        <a:noFill/>
        <a:ln w="9525" cap="flat" cmpd="sng" algn="ctr">
          <a:solidFill>
            <a:schemeClr val="accent5">
              <a:hueOff val="-993388"/>
              <a:satOff val="3981"/>
              <a:lumOff val="8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3D3AE-4BAA-4A87-94A2-6ABED05CB8DD}">
      <dsp:nvSpPr>
        <dsp:cNvPr id="0" name=""/>
        <dsp:cNvSpPr/>
      </dsp:nvSpPr>
      <dsp:spPr>
        <a:xfrm>
          <a:off x="5670012" y="1543750"/>
          <a:ext cx="1205880" cy="961723"/>
        </a:xfrm>
        <a:prstGeom prst="roundRect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shade val="51000"/>
                <a:satMod val="130000"/>
              </a:schemeClr>
            </a:gs>
            <a:gs pos="80000">
              <a:schemeClr val="accent5">
                <a:hueOff val="-1986775"/>
                <a:satOff val="7962"/>
                <a:lumOff val="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ВПР</a:t>
          </a:r>
        </a:p>
      </dsp:txBody>
      <dsp:txXfrm>
        <a:off x="5716959" y="1590697"/>
        <a:ext cx="1111986" cy="867829"/>
      </dsp:txXfrm>
    </dsp:sp>
    <dsp:sp modelId="{7FC9902C-B8F8-4497-A4B8-B744BEB2AD99}">
      <dsp:nvSpPr>
        <dsp:cNvPr id="0" name=""/>
        <dsp:cNvSpPr/>
      </dsp:nvSpPr>
      <dsp:spPr>
        <a:xfrm>
          <a:off x="715716" y="323406"/>
          <a:ext cx="5820216" cy="5820216"/>
        </a:xfrm>
        <a:custGeom>
          <a:avLst/>
          <a:gdLst/>
          <a:ahLst/>
          <a:cxnLst/>
          <a:rect l="0" t="0" r="0" b="0"/>
          <a:pathLst>
            <a:path>
              <a:moveTo>
                <a:pt x="5729226" y="2188095"/>
              </a:moveTo>
              <a:arcTo wR="2910108" hR="2910108" stAng="20738075" swAng="722019"/>
            </a:path>
          </a:pathLst>
        </a:custGeom>
        <a:noFill/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985BD-D2FB-4498-8123-CC72A866C5D1}">
      <dsp:nvSpPr>
        <dsp:cNvPr id="0" name=""/>
        <dsp:cNvSpPr/>
      </dsp:nvSpPr>
      <dsp:spPr>
        <a:xfrm>
          <a:off x="5888161" y="3121334"/>
          <a:ext cx="1236301" cy="1052662"/>
        </a:xfrm>
        <a:prstGeom prst="roundRect">
          <a:avLst/>
        </a:prstGeom>
        <a:gradFill rotWithShape="0">
          <a:gsLst>
            <a:gs pos="0">
              <a:schemeClr val="accent5">
                <a:hueOff val="-2980163"/>
                <a:satOff val="11943"/>
                <a:lumOff val="2588"/>
                <a:alphaOff val="0"/>
                <a:shade val="51000"/>
                <a:satMod val="130000"/>
              </a:schemeClr>
            </a:gs>
            <a:gs pos="80000">
              <a:schemeClr val="accent5">
                <a:hueOff val="-2980163"/>
                <a:satOff val="11943"/>
                <a:lumOff val="2588"/>
                <a:alphaOff val="0"/>
                <a:shade val="93000"/>
                <a:satMod val="130000"/>
              </a:schemeClr>
            </a:gs>
            <a:gs pos="100000">
              <a:schemeClr val="accent5">
                <a:hueOff val="-2980163"/>
                <a:satOff val="11943"/>
                <a:lumOff val="2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РДР</a:t>
          </a:r>
          <a:endParaRPr lang="ru-RU" sz="2800" kern="1200" dirty="0"/>
        </a:p>
      </dsp:txBody>
      <dsp:txXfrm>
        <a:off x="5939548" y="3172721"/>
        <a:ext cx="1133527" cy="949888"/>
      </dsp:txXfrm>
    </dsp:sp>
    <dsp:sp modelId="{0A104C3D-B0DA-4C77-B75E-4BBE179A6C44}">
      <dsp:nvSpPr>
        <dsp:cNvPr id="0" name=""/>
        <dsp:cNvSpPr/>
      </dsp:nvSpPr>
      <dsp:spPr>
        <a:xfrm>
          <a:off x="715716" y="323406"/>
          <a:ext cx="5820216" cy="5820216"/>
        </a:xfrm>
        <a:custGeom>
          <a:avLst/>
          <a:gdLst/>
          <a:ahLst/>
          <a:cxnLst/>
          <a:rect l="0" t="0" r="0" b="0"/>
          <a:pathLst>
            <a:path>
              <a:moveTo>
                <a:pt x="5662335" y="3855610"/>
              </a:moveTo>
              <a:arcTo wR="2910108" hR="2910108" stAng="1137581" swAng="615097"/>
            </a:path>
          </a:pathLst>
        </a:custGeom>
        <a:noFill/>
        <a:ln w="9525" cap="flat" cmpd="sng" algn="ctr">
          <a:solidFill>
            <a:schemeClr val="accent5">
              <a:hueOff val="-2980163"/>
              <a:satOff val="11943"/>
              <a:lumOff val="25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D0934-CDE2-4F6F-B81B-4F2EF142B5C5}">
      <dsp:nvSpPr>
        <dsp:cNvPr id="0" name=""/>
        <dsp:cNvSpPr/>
      </dsp:nvSpPr>
      <dsp:spPr>
        <a:xfrm>
          <a:off x="5222198" y="4658368"/>
          <a:ext cx="1205880" cy="961723"/>
        </a:xfrm>
        <a:prstGeom prst="roundRect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shade val="51000"/>
                <a:satMod val="130000"/>
              </a:schemeClr>
            </a:gs>
            <a:gs pos="80000">
              <a:schemeClr val="accent5">
                <a:hueOff val="-3973551"/>
                <a:satOff val="15924"/>
                <a:lumOff val="3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ИПКУ</a:t>
          </a:r>
        </a:p>
      </dsp:txBody>
      <dsp:txXfrm>
        <a:off x="5269145" y="4705315"/>
        <a:ext cx="1111986" cy="867829"/>
      </dsp:txXfrm>
    </dsp:sp>
    <dsp:sp modelId="{1B423E49-5937-4081-A772-DE5FCE30558D}">
      <dsp:nvSpPr>
        <dsp:cNvPr id="0" name=""/>
        <dsp:cNvSpPr/>
      </dsp:nvSpPr>
      <dsp:spPr>
        <a:xfrm>
          <a:off x="715716" y="323406"/>
          <a:ext cx="5820216" cy="5820216"/>
        </a:xfrm>
        <a:custGeom>
          <a:avLst/>
          <a:gdLst/>
          <a:ahLst/>
          <a:cxnLst/>
          <a:rect l="0" t="0" r="0" b="0"/>
          <a:pathLst>
            <a:path>
              <a:moveTo>
                <a:pt x="4572987" y="5298321"/>
              </a:moveTo>
              <a:arcTo wR="2910108" hR="2910108" stAng="3309063" swAng="331377"/>
            </a:path>
          </a:pathLst>
        </a:custGeom>
        <a:noFill/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5BBC3-03AA-4184-BE8A-E70C57648AB2}">
      <dsp:nvSpPr>
        <dsp:cNvPr id="0" name=""/>
        <dsp:cNvSpPr/>
      </dsp:nvSpPr>
      <dsp:spPr>
        <a:xfrm>
          <a:off x="3842757" y="5544881"/>
          <a:ext cx="1205880" cy="961723"/>
        </a:xfrm>
        <a:prstGeom prst="roundRect">
          <a:avLst/>
        </a:prstGeom>
        <a:solidFill>
          <a:srgbClr val="5650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PISA</a:t>
          </a:r>
          <a:endParaRPr lang="ru-RU" sz="2800" kern="1200" dirty="0"/>
        </a:p>
      </dsp:txBody>
      <dsp:txXfrm>
        <a:off x="3889704" y="5591828"/>
        <a:ext cx="1111986" cy="867829"/>
      </dsp:txXfrm>
    </dsp:sp>
    <dsp:sp modelId="{D339F824-E424-4A6E-87E7-FBE612D6183E}">
      <dsp:nvSpPr>
        <dsp:cNvPr id="0" name=""/>
        <dsp:cNvSpPr/>
      </dsp:nvSpPr>
      <dsp:spPr>
        <a:xfrm>
          <a:off x="715716" y="323406"/>
          <a:ext cx="5820216" cy="5820216"/>
        </a:xfrm>
        <a:custGeom>
          <a:avLst/>
          <a:gdLst/>
          <a:ahLst/>
          <a:cxnLst/>
          <a:rect l="0" t="0" r="0" b="0"/>
          <a:pathLst>
            <a:path>
              <a:moveTo>
                <a:pt x="3122713" y="5812440"/>
              </a:moveTo>
              <a:arcTo wR="2910108" hR="2910108" stAng="5148623" swAng="502754"/>
            </a:path>
          </a:pathLst>
        </a:custGeom>
        <a:noFill/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41E362-973B-4519-98EC-A029BBD327FD}">
      <dsp:nvSpPr>
        <dsp:cNvPr id="0" name=""/>
        <dsp:cNvSpPr/>
      </dsp:nvSpPr>
      <dsp:spPr>
        <a:xfrm>
          <a:off x="2203012" y="5544881"/>
          <a:ext cx="1205880" cy="961723"/>
        </a:xfrm>
        <a:prstGeom prst="roundRect">
          <a:avLst/>
        </a:prstGeom>
        <a:solidFill>
          <a:srgbClr val="5650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TIMSS</a:t>
          </a:r>
          <a:endParaRPr lang="ru-RU" sz="2800" kern="1200" dirty="0"/>
        </a:p>
      </dsp:txBody>
      <dsp:txXfrm>
        <a:off x="2249959" y="5591828"/>
        <a:ext cx="1111986" cy="867829"/>
      </dsp:txXfrm>
    </dsp:sp>
    <dsp:sp modelId="{0A56833A-8E16-4561-AB23-02F1591C731A}">
      <dsp:nvSpPr>
        <dsp:cNvPr id="0" name=""/>
        <dsp:cNvSpPr/>
      </dsp:nvSpPr>
      <dsp:spPr>
        <a:xfrm>
          <a:off x="715716" y="323406"/>
          <a:ext cx="5820216" cy="5820216"/>
        </a:xfrm>
        <a:custGeom>
          <a:avLst/>
          <a:gdLst/>
          <a:ahLst/>
          <a:cxnLst/>
          <a:rect l="0" t="0" r="0" b="0"/>
          <a:pathLst>
            <a:path>
              <a:moveTo>
                <a:pt x="1484800" y="5447277"/>
              </a:moveTo>
              <a:arcTo wR="2910108" hR="2910108" stAng="7159560" swAng="331377"/>
            </a:path>
          </a:pathLst>
        </a:custGeom>
        <a:noFill/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77E8A-C68E-4D3A-B3E9-17F7DF249045}">
      <dsp:nvSpPr>
        <dsp:cNvPr id="0" name=""/>
        <dsp:cNvSpPr/>
      </dsp:nvSpPr>
      <dsp:spPr>
        <a:xfrm>
          <a:off x="823571" y="4658368"/>
          <a:ext cx="1205880" cy="961723"/>
        </a:xfrm>
        <a:prstGeom prst="roundRect">
          <a:avLst/>
        </a:prstGeom>
        <a:solidFill>
          <a:srgbClr val="5650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PIRLS</a:t>
          </a:r>
          <a:endParaRPr lang="ru-RU" sz="2800" kern="1200" dirty="0"/>
        </a:p>
      </dsp:txBody>
      <dsp:txXfrm>
        <a:off x="870518" y="4705315"/>
        <a:ext cx="1111986" cy="867829"/>
      </dsp:txXfrm>
    </dsp:sp>
    <dsp:sp modelId="{1E9043D5-F27E-4937-856E-4950397981C4}">
      <dsp:nvSpPr>
        <dsp:cNvPr id="0" name=""/>
        <dsp:cNvSpPr/>
      </dsp:nvSpPr>
      <dsp:spPr>
        <a:xfrm>
          <a:off x="715716" y="323406"/>
          <a:ext cx="5820216" cy="5820216"/>
        </a:xfrm>
        <a:custGeom>
          <a:avLst/>
          <a:gdLst/>
          <a:ahLst/>
          <a:cxnLst/>
          <a:rect l="0" t="0" r="0" b="0"/>
          <a:pathLst>
            <a:path>
              <a:moveTo>
                <a:pt x="369857" y="4329917"/>
              </a:moveTo>
              <a:arcTo wR="2910108" hR="2910108" stAng="9047885" swAng="670573"/>
            </a:path>
          </a:pathLst>
        </a:custGeom>
        <a:noFill/>
        <a:ln w="9525" cap="flat" cmpd="sng" algn="ctr">
          <a:solidFill>
            <a:schemeClr val="accent5">
              <a:hueOff val="-6953714"/>
              <a:satOff val="27868"/>
              <a:lumOff val="60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B6440-C89D-48B5-8D34-08DD493432A0}">
      <dsp:nvSpPr>
        <dsp:cNvPr id="0" name=""/>
        <dsp:cNvSpPr/>
      </dsp:nvSpPr>
      <dsp:spPr>
        <a:xfrm>
          <a:off x="142397" y="3166804"/>
          <a:ext cx="1205880" cy="961723"/>
        </a:xfrm>
        <a:prstGeom prst="roundRect">
          <a:avLst/>
        </a:prstGeom>
        <a:solidFill>
          <a:srgbClr val="5650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TALIS</a:t>
          </a:r>
          <a:endParaRPr lang="ru-RU" sz="2800" kern="1200" dirty="0"/>
        </a:p>
      </dsp:txBody>
      <dsp:txXfrm>
        <a:off x="189344" y="3213751"/>
        <a:ext cx="1111986" cy="867829"/>
      </dsp:txXfrm>
    </dsp:sp>
    <dsp:sp modelId="{4EB93DAC-45EF-4115-9F1B-6E2A39C94ECC}">
      <dsp:nvSpPr>
        <dsp:cNvPr id="0" name=""/>
        <dsp:cNvSpPr/>
      </dsp:nvSpPr>
      <dsp:spPr>
        <a:xfrm>
          <a:off x="715716" y="323406"/>
          <a:ext cx="5820216" cy="5820216"/>
        </a:xfrm>
        <a:custGeom>
          <a:avLst/>
          <a:gdLst/>
          <a:ahLst/>
          <a:cxnLst/>
          <a:rect l="0" t="0" r="0" b="0"/>
          <a:pathLst>
            <a:path>
              <a:moveTo>
                <a:pt x="925" y="2836723"/>
              </a:moveTo>
              <a:arcTo wR="2910108" hR="2910108" stAng="10886699" swAng="774691"/>
            </a:path>
          </a:pathLst>
        </a:custGeom>
        <a:noFill/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1D485-BC4E-47AE-B120-012D5F6B1CCE}">
      <dsp:nvSpPr>
        <dsp:cNvPr id="0" name=""/>
        <dsp:cNvSpPr/>
      </dsp:nvSpPr>
      <dsp:spPr>
        <a:xfrm>
          <a:off x="375757" y="1543750"/>
          <a:ext cx="1205880" cy="961723"/>
        </a:xfrm>
        <a:prstGeom prst="roundRect">
          <a:avLst/>
        </a:prstGeom>
        <a:solidFill>
          <a:srgbClr val="5650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PIAAC</a:t>
          </a:r>
          <a:endParaRPr lang="ru-RU" sz="2800" kern="1200" dirty="0"/>
        </a:p>
      </dsp:txBody>
      <dsp:txXfrm>
        <a:off x="422704" y="1590697"/>
        <a:ext cx="1111986" cy="867829"/>
      </dsp:txXfrm>
    </dsp:sp>
    <dsp:sp modelId="{39B617DC-563D-4DB8-93D8-D55220F102D0}">
      <dsp:nvSpPr>
        <dsp:cNvPr id="0" name=""/>
        <dsp:cNvSpPr/>
      </dsp:nvSpPr>
      <dsp:spPr>
        <a:xfrm>
          <a:off x="715716" y="323406"/>
          <a:ext cx="5820216" cy="5820216"/>
        </a:xfrm>
        <a:custGeom>
          <a:avLst/>
          <a:gdLst/>
          <a:ahLst/>
          <a:cxnLst/>
          <a:rect l="0" t="0" r="0" b="0"/>
          <a:pathLst>
            <a:path>
              <a:moveTo>
                <a:pt x="542916" y="1217437"/>
              </a:moveTo>
              <a:arcTo wR="2910108" hR="2910108" stAng="12934010" swAng="413753"/>
            </a:path>
          </a:pathLst>
        </a:custGeom>
        <a:noFill/>
        <a:ln w="9525" cap="flat" cmpd="sng" algn="ctr">
          <a:solidFill>
            <a:schemeClr val="accent5">
              <a:hueOff val="-8940489"/>
              <a:satOff val="35830"/>
              <a:lumOff val="77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F9EA4-E771-40AC-A6D6-1F3AC7513945}">
      <dsp:nvSpPr>
        <dsp:cNvPr id="0" name=""/>
        <dsp:cNvSpPr/>
      </dsp:nvSpPr>
      <dsp:spPr>
        <a:xfrm>
          <a:off x="1449561" y="304513"/>
          <a:ext cx="1205880" cy="961723"/>
        </a:xfrm>
        <a:prstGeom prst="roundRect">
          <a:avLst/>
        </a:prstGeom>
        <a:solidFill>
          <a:srgbClr val="8A8AD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ОГЭ</a:t>
          </a:r>
        </a:p>
      </dsp:txBody>
      <dsp:txXfrm>
        <a:off x="1496508" y="351460"/>
        <a:ext cx="1111986" cy="867829"/>
      </dsp:txXfrm>
    </dsp:sp>
    <dsp:sp modelId="{00B4B89F-914D-4BED-B4FB-66786D6F67AB}">
      <dsp:nvSpPr>
        <dsp:cNvPr id="0" name=""/>
        <dsp:cNvSpPr/>
      </dsp:nvSpPr>
      <dsp:spPr>
        <a:xfrm>
          <a:off x="715716" y="323406"/>
          <a:ext cx="5820216" cy="5820216"/>
        </a:xfrm>
        <a:custGeom>
          <a:avLst/>
          <a:gdLst/>
          <a:ahLst/>
          <a:cxnLst/>
          <a:rect l="0" t="0" r="0" b="0"/>
          <a:pathLst>
            <a:path>
              <a:moveTo>
                <a:pt x="1943324" y="165284"/>
              </a:moveTo>
              <a:arcTo wR="2910108" hR="2910108" stAng="15035801" swAng="442232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1DE8C-F4AA-4ED9-BD93-22AEF4D81F0D}">
      <dsp:nvSpPr>
        <dsp:cNvPr id="0" name=""/>
        <dsp:cNvSpPr/>
      </dsp:nvSpPr>
      <dsp:spPr>
        <a:xfrm rot="10800000">
          <a:off x="0" y="0"/>
          <a:ext cx="7342216" cy="2018925"/>
        </a:xfrm>
        <a:prstGeom prst="trapezoid">
          <a:avLst>
            <a:gd name="adj" fmla="val 7123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Федеральные оценочные процедуры</a:t>
          </a:r>
          <a:endParaRPr lang="ru-RU" sz="16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1284887" y="0"/>
        <a:ext cx="4772440" cy="2018925"/>
      </dsp:txXfrm>
    </dsp:sp>
    <dsp:sp modelId="{0B70B8AC-0DE5-4C14-80ED-664BE37DECC6}">
      <dsp:nvSpPr>
        <dsp:cNvPr id="0" name=""/>
        <dsp:cNvSpPr/>
      </dsp:nvSpPr>
      <dsp:spPr>
        <a:xfrm rot="10800000">
          <a:off x="1438076" y="2018925"/>
          <a:ext cx="4466062" cy="1116041"/>
        </a:xfrm>
        <a:prstGeom prst="trapezoid">
          <a:avLst>
            <a:gd name="adj" fmla="val 7123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Региональные оценочные процедуры</a:t>
          </a:r>
          <a:endParaRPr lang="ru-RU" sz="16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2219637" y="2018925"/>
        <a:ext cx="2902940" cy="1116041"/>
      </dsp:txXfrm>
    </dsp:sp>
    <dsp:sp modelId="{4C23A328-9582-4F99-BAE2-84C240D656B3}">
      <dsp:nvSpPr>
        <dsp:cNvPr id="0" name=""/>
        <dsp:cNvSpPr/>
      </dsp:nvSpPr>
      <dsp:spPr>
        <a:xfrm rot="10800000">
          <a:off x="2233031" y="3134966"/>
          <a:ext cx="2876153" cy="2018925"/>
        </a:xfrm>
        <a:prstGeom prst="trapezoid">
          <a:avLst>
            <a:gd name="adj" fmla="val 7123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Оценочные процедуры, проводимые ООУ</a:t>
          </a:r>
        </a:p>
      </dsp:txBody>
      <dsp:txXfrm rot="-10800000">
        <a:off x="2233031" y="3134966"/>
        <a:ext cx="2876153" cy="2018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65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65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8B2FC-BAF4-4B1B-A87D-9B295544021F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3236"/>
            <a:ext cx="2945024" cy="496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890" y="9433236"/>
            <a:ext cx="2945024" cy="4965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F6E5A-1A10-4C7B-9972-0532933A8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596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9" y="4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19D4F-9824-483F-A53C-0E92B41F70EB}" type="datetimeFigureOut">
              <a:rPr lang="ru-RU" smtClean="0"/>
              <a:t>10.11.2022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9838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9488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3108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9" y="9433108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EB3AA-3B21-4850-B297-43B4CC6B47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97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EB3AA-3B21-4850-B297-43B4CC6B47B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304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EB3AA-3B21-4850-B297-43B4CC6B47B7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304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EB3AA-3B21-4850-B297-43B4CC6B47B7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304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EB3AA-3B21-4850-B297-43B4CC6B47B7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30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5FE6-3A62-46A3-AD8C-BF2F692313A5}" type="datetimeFigureOut">
              <a:rPr lang="ru-RU" smtClean="0"/>
              <a:t>10.11.2022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7B4C-393F-4E3D-A696-83B041F08F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664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5FE6-3A62-46A3-AD8C-BF2F692313A5}" type="datetimeFigureOut">
              <a:rPr lang="ru-RU" smtClean="0"/>
              <a:t>10.11.2022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7B4C-393F-4E3D-A696-83B041F08F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21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5FE6-3A62-46A3-AD8C-BF2F692313A5}" type="datetimeFigureOut">
              <a:rPr lang="ru-RU" smtClean="0"/>
              <a:t>10.11.2022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7B4C-393F-4E3D-A696-83B041F08F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504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xmlns="" id="{3E02EBB0-15BB-41C4-B951-56DD18C5B9C2}"/>
              </a:ext>
            </a:extLst>
          </p:cNvPr>
          <p:cNvSpPr/>
          <p:nvPr userDrawn="1"/>
        </p:nvSpPr>
        <p:spPr>
          <a:xfrm flipH="1">
            <a:off x="-313353" y="91803"/>
            <a:ext cx="1318417" cy="1137669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60" tIns="43482" rIns="86960" bIns="43482" rtlCol="0" anchor="ctr"/>
          <a:lstStyle/>
          <a:p>
            <a:pPr defTabSz="869598" hangingPunct="1"/>
            <a:endParaRPr lang="ru-RU" sz="1700" kern="1200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xmlns="" id="{5B435CB5-F5E3-4F25-A48E-B49748840E97}"/>
              </a:ext>
            </a:extLst>
          </p:cNvPr>
          <p:cNvSpPr/>
          <p:nvPr userDrawn="1"/>
        </p:nvSpPr>
        <p:spPr>
          <a:xfrm flipH="1">
            <a:off x="-467593" y="0"/>
            <a:ext cx="1318417" cy="1137669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60" tIns="43482" rIns="86960" bIns="43482" rtlCol="0" anchor="ctr"/>
          <a:lstStyle/>
          <a:p>
            <a:pPr defTabSz="869598" hangingPunct="1"/>
            <a:endParaRPr lang="ru-RU" sz="1700" kern="1200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xmlns="" id="{B6477F33-4EFB-465A-988D-39C269111A87}"/>
              </a:ext>
            </a:extLst>
          </p:cNvPr>
          <p:cNvSpPr/>
          <p:nvPr userDrawn="1"/>
        </p:nvSpPr>
        <p:spPr>
          <a:xfrm flipH="1" flipV="1">
            <a:off x="0" y="23"/>
            <a:ext cx="859181" cy="859156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60" tIns="43482" rIns="86960" bIns="43482" rtlCol="0" anchor="ctr"/>
          <a:lstStyle/>
          <a:p>
            <a:pPr defTabSz="869598" hangingPunct="1"/>
            <a:endParaRPr lang="ru-RU" sz="1700" kern="1200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098" y="241497"/>
            <a:ext cx="681921" cy="61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1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5FE6-3A62-46A3-AD8C-BF2F692313A5}" type="datetimeFigureOut">
              <a:rPr lang="ru-RU" smtClean="0"/>
              <a:t>10.11.2022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7B4C-393F-4E3D-A696-83B041F08F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196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5FE6-3A62-46A3-AD8C-BF2F692313A5}" type="datetimeFigureOut">
              <a:rPr lang="ru-RU" smtClean="0"/>
              <a:t>10.11.2022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7B4C-393F-4E3D-A696-83B041F08F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812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5FE6-3A62-46A3-AD8C-BF2F692313A5}" type="datetimeFigureOut">
              <a:rPr lang="ru-RU" smtClean="0"/>
              <a:t>10.11.2022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7B4C-393F-4E3D-A696-83B041F08F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262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5FE6-3A62-46A3-AD8C-BF2F692313A5}" type="datetimeFigureOut">
              <a:rPr lang="ru-RU" smtClean="0"/>
              <a:t>10.11.2022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7B4C-393F-4E3D-A696-83B041F08F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957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5FE6-3A62-46A3-AD8C-BF2F692313A5}" type="datetimeFigureOut">
              <a:rPr lang="ru-RU" smtClean="0"/>
              <a:t>10.11.2022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7B4C-393F-4E3D-A696-83B041F08F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97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5FE6-3A62-46A3-AD8C-BF2F692313A5}" type="datetimeFigureOut">
              <a:rPr lang="ru-RU" smtClean="0"/>
              <a:t>10.11.2022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7B4C-393F-4E3D-A696-83B041F08F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333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5FE6-3A62-46A3-AD8C-BF2F692313A5}" type="datetimeFigureOut">
              <a:rPr lang="ru-RU" smtClean="0"/>
              <a:t>10.11.2022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7B4C-393F-4E3D-A696-83B041F08F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183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5FE6-3A62-46A3-AD8C-BF2F692313A5}" type="datetimeFigureOut">
              <a:rPr lang="ru-RU" smtClean="0"/>
              <a:t>10.11.2022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7B4C-393F-4E3D-A696-83B041F08F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197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5FE6-3A62-46A3-AD8C-BF2F692313A5}" type="datetimeFigureOut">
              <a:rPr lang="ru-RU" smtClean="0"/>
              <a:t>10.11.2022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07B4C-393F-4E3D-A696-83B041F08F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26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7"/>
            <a:ext cx="12192000" cy="6885384"/>
          </a:xfrm>
          <a:prstGeom prst="rect">
            <a:avLst/>
          </a:prstGeom>
          <a:solidFill>
            <a:srgbClr val="356B9D"/>
          </a:solidFill>
          <a:ln>
            <a:noFill/>
          </a:ln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 descr="D:\La work\Маша Комлева\Презентации разные цвета\Декор голубой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-1" y="-27387"/>
            <a:ext cx="7245850" cy="546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800" y="4064000"/>
            <a:ext cx="11398909" cy="2541666"/>
          </a:xfrm>
        </p:spPr>
        <p:txBody>
          <a:bodyPr>
            <a:noAutofit/>
          </a:bodyPr>
          <a:lstStyle/>
          <a:p>
            <a:r>
              <a:rPr lang="ru-RU" sz="2800" b="1" cap="all" dirty="0">
                <a:solidFill>
                  <a:schemeClr val="bg1"/>
                </a:solidFill>
              </a:rPr>
              <a:t>Совещание с заместителями директоров по </a:t>
            </a:r>
            <a:r>
              <a:rPr lang="ru-RU" sz="2800" b="1" cap="all" dirty="0" smtClean="0">
                <a:solidFill>
                  <a:schemeClr val="bg1"/>
                </a:solidFill>
              </a:rPr>
              <a:t>ИТ</a:t>
            </a:r>
          </a:p>
          <a:p>
            <a:pPr algn="r"/>
            <a:r>
              <a:rPr lang="ru-RU" sz="2800" b="1" i="1" cap="all" dirty="0" smtClean="0">
                <a:solidFill>
                  <a:schemeClr val="bg1"/>
                </a:solidFill>
              </a:rPr>
              <a:t>Исакова </a:t>
            </a:r>
            <a:r>
              <a:rPr lang="ru-RU" sz="2800" b="1" i="1" cap="all" dirty="0" smtClean="0">
                <a:solidFill>
                  <a:schemeClr val="bg1"/>
                </a:solidFill>
              </a:rPr>
              <a:t>Л.А. </a:t>
            </a:r>
            <a:endParaRPr lang="ru-RU" sz="2800" b="1" i="1" cap="all" dirty="0" smtClean="0">
              <a:solidFill>
                <a:schemeClr val="bg1"/>
              </a:solidFill>
            </a:endParaRPr>
          </a:p>
          <a:p>
            <a:pPr algn="r"/>
            <a:r>
              <a:rPr lang="ru-RU" sz="2800" b="1" i="1" cap="all" dirty="0" smtClean="0">
                <a:solidFill>
                  <a:schemeClr val="bg1"/>
                </a:solidFill>
              </a:rPr>
              <a:t>заведующий </a:t>
            </a:r>
            <a:r>
              <a:rPr lang="ru-RU" sz="2800" b="1" i="1" cap="all" dirty="0" smtClean="0">
                <a:solidFill>
                  <a:schemeClr val="bg1"/>
                </a:solidFill>
              </a:rPr>
              <a:t>ЦОКО</a:t>
            </a:r>
          </a:p>
          <a:p>
            <a:pPr algn="r"/>
            <a:endParaRPr lang="ru-RU" sz="18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ru-RU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ru-RU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10.11.2022</a:t>
            </a:r>
            <a:endParaRPr lang="ru-RU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8600" y="2261634"/>
            <a:ext cx="10663913" cy="2128871"/>
          </a:xfrm>
        </p:spPr>
        <p:txBody>
          <a:bodyPr>
            <a:noAutofit/>
          </a:bodyPr>
          <a:lstStyle/>
          <a:p>
            <a:r>
              <a:rPr lang="ru-RU" sz="3600" b="1" cap="all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Исследования качества </a:t>
            </a:r>
            <a:r>
              <a:rPr lang="ru-RU" sz="3600" b="1" cap="all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образования </a:t>
            </a:r>
            <a:br>
              <a:rPr lang="ru-RU" sz="3600" b="1" cap="all" dirty="0" smtClean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ru-RU" sz="3600" b="1" cap="all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и</a:t>
            </a:r>
            <a:r>
              <a:rPr lang="ru-RU" sz="3600" b="1" cap="all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/>
            </a:r>
            <a:br>
              <a:rPr lang="ru-RU" sz="3600" b="1" cap="all" dirty="0" smtClean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ru-RU" sz="3600" b="1" cap="all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Работа технических </a:t>
            </a:r>
            <a:r>
              <a:rPr lang="ru-RU" sz="3600" b="1" cap="all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специалистов </a:t>
            </a:r>
            <a:br>
              <a:rPr lang="ru-RU" sz="3600" b="1" cap="all" dirty="0" smtClean="0">
                <a:solidFill>
                  <a:srgbClr val="FFFFFF"/>
                </a:solidFill>
                <a:latin typeface="Arial Black" panose="020B0A04020102020204" pitchFamily="34" charset="0"/>
              </a:rPr>
            </a:br>
            <a:r>
              <a:rPr lang="ru-RU" sz="3600" b="1" cap="al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3600" b="1" cap="all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3600" b="1" cap="all" dirty="0" smtClean="0">
                <a:solidFill>
                  <a:srgbClr val="FF0000"/>
                </a:solidFill>
              </a:rPr>
              <a:t/>
            </a:r>
            <a:br>
              <a:rPr lang="ru-RU" sz="3600" b="1" cap="all" dirty="0" smtClean="0">
                <a:solidFill>
                  <a:srgbClr val="FF0000"/>
                </a:solidFill>
              </a:rPr>
            </a:br>
            <a:endParaRPr lang="ru-RU" sz="3600" b="1" cap="al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4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s://kartinkin.net/uploads/posts/2021-01/1611919295_9-p-belie-foni-s-kartami-rossii-9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75" y="1350751"/>
            <a:ext cx="9761828" cy="508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2">
            <a:extLst>
              <a:ext uri="{FF2B5EF4-FFF2-40B4-BE49-F238E27FC236}">
                <a16:creationId xmlns:a16="http://schemas.microsoft.com/office/drawing/2014/main" xmlns="" id="{5D2FF58B-46DC-42B7-8D2A-004F451E15A1}"/>
              </a:ext>
            </a:extLst>
          </p:cNvPr>
          <p:cNvSpPr/>
          <p:nvPr/>
        </p:nvSpPr>
        <p:spPr>
          <a:xfrm>
            <a:off x="591336" y="1597808"/>
            <a:ext cx="3917164" cy="1934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6948" tIns="43478" rIns="86948" bIns="43478" rtlCol="0" anchor="t">
            <a:spAutoFit/>
          </a:bodyPr>
          <a:lstStyle/>
          <a:p>
            <a:pPr defTabSz="869489"/>
            <a:r>
              <a:rPr lang="ru-RU" sz="4000" b="1" dirty="0">
                <a:solidFill>
                  <a:srgbClr val="FF0000"/>
                </a:solidFill>
              </a:rPr>
              <a:t>Единая система оценки качества образования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150397029"/>
              </p:ext>
            </p:extLst>
          </p:nvPr>
        </p:nvGraphicFramePr>
        <p:xfrm>
          <a:off x="4645738" y="127000"/>
          <a:ext cx="7266861" cy="6349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" name="Скругленный прямоугольник 8"/>
          <p:cNvSpPr/>
          <p:nvPr/>
        </p:nvSpPr>
        <p:spPr>
          <a:xfrm>
            <a:off x="1112040" y="3604152"/>
            <a:ext cx="3109469" cy="232958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defTabSz="84586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9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23166" y="3202215"/>
            <a:ext cx="2529445" cy="888083"/>
          </a:xfrm>
          <a:prstGeom prst="rect">
            <a:avLst/>
          </a:prstGeom>
        </p:spPr>
        <p:txBody>
          <a:bodyPr wrap="none" lIns="87004" tIns="43506" rIns="87004" bIns="43506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defTabSz="869489"/>
            <a:r>
              <a:rPr lang="ru-RU" sz="5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" panose="020B0604020202020204"/>
              </a:rPr>
              <a:t>ЕСОКО</a:t>
            </a:r>
          </a:p>
        </p:txBody>
      </p:sp>
    </p:spTree>
    <p:extLst>
      <p:ext uri="{BB962C8B-B14F-4D97-AF65-F5344CB8AC3E}">
        <p14:creationId xmlns:p14="http://schemas.microsoft.com/office/powerpoint/2010/main" val="262679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0" descr="Картинки по запросу Государственное бюджетное нетиповое образовательное учреждение  «Санкт-Петербургский городской Дворец творчества юных»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71720" y="801370"/>
            <a:ext cx="9589578" cy="0"/>
          </a:xfrm>
          <a:prstGeom prst="line">
            <a:avLst/>
          </a:prstGeom>
          <a:ln w="28575" cap="rnd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718" y="442747"/>
            <a:ext cx="9589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ПРОВЕДЕНИЕ ОЦЕНОЧНЫХ </a:t>
            </a:r>
            <a:r>
              <a:rPr lang="ru-RU" sz="2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ПРОЦЕДУР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2022-2023 уч. год</a:t>
            </a:r>
            <a:endParaRPr lang="ru-RU" sz="2800" b="1" cap="all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790700" y="2362200"/>
            <a:ext cx="2895601" cy="2485787"/>
          </a:xfrm>
          <a:prstGeom prst="flowChartAlternateProcess">
            <a:avLst/>
          </a:prstGeom>
          <a:solidFill>
            <a:srgbClr val="F1F8EC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ВПР осень, весна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НИКО осень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</a:rPr>
              <a:t>РДР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</a:rPr>
              <a:t>ТМ 9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ГИА 9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ГИА 11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</a:rPr>
              <a:t>Апробации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4077865508"/>
              </p:ext>
            </p:extLst>
          </p:nvPr>
        </p:nvGraphicFramePr>
        <p:xfrm>
          <a:off x="4686301" y="1573989"/>
          <a:ext cx="7342216" cy="5153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359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0" descr="Картинки по запросу Государственное бюджетное нетиповое образовательное учреждение  «Санкт-Петербургский городской Дворец творчества юных»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71720" y="801370"/>
            <a:ext cx="9589578" cy="0"/>
          </a:xfrm>
          <a:prstGeom prst="line">
            <a:avLst/>
          </a:prstGeom>
          <a:ln w="28575" cap="rnd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71718" y="317500"/>
            <a:ext cx="11363082" cy="1569660"/>
          </a:xfrm>
          <a:prstGeom prst="rect">
            <a:avLst/>
          </a:prstGeom>
          <a:solidFill>
            <a:srgbClr val="F1F8E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Расписание проведения региональных диагностических работ </a:t>
            </a:r>
            <a:endParaRPr lang="ru-RU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2022/2023 учебном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 в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государственных образовательных организациях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Санкт-Петербурга, реализующих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общеобразовательные программы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229576"/>
              </p:ext>
            </p:extLst>
          </p:nvPr>
        </p:nvGraphicFramePr>
        <p:xfrm>
          <a:off x="1263536" y="2508622"/>
          <a:ext cx="10341032" cy="3210535"/>
        </p:xfrm>
        <a:graphic>
          <a:graphicData uri="http://schemas.openxmlformats.org/drawingml/2006/table">
            <a:tbl>
              <a:tblPr bandRow="1">
                <a:tableStyleId>{17292A2E-F333-43FB-9621-5CBBE7FDCDCB}</a:tableStyleId>
              </a:tblPr>
              <a:tblGrid>
                <a:gridCol w="2005488"/>
                <a:gridCol w="920591"/>
                <a:gridCol w="2774927"/>
                <a:gridCol w="2063080"/>
                <a:gridCol w="2576946"/>
              </a:tblGrid>
              <a:tr h="539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Даты проведения работы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работы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проверки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предоставления результатов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6979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16.11.2022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17.11.2022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18.11.2022*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21.11.2022-25.11.2022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25.11.2022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17.00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69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Окружающий мир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0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25.01.2023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26.01.2023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27.01.2023*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Функциональная грамотность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30.01.2023-10.02.2023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10.02.2023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17.00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30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01.03.2023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02.03.2023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03.03.2023*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Метапредметная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работа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естественным наукам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Автоматическая проверка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даты проведения работы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7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Сборник инструкций РДР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en-US" dirty="0" smtClean="0"/>
              <a:t>https</a:t>
            </a:r>
            <a:r>
              <a:rPr lang="en-US" dirty="0"/>
              <a:t>://monitoring.spbcokoit.ru/procedure/1090/2803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082800"/>
            <a:ext cx="10731500" cy="4043364"/>
          </a:xfrm>
          <a:solidFill>
            <a:srgbClr val="F1F8EC"/>
          </a:solidFill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КИМ </a:t>
            </a:r>
            <a:r>
              <a:rPr lang="ru-RU" dirty="0"/>
              <a:t>для проведения РДР размещаются на сайте https://monitoring.spbcokoit.ru/ в карточке с названием тестируемого предмета в 09:00 в дни проведения работы. Внимание! В каждый из дней тестирования размещаются разные варианты КИМ.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КИМ </a:t>
            </a:r>
            <a:r>
              <a:rPr lang="ru-RU" dirty="0"/>
              <a:t>в модуле «Знак» состоят из первой части или из первой и второй частей. Задания первой части выполняются обучающимися в компьютерной форме (компьютерная часть), задание второй части выполняется в бумажной форме с последующим внесением результатов выполнения задания в модуль «Знак».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47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Инструкция технического специалиста РДР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1F8EC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Основной </a:t>
            </a:r>
            <a:r>
              <a:rPr lang="ru-RU" dirty="0"/>
              <a:t>функцией технического специалиста является осуществление технических и технологических мероприятий по подготовке и проведению РДР и решение технических проблем в процессе проведения </a:t>
            </a:r>
            <a:r>
              <a:rPr lang="ru-RU" dirty="0" smtClean="0"/>
              <a:t>РДР</a:t>
            </a:r>
          </a:p>
          <a:p>
            <a:pPr marL="0" indent="0" algn="ctr">
              <a:buNone/>
            </a:pPr>
            <a:r>
              <a:rPr lang="ru-RU" b="1" dirty="0" smtClean="0"/>
              <a:t>1 этап   </a:t>
            </a:r>
            <a:r>
              <a:rPr lang="ru-RU" b="1" dirty="0" smtClean="0">
                <a:solidFill>
                  <a:srgbClr val="00B050"/>
                </a:solidFill>
              </a:rPr>
              <a:t>ПОДГОТОВИТЕЛЬНЫЙ</a:t>
            </a:r>
          </a:p>
          <a:p>
            <a:pPr marL="0" indent="0" algn="ctr">
              <a:buNone/>
            </a:pPr>
            <a:r>
              <a:rPr lang="ru-RU" b="1" dirty="0" smtClean="0"/>
              <a:t>2 этап   </a:t>
            </a:r>
            <a:r>
              <a:rPr lang="ru-RU" b="1" dirty="0" smtClean="0">
                <a:solidFill>
                  <a:srgbClr val="00B050"/>
                </a:solidFill>
              </a:rPr>
              <a:t>ОСНОВНОЙ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34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Технический специалист РДР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20801"/>
            <a:ext cx="10972800" cy="4805364"/>
          </a:xfrm>
          <a:solidFill>
            <a:srgbClr val="F1F8EC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день проведения РДР загружает </a:t>
            </a:r>
            <a:r>
              <a:rPr lang="ru-RU" dirty="0"/>
              <a:t>КИМ c сайта https://monitoring.spbcokoit.ru/ из карточки с названием тестируемого предмета в Модуль «Знак» ИС «Параграф», согласно </a:t>
            </a:r>
            <a:r>
              <a:rPr lang="ru-RU" dirty="0" err="1"/>
              <a:t>внутришкольному</a:t>
            </a:r>
            <a:r>
              <a:rPr lang="ru-RU" dirty="0"/>
              <a:t> </a:t>
            </a:r>
            <a:r>
              <a:rPr lang="ru-RU" dirty="0" smtClean="0"/>
              <a:t>графику</a:t>
            </a:r>
          </a:p>
          <a:p>
            <a:r>
              <a:rPr lang="ru-RU" dirty="0" smtClean="0"/>
              <a:t> Осуществляет выгрузку  </a:t>
            </a:r>
            <a:r>
              <a:rPr lang="ru-RU" dirty="0"/>
              <a:t>результатов выполнения компьютерной части (ответов части 1) в защищенное облачное файловое хранилище по адресу: http://10.129.69.132. – Оценочные процедуры – РДР - № волны каждый день проведения РДР согласно </a:t>
            </a:r>
            <a:r>
              <a:rPr lang="ru-RU" dirty="0" err="1"/>
              <a:t>внутришкольному</a:t>
            </a:r>
            <a:r>
              <a:rPr lang="ru-RU" dirty="0"/>
              <a:t> графику, (не позднее, чем через 20 минут после окончания тестирования всеми обучающимися).</a:t>
            </a:r>
          </a:p>
        </p:txBody>
      </p:sp>
    </p:spTree>
    <p:extLst>
      <p:ext uri="{BB962C8B-B14F-4D97-AF65-F5344CB8AC3E}">
        <p14:creationId xmlns:p14="http://schemas.microsoft.com/office/powerpoint/2010/main" val="163082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Технический специалист РДР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  <a:solidFill>
            <a:srgbClr val="F1F8EC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/>
              <a:t>В</a:t>
            </a:r>
            <a:r>
              <a:rPr lang="ru-RU" dirty="0" smtClean="0"/>
              <a:t>ыкладывает </a:t>
            </a:r>
            <a:r>
              <a:rPr lang="ru-RU" dirty="0"/>
              <a:t>в отсканированном виде заполненные протоколы проведения РДР в защищенное облачное файловое хранилище по адресу: http://10.129.69.132. – Оценочные процедуры – РДР - № волны.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наличии служебных </a:t>
            </a:r>
            <a:r>
              <a:rPr lang="ru-RU" dirty="0" smtClean="0"/>
              <a:t>записок </a:t>
            </a:r>
            <a:r>
              <a:rPr lang="ru-RU" dirty="0"/>
              <a:t>выкладывает их в отсканированном виде на сервер защищенное облачное файловое хранилище по адресу: http://10.129.69.132. – Оценочные процедуры – РДР - № волны и высылает их районному </a:t>
            </a:r>
            <a:r>
              <a:rPr lang="ru-RU" dirty="0" smtClean="0"/>
              <a:t>координатору</a:t>
            </a:r>
          </a:p>
          <a:p>
            <a:r>
              <a:rPr lang="ru-RU" dirty="0" smtClean="0"/>
              <a:t>После </a:t>
            </a:r>
            <a:r>
              <a:rPr lang="ru-RU" dirty="0"/>
              <a:t>получения отчета о взаимопроверке совместно </a:t>
            </a:r>
            <a:r>
              <a:rPr lang="ru-RU" dirty="0" smtClean="0"/>
              <a:t>с ответственным за проведение РДР вносит </a:t>
            </a:r>
            <a:r>
              <a:rPr lang="ru-RU" dirty="0"/>
              <a:t>в модуль «Знак» результаты выполнения обучающимися задания второй части в соответствии </a:t>
            </a:r>
            <a:r>
              <a:rPr lang="ru-RU" dirty="0" smtClean="0"/>
              <a:t>с </a:t>
            </a:r>
            <a:r>
              <a:rPr lang="ru-RU" dirty="0"/>
              <a:t>отчетом. </a:t>
            </a:r>
            <a:endParaRPr lang="ru-RU" dirty="0" smtClean="0"/>
          </a:p>
          <a:p>
            <a:r>
              <a:rPr lang="ru-RU" dirty="0" smtClean="0"/>
              <a:t>Осуществляет </a:t>
            </a:r>
            <a:r>
              <a:rPr lang="ru-RU" dirty="0"/>
              <a:t>процесс </a:t>
            </a:r>
            <a:r>
              <a:rPr lang="ru-RU" dirty="0" smtClean="0"/>
              <a:t>выгрузки </a:t>
            </a:r>
            <a:r>
              <a:rPr lang="ru-RU" dirty="0"/>
              <a:t>файла с добавленным результатом выполнения второй части в защищенное облачное файловое хранилище по адресу: </a:t>
            </a:r>
            <a:r>
              <a:rPr lang="ru-RU" dirty="0" smtClean="0"/>
              <a:t>http</a:t>
            </a:r>
            <a:r>
              <a:rPr lang="ru-RU" dirty="0"/>
              <a:t>://10.129.69.132. – Оценочные процедуры – РДР - № волны</a:t>
            </a:r>
          </a:p>
        </p:txBody>
      </p:sp>
    </p:spTree>
    <p:extLst>
      <p:ext uri="{BB962C8B-B14F-4D97-AF65-F5344CB8AC3E}">
        <p14:creationId xmlns:p14="http://schemas.microsoft.com/office/powerpoint/2010/main" val="323493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7"/>
            <a:ext cx="12192000" cy="6885384"/>
          </a:xfrm>
          <a:prstGeom prst="rect">
            <a:avLst/>
          </a:prstGeom>
          <a:solidFill>
            <a:srgbClr val="356B9D"/>
          </a:solidFill>
          <a:ln>
            <a:noFill/>
          </a:ln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 descr="D:\La work\Маша Комлева\Презентации разные цвета\Декор голубой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-1" y="-27387"/>
            <a:ext cx="7245850" cy="546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1136" y="2185435"/>
            <a:ext cx="6822276" cy="2215748"/>
          </a:xfrm>
        </p:spPr>
        <p:txBody>
          <a:bodyPr>
            <a:normAutofit/>
          </a:bodyPr>
          <a:lstStyle/>
          <a:p>
            <a:r>
              <a:rPr lang="ru-RU" sz="2500" b="1" cap="all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Благодарю за внимание!</a:t>
            </a:r>
            <a:endParaRPr lang="ru-RU" sz="2200" b="1" cap="al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4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14896</TotalTime>
  <Words>468</Words>
  <Application>Microsoft Office PowerPoint</Application>
  <PresentationFormat>Широкоэкранный</PresentationFormat>
  <Paragraphs>87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Verdana</vt:lpstr>
      <vt:lpstr>Тема Office</vt:lpstr>
      <vt:lpstr>Исследования качества образования  и Работа технических специалистов    </vt:lpstr>
      <vt:lpstr>Презентация PowerPoint</vt:lpstr>
      <vt:lpstr>Презентация PowerPoint</vt:lpstr>
      <vt:lpstr>Презентация PowerPoint</vt:lpstr>
      <vt:lpstr> Сборник инструкций РДР https://monitoring.spbcokoit.ru/procedure/1090/2803</vt:lpstr>
      <vt:lpstr>Инструкция технического специалиста РДР</vt:lpstr>
      <vt:lpstr>Технический специалист РДР</vt:lpstr>
      <vt:lpstr>Технический специалист РДР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918</cp:revision>
  <cp:lastPrinted>2022-09-16T06:32:30Z</cp:lastPrinted>
  <dcterms:created xsi:type="dcterms:W3CDTF">2020-06-08T21:27:38Z</dcterms:created>
  <dcterms:modified xsi:type="dcterms:W3CDTF">2022-11-10T12:05:18Z</dcterms:modified>
</cp:coreProperties>
</file>