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03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10579-4331-45D1-A19A-E91FE4E4F0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FCA11-1591-4861-A09E-F1BBA92B25C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Жена - Матушка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Зима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416EC-7AA2-452F-81FC-33DE572FD399}" type="parTrans" cxnId="{431790CF-0A88-484B-A22B-DD31990C89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5E185-E66D-4012-9095-2474AEA0CBE2}" type="sibTrans" cxnId="{431790CF-0A88-484B-A22B-DD31990C89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3BED2-DB5F-4E69-95DF-00165409ECC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Внучка – Снегурочка</a:t>
          </a:r>
        </a:p>
      </dgm:t>
    </dgm:pt>
    <dgm:pt modelId="{48168E3D-4736-4AAA-A6EA-277673C9F9B1}" type="parTrans" cxnId="{6C7CBD11-6C72-4FB8-85B7-70CE37DB25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FC494-A1AA-40C4-8F8F-7FC8B340B25F}" type="sibTrans" cxnId="{6C7CBD11-6C72-4FB8-85B7-70CE37DB25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09F28-FD41-4330-B26D-662D7785481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Зять - Буран</a:t>
          </a:r>
        </a:p>
      </dgm:t>
    </dgm:pt>
    <dgm:pt modelId="{D6F3BD25-A920-43AC-8486-DEF507E57F96}" type="parTrans" cxnId="{36FABDA9-5A9C-458D-BD41-2DB11E87D6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A00ADC-20D5-43AB-B77E-0664EF26C1B4}" type="sibTrans" cxnId="{36FABDA9-5A9C-458D-BD41-2DB11E87D6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355DF-32B4-4579-8A90-5C217ECC113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Три дочери: Стужа, Вьюга 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Метелица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B4203-C0F9-489D-824D-61E37D008B21}" type="parTrans" cxnId="{4B883419-E5B5-4D71-A701-358F46978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85446-84AC-492F-ACF8-21D54F923581}" type="sibTrans" cxnId="{4B883419-E5B5-4D71-A701-358F46978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D61DF-8C77-4939-B38D-9CE8EF107D94}" type="pres">
      <dgm:prSet presAssocID="{05A10579-4331-45D1-A19A-E91FE4E4F0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E1032-8760-475E-B90D-E6C0CBABE0DB}" type="pres">
      <dgm:prSet presAssocID="{603FCA11-1591-4861-A09E-F1BBA92B25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996-F1DC-461E-865C-7AA137F066AB}" type="pres">
      <dgm:prSet presAssocID="{7415E185-E66D-4012-9095-2474AEA0CBE2}" presName="spacer" presStyleCnt="0"/>
      <dgm:spPr/>
    </dgm:pt>
    <dgm:pt modelId="{512AF642-383A-45CA-AC54-90791FFD77FC}" type="pres">
      <dgm:prSet presAssocID="{2693BED2-DB5F-4E69-95DF-00165409ECC7}" presName="parentText" presStyleLbl="node1" presStyleIdx="1" presStyleCnt="4" custLinFactNeighborX="1007" custLinFactNeighborY="11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085E2-F2CF-4465-A01B-F27A7ADF74CC}" type="pres">
      <dgm:prSet presAssocID="{1A0FC494-A1AA-40C4-8F8F-7FC8B340B25F}" presName="spacer" presStyleCnt="0"/>
      <dgm:spPr/>
    </dgm:pt>
    <dgm:pt modelId="{5E9E391D-F71B-4620-8AE8-701730099620}" type="pres">
      <dgm:prSet presAssocID="{06C355DF-32B4-4579-8A90-5C217ECC113B}" presName="parentText" presStyleLbl="node1" presStyleIdx="2" presStyleCnt="4" custLinFactNeighborX="1007" custLinFactNeighborY="42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F33A4-E028-471C-BD65-EA205FCAA2EA}" type="pres">
      <dgm:prSet presAssocID="{08685446-84AC-492F-ACF8-21D54F923581}" presName="spacer" presStyleCnt="0"/>
      <dgm:spPr/>
    </dgm:pt>
    <dgm:pt modelId="{312E6A80-8D54-43A0-BC33-494CB366F6B5}" type="pres">
      <dgm:prSet presAssocID="{33F09F28-FD41-4330-B26D-662D77854811}" presName="parentText" presStyleLbl="node1" presStyleIdx="3" presStyleCnt="4" custLinFactY="3424" custLinFactNeighborX="-7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CBD11-6C72-4FB8-85B7-70CE37DB2562}" srcId="{05A10579-4331-45D1-A19A-E91FE4E4F03A}" destId="{2693BED2-DB5F-4E69-95DF-00165409ECC7}" srcOrd="1" destOrd="0" parTransId="{48168E3D-4736-4AAA-A6EA-277673C9F9B1}" sibTransId="{1A0FC494-A1AA-40C4-8F8F-7FC8B340B25F}"/>
    <dgm:cxn modelId="{F7E1D637-9274-43A5-8204-813CAEF4EED7}" type="presOf" srcId="{06C355DF-32B4-4579-8A90-5C217ECC113B}" destId="{5E9E391D-F71B-4620-8AE8-701730099620}" srcOrd="0" destOrd="0" presId="urn:microsoft.com/office/officeart/2005/8/layout/vList2"/>
    <dgm:cxn modelId="{84C9E92C-9415-4A5C-863A-8F790BED875C}" type="presOf" srcId="{2693BED2-DB5F-4E69-95DF-00165409ECC7}" destId="{512AF642-383A-45CA-AC54-90791FFD77FC}" srcOrd="0" destOrd="0" presId="urn:microsoft.com/office/officeart/2005/8/layout/vList2"/>
    <dgm:cxn modelId="{36FABDA9-5A9C-458D-BD41-2DB11E87D60C}" srcId="{05A10579-4331-45D1-A19A-E91FE4E4F03A}" destId="{33F09F28-FD41-4330-B26D-662D77854811}" srcOrd="3" destOrd="0" parTransId="{D6F3BD25-A920-43AC-8486-DEF507E57F96}" sibTransId="{F8A00ADC-20D5-43AB-B77E-0664EF26C1B4}"/>
    <dgm:cxn modelId="{8AF12E80-82DB-482B-BA02-6814AA499E5E}" type="presOf" srcId="{05A10579-4331-45D1-A19A-E91FE4E4F03A}" destId="{7E6D61DF-8C77-4939-B38D-9CE8EF107D94}" srcOrd="0" destOrd="0" presId="urn:microsoft.com/office/officeart/2005/8/layout/vList2"/>
    <dgm:cxn modelId="{F98FD8FB-A266-412D-80F2-8EFAD08904BC}" type="presOf" srcId="{33F09F28-FD41-4330-B26D-662D77854811}" destId="{312E6A80-8D54-43A0-BC33-494CB366F6B5}" srcOrd="0" destOrd="0" presId="urn:microsoft.com/office/officeart/2005/8/layout/vList2"/>
    <dgm:cxn modelId="{431790CF-0A88-484B-A22B-DD31990C89E5}" srcId="{05A10579-4331-45D1-A19A-E91FE4E4F03A}" destId="{603FCA11-1591-4861-A09E-F1BBA92B25C1}" srcOrd="0" destOrd="0" parTransId="{A69416EC-7AA2-452F-81FC-33DE572FD399}" sibTransId="{7415E185-E66D-4012-9095-2474AEA0CBE2}"/>
    <dgm:cxn modelId="{4B883419-E5B5-4D71-A701-358F469787C5}" srcId="{05A10579-4331-45D1-A19A-E91FE4E4F03A}" destId="{06C355DF-32B4-4579-8A90-5C217ECC113B}" srcOrd="2" destOrd="0" parTransId="{25FB4203-C0F9-489D-824D-61E37D008B21}" sibTransId="{08685446-84AC-492F-ACF8-21D54F923581}"/>
    <dgm:cxn modelId="{F686374C-A950-4B3F-972B-135729A1AB2B}" type="presOf" srcId="{603FCA11-1591-4861-A09E-F1BBA92B25C1}" destId="{918E1032-8760-475E-B90D-E6C0CBABE0DB}" srcOrd="0" destOrd="0" presId="urn:microsoft.com/office/officeart/2005/8/layout/vList2"/>
    <dgm:cxn modelId="{DDBB8409-B313-45EF-AC7C-40F67874DCE5}" type="presParOf" srcId="{7E6D61DF-8C77-4939-B38D-9CE8EF107D94}" destId="{918E1032-8760-475E-B90D-E6C0CBABE0DB}" srcOrd="0" destOrd="0" presId="urn:microsoft.com/office/officeart/2005/8/layout/vList2"/>
    <dgm:cxn modelId="{63C91583-5186-4CCD-B133-44AA1AA307EB}" type="presParOf" srcId="{7E6D61DF-8C77-4939-B38D-9CE8EF107D94}" destId="{E387D996-F1DC-461E-865C-7AA137F066AB}" srcOrd="1" destOrd="0" presId="urn:microsoft.com/office/officeart/2005/8/layout/vList2"/>
    <dgm:cxn modelId="{6794E2F5-60CE-4489-86B6-6117A7EBE096}" type="presParOf" srcId="{7E6D61DF-8C77-4939-B38D-9CE8EF107D94}" destId="{512AF642-383A-45CA-AC54-90791FFD77FC}" srcOrd="2" destOrd="0" presId="urn:microsoft.com/office/officeart/2005/8/layout/vList2"/>
    <dgm:cxn modelId="{6E310783-F1E5-4BB7-AEE7-02520FFB59C7}" type="presParOf" srcId="{7E6D61DF-8C77-4939-B38D-9CE8EF107D94}" destId="{E16085E2-F2CF-4465-A01B-F27A7ADF74CC}" srcOrd="3" destOrd="0" presId="urn:microsoft.com/office/officeart/2005/8/layout/vList2"/>
    <dgm:cxn modelId="{D41C24C2-D150-4060-B2B0-708577BDB54F}" type="presParOf" srcId="{7E6D61DF-8C77-4939-B38D-9CE8EF107D94}" destId="{5E9E391D-F71B-4620-8AE8-701730099620}" srcOrd="4" destOrd="0" presId="urn:microsoft.com/office/officeart/2005/8/layout/vList2"/>
    <dgm:cxn modelId="{5A63889A-E275-4F80-AD77-845FEFE737F3}" type="presParOf" srcId="{7E6D61DF-8C77-4939-B38D-9CE8EF107D94}" destId="{A5CF33A4-E028-471C-BD65-EA205FCAA2EA}" srcOrd="5" destOrd="0" presId="urn:microsoft.com/office/officeart/2005/8/layout/vList2"/>
    <dgm:cxn modelId="{534AD314-AEB2-4811-A771-9E8DCCB5FB37}" type="presParOf" srcId="{7E6D61DF-8C77-4939-B38D-9CE8EF107D94}" destId="{312E6A80-8D54-43A0-BC33-494CB366F6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E1032-8760-475E-B90D-E6C0CBABE0DB}">
      <dsp:nvSpPr>
        <dsp:cNvPr id="0" name=""/>
        <dsp:cNvSpPr/>
      </dsp:nvSpPr>
      <dsp:spPr>
        <a:xfrm>
          <a:off x="0" y="878563"/>
          <a:ext cx="5740791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Жена - Матушка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Зима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7" y="910490"/>
        <a:ext cx="5676937" cy="590176"/>
      </dsp:txXfrm>
    </dsp:sp>
    <dsp:sp modelId="{512AF642-383A-45CA-AC54-90791FFD77FC}">
      <dsp:nvSpPr>
        <dsp:cNvPr id="0" name=""/>
        <dsp:cNvSpPr/>
      </dsp:nvSpPr>
      <dsp:spPr>
        <a:xfrm>
          <a:off x="0" y="1616224"/>
          <a:ext cx="5740791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Внучка – Снегурочка</a:t>
          </a:r>
        </a:p>
      </dsp:txBody>
      <dsp:txXfrm>
        <a:off x="31927" y="1648151"/>
        <a:ext cx="5676937" cy="590176"/>
      </dsp:txXfrm>
    </dsp:sp>
    <dsp:sp modelId="{5E9E391D-F71B-4620-8AE8-701730099620}">
      <dsp:nvSpPr>
        <dsp:cNvPr id="0" name=""/>
        <dsp:cNvSpPr/>
      </dsp:nvSpPr>
      <dsp:spPr>
        <a:xfrm>
          <a:off x="0" y="2368086"/>
          <a:ext cx="5740791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Три дочери: Стужа, Вьюга и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Метелица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27" y="2400013"/>
        <a:ext cx="5676937" cy="590176"/>
      </dsp:txXfrm>
    </dsp:sp>
    <dsp:sp modelId="{312E6A80-8D54-43A0-BC33-494CB366F6B5}">
      <dsp:nvSpPr>
        <dsp:cNvPr id="0" name=""/>
        <dsp:cNvSpPr/>
      </dsp:nvSpPr>
      <dsp:spPr>
        <a:xfrm>
          <a:off x="0" y="3162567"/>
          <a:ext cx="5740791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Зять - Буран</a:t>
          </a:r>
        </a:p>
      </dsp:txBody>
      <dsp:txXfrm>
        <a:off x="31927" y="3194494"/>
        <a:ext cx="5676937" cy="59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039A8-EB53-40BF-A3D1-9B3EDEBAE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D58369-49E3-4239-90A0-E07EC2A68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E01F8-D7A0-45DA-BAF4-828D33CA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B8FF3-EEDB-4DDC-8417-1A54E0A9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B3B46-C490-4385-AB2B-62D56D14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2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2963-2C8C-4370-BDB6-1A188F1F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849B5E-26CB-495D-A7B2-E2127E9F7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FC5F0-1271-45B0-A7A7-41BD3832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72212-865A-4357-9EE3-E869DDDF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01EB5-F5AF-40E7-A827-CBF7B4CF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8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98B4C4-9E45-48CB-AFD8-83E1C74AC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2EF8F0-A89F-4370-A9B7-0C6AA04AA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53E0B-B4E8-4614-A069-7B97530B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38143-4AD3-4524-BBB7-673AA6C3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8236A-B0B4-4A65-A08B-AFA824C9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DC309-70F4-4A25-BBB4-AAEBA0BD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B3C2A2-C6CD-45D3-BFE8-E6E8A0E7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FAE49-22AF-4563-AA31-7DD2B78E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60A11-29C9-4990-9808-3B0FC513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E1DE0-474D-45AF-83D6-9F196157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9F46C-1D96-4CD3-BDB2-BAFF6980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B574D-01F0-4D03-9C28-BCE51FAC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D1562-A4AD-4D6C-9BBF-18C5EFD5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8BDF-6034-4DE0-9DF2-A5311546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04985-59C7-4CE1-B5A6-E44504F3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9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D0486-6AEE-4D81-BAB1-2A6C88E9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AFFDC-0791-4683-AA92-956673D06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E86F09-C331-465F-89BA-A5475D562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0CC9DF-EE03-4BFA-B51B-EEDC1951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0483B2-7ACF-4D39-B079-CA0AD3A3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2385A-237C-4D2D-92EB-5C1F082D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04F53-7B5C-41D5-A4D7-71559274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F9CA2-3C31-46CB-8F19-29B2776C7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1904DE-50D3-479C-BC08-5024557F6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B93875-8870-4DCD-996E-83765B4F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9F065B-1D22-48B8-8BC5-D3B4023D0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FFFF92-3424-471F-89CC-CA2DA3CD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25D99B-CA44-4D41-A5F0-18CAC971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ABE94F-E1D3-4A86-AC21-7BDDC945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8E705-31FA-42C9-9F4B-CACFF95E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CBA2FF-019A-4BCA-A6F2-EF5EF6F6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FC4E72-AA2A-4442-B3ED-D34E0E8E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E63131-2DD8-4F88-A404-4D49BB2B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FC3F21-9AB2-428E-8224-C8D01A8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60CF52-2D12-4E23-98D7-9C59D9AC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44AF6B-54FB-4441-BBF4-58C83CF6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5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D88F9-DB75-499A-B5EB-CDE1575C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842FA-DECE-4432-BD4C-51B6E216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823B77-A6F1-450E-A45F-F575FB1D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2FFF54-DD88-45D0-B788-7EAAF70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E430B-EDE1-4A80-853B-D24D87FD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7993FB-5B8D-41AF-94A1-0D0012A5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4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DC06C-52D9-4769-95BE-E0DC0519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32207A-7DF8-4B6E-9D85-1999EEE28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F2ED5-30A8-472B-9AB2-900430AC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3C2B7-85C2-48E0-B930-66766DF7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F218E-6131-4A90-976A-FAC08378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89E7D-E5CA-4605-874B-A5CA202B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61E0C-269C-4E42-8A33-3B5DAD16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0D48F-E95E-46EA-B10B-C994003D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86A95-7D46-415B-BEBF-35C0805CD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EA85-7EB4-490D-B2FD-1029A28CE1E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8D7C1-7DCC-4A17-8E5F-050968CB4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1D3B3-32C4-4DC6-90E5-5FF8D3F43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E714-63D1-481C-81D8-8049C0894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AC94F-0729-4D5B-AB36-1F379A9B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4204"/>
            <a:ext cx="9144000" cy="195992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работа</a:t>
            </a:r>
            <a:r>
              <a:rPr lang="ru-RU" sz="3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3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Родословная Деда Мороза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395CC4-D84F-4172-8013-4AD94E7B2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549" y="3790729"/>
            <a:ext cx="4942237" cy="206974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  </a:t>
            </a:r>
            <a:r>
              <a:rPr lang="ru-RU" sz="20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Зюко</a:t>
            </a: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М.В.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Коваленко Т.А.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Ичева</a:t>
            </a: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О.В.           </a:t>
            </a: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Грамыко</a:t>
            </a:r>
            <a:r>
              <a:rPr lang="ru-RU" sz="2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800" y="6053667"/>
            <a:ext cx="218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endParaRPr lang="ru-RU" sz="16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ru-RU" sz="1600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2997" y="462155"/>
            <a:ext cx="7634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школа 219 </a:t>
            </a:r>
            <a:b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Красносельского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7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FA31-7151-476F-815E-F362628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9685713" cy="1144588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составить родословную Деда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Мороза</a:t>
            </a:r>
            <a:endParaRPr lang="ru-RU" sz="2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E000B-43A2-4FD2-B02E-F0002401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0678"/>
            <a:ext cx="10515600" cy="37749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600" b="1" dirty="0">
                <a:solidFill>
                  <a:srgbClr val="203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у всех людей, у Деда Мороза должны быть родственники.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родственников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Мороза.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Установить,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были предки Деда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Обобщить и систематизировать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6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FA31-7151-476F-815E-F362628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887" y="456565"/>
            <a:ext cx="6550430" cy="790344"/>
          </a:xfrm>
        </p:spPr>
        <p:txBody>
          <a:bodyPr/>
          <a:lstStyle/>
          <a:p>
            <a:pPr algn="ctr"/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 Мороз и его семья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6449DE2F-D568-45D6-8223-C71377EB6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508678"/>
              </p:ext>
            </p:extLst>
          </p:nvPr>
        </p:nvGraphicFramePr>
        <p:xfrm>
          <a:off x="5447144" y="1246909"/>
          <a:ext cx="5740791" cy="459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 descr="Изображение выглядит как дерево, снег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11D27C8-4385-408E-8BEC-7D08C487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r="17557"/>
          <a:stretch>
            <a:fillRect/>
          </a:stretch>
        </p:blipFill>
        <p:spPr bwMode="auto">
          <a:xfrm>
            <a:off x="1190514" y="1370183"/>
            <a:ext cx="37290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4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98B8BA3-A445-4BD9-82DD-3C8D47660A53}"/>
              </a:ext>
            </a:extLst>
          </p:cNvPr>
          <p:cNvSpPr/>
          <p:nvPr/>
        </p:nvSpPr>
        <p:spPr>
          <a:xfrm>
            <a:off x="8906962" y="4929001"/>
            <a:ext cx="1874645" cy="632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Пэр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Ноэль</a:t>
            </a:r>
            <a:endParaRPr lang="ru-RU" sz="20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CA20EC6-CDFA-41CB-9B58-ACF333D1AEB1}"/>
              </a:ext>
            </a:extLst>
          </p:cNvPr>
          <p:cNvSpPr/>
          <p:nvPr/>
        </p:nvSpPr>
        <p:spPr>
          <a:xfrm>
            <a:off x="4605478" y="4929001"/>
            <a:ext cx="3323659" cy="632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Йоулупукки</a:t>
            </a:r>
            <a:endParaRPr lang="ru-RU" sz="2000" b="1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ABBAAB-D173-4B89-B03B-A41B107F6E78}"/>
              </a:ext>
            </a:extLst>
          </p:cNvPr>
          <p:cNvSpPr/>
          <p:nvPr/>
        </p:nvSpPr>
        <p:spPr>
          <a:xfrm>
            <a:off x="1319212" y="4929001"/>
            <a:ext cx="2228851" cy="632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 Клаус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FA31-7151-476F-815E-F362628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097" y="685901"/>
            <a:ext cx="3957041" cy="86515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1C97BA41-918E-4D00-A359-98FD258A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000250"/>
            <a:ext cx="2228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64EFA19-90DD-4506-A0D3-D81BC8C1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>
            <a:fillRect/>
          </a:stretch>
        </p:blipFill>
        <p:spPr bwMode="auto">
          <a:xfrm>
            <a:off x="4605479" y="2000250"/>
            <a:ext cx="332365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8183296-2201-4974-BC0B-7AF3D60B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2"/>
          <a:stretch>
            <a:fillRect/>
          </a:stretch>
        </p:blipFill>
        <p:spPr bwMode="auto">
          <a:xfrm>
            <a:off x="8891586" y="1989728"/>
            <a:ext cx="1819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1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6CBB742-42EF-41C1-9C53-DBAFF036545F}"/>
              </a:ext>
            </a:extLst>
          </p:cNvPr>
          <p:cNvSpPr/>
          <p:nvPr/>
        </p:nvSpPr>
        <p:spPr>
          <a:xfrm>
            <a:off x="7897576" y="5228226"/>
            <a:ext cx="2121717" cy="78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A02F484-9912-4833-888D-B4A36EBBDF6B}"/>
              </a:ext>
            </a:extLst>
          </p:cNvPr>
          <p:cNvSpPr/>
          <p:nvPr/>
        </p:nvSpPr>
        <p:spPr>
          <a:xfrm>
            <a:off x="1457135" y="5228226"/>
            <a:ext cx="1967710" cy="78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Трескун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994CDF-B882-4333-94A0-B597F853C1BA}"/>
              </a:ext>
            </a:extLst>
          </p:cNvPr>
          <p:cNvSpPr/>
          <p:nvPr/>
        </p:nvSpPr>
        <p:spPr>
          <a:xfrm>
            <a:off x="4153036" y="5228226"/>
            <a:ext cx="3016348" cy="78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FA31-7151-476F-815E-F362628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642" y="535887"/>
            <a:ext cx="6136178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Прадеды Деда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ороза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4EC61-29C7-4880-AAC0-39EBE064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t="2396" r="46431" b="5923"/>
          <a:stretch>
            <a:fillRect/>
          </a:stretch>
        </p:blipFill>
        <p:spPr bwMode="auto">
          <a:xfrm>
            <a:off x="1457135" y="1524434"/>
            <a:ext cx="1907540" cy="344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03F67-1710-4DE4-BB80-AF7CD968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b="5015"/>
          <a:stretch/>
        </p:blipFill>
        <p:spPr bwMode="auto">
          <a:xfrm>
            <a:off x="3826773" y="2372476"/>
            <a:ext cx="3608705" cy="178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F8E35D-2E4F-4993-8DD4-A3108CF9B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28470" r="63786" b="23015"/>
          <a:stretch>
            <a:fillRect/>
          </a:stretch>
        </p:blipFill>
        <p:spPr bwMode="auto">
          <a:xfrm>
            <a:off x="7897576" y="1570283"/>
            <a:ext cx="2121717" cy="338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45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9E76BBC-8F67-4190-8DB4-18D819601655}"/>
              </a:ext>
            </a:extLst>
          </p:cNvPr>
          <p:cNvSpPr/>
          <p:nvPr/>
        </p:nvSpPr>
        <p:spPr>
          <a:xfrm>
            <a:off x="6367026" y="5544286"/>
            <a:ext cx="2901750" cy="78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Иванович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B84BA8-D958-48F7-8089-53F284B27A5E}"/>
              </a:ext>
            </a:extLst>
          </p:cNvPr>
          <p:cNvSpPr/>
          <p:nvPr/>
        </p:nvSpPr>
        <p:spPr>
          <a:xfrm>
            <a:off x="2641997" y="5544286"/>
            <a:ext cx="2628272" cy="782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- Воевода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AFA31-7151-476F-815E-F3626280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124" y="514755"/>
            <a:ext cx="6210993" cy="80697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Деда Мороза</a:t>
            </a:r>
          </a:p>
        </p:txBody>
      </p:sp>
      <p:pic>
        <p:nvPicPr>
          <p:cNvPr id="2049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51A8AAF-85D9-4FC6-8507-447B8744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4620" r="10011" b="6602"/>
          <a:stretch>
            <a:fillRect/>
          </a:stretch>
        </p:blipFill>
        <p:spPr bwMode="auto">
          <a:xfrm>
            <a:off x="2641997" y="1593108"/>
            <a:ext cx="2628272" cy="37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Изображение выглядит как игрушка, юбка, синий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1CAA2CB5-776E-440E-92D1-4A8E1A707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26" y="1593108"/>
            <a:ext cx="2901750" cy="3792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90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6E000B-43A2-4FD2-B02E-F0002401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81" y="1598772"/>
            <a:ext cx="8352431" cy="3064667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аша гипотеза подтвердилась: у Деда Мороза есть много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родственников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2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123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       Проектная работа Тема: Родословная Деда Мороза</vt:lpstr>
      <vt:lpstr>Цель: составить родословную Деда Мороза</vt:lpstr>
      <vt:lpstr>Дед Мороз и его семья</vt:lpstr>
      <vt:lpstr>Братья </vt:lpstr>
      <vt:lpstr>Прадеды Деда Мороза</vt:lpstr>
      <vt:lpstr>Дедушки Деда Мороза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школа 219 Красносельского района г. Санкт-Петербурга    Проектная работа Тема: Родословная Деда мороза</dc:title>
  <dc:creator>marina115115@yandex.ru</dc:creator>
  <cp:lastModifiedBy>Маркова  Ольга  Владимировна</cp:lastModifiedBy>
  <cp:revision>16</cp:revision>
  <dcterms:created xsi:type="dcterms:W3CDTF">2021-11-28T14:35:23Z</dcterms:created>
  <dcterms:modified xsi:type="dcterms:W3CDTF">2021-12-07T08:43:15Z</dcterms:modified>
</cp:coreProperties>
</file>