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61" r:id="rId6"/>
    <p:sldId id="260" r:id="rId7"/>
    <p:sldId id="262" r:id="rId8"/>
    <p:sldId id="273" r:id="rId9"/>
    <p:sldId id="269" r:id="rId10"/>
    <p:sldId id="270" r:id="rId11"/>
    <p:sldId id="272" r:id="rId12"/>
    <p:sldId id="271" r:id="rId13"/>
    <p:sldId id="265" r:id="rId14"/>
    <p:sldId id="275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26AEF-5E0F-4671-BDC7-1A3729BF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843" y="1251209"/>
            <a:ext cx="8407020" cy="165576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81CEBB-F5C4-44B7-9923-A208C6EE2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2818" y="3275463"/>
            <a:ext cx="4299044" cy="266131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92B320-A854-44B1-BC83-FE66E7BD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0DA612-4276-4070-B0FD-E79B206E3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93D6B-7509-4754-9E9E-3EDBADCC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0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E2F9C-FCFD-4814-AF0E-FB457C61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F49123-5B5D-4456-AE89-2FD9D71A6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BD221-6397-4BCA-ABC6-36B272AA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90272-CE90-4CEA-9D2D-70335275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B388E5-7AE3-48EC-92DC-BCA1A1A1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C21A72-E80A-41D4-AE10-653AC2BD7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14B934-9AF0-4458-93DC-DF5287394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B7A405-DC03-46F9-B296-94D9EC0E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23A46-2AB9-46F5-99D1-9BD0BD08F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798EA-3657-466E-B04B-4EA186E7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0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647D7-37AA-4077-B525-B12F117E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839480-0BB4-4A91-BDBA-A75626264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4058C-DC53-402B-BAE6-96ACDC7B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38B3F-F44C-4522-BCFF-CF0DFDDD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9A75A-C1CB-40F5-B1B9-917A5EC1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22514-A414-4DEC-9707-9A29EB048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2735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32E76-E702-46D5-A829-A46108B5C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2632" y="4107976"/>
            <a:ext cx="5357956" cy="198167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0F9855-E348-4583-A269-A2A43004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63224-4EB5-4761-A055-07052DE1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F21FC-6EBC-4D6F-A650-1AEF564E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8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3B6EE-3A59-4533-91F9-EDD1AC22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C93EB-E6CD-4359-BF41-3D48E0930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F0413A-8CDB-4881-8A88-ACFAE2821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93F18C-76C3-49AD-8E68-83B42A3A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662D10-FBF9-40D4-B35D-1AF68862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BDC3AC-83CA-4BAD-9133-5329E11C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5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EA42E-C0A2-407E-A002-4530316B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B19EE-4425-4871-AD8D-CCCBF4957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3856D2-1B77-4E2A-94A1-BC30F3C57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826159-A129-48CC-A815-8D36740FC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1AD53A-737A-415E-8A68-739046BAC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925EE6-63CC-4181-9BAA-AC29E8B9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432D8F-8358-4F83-84CD-6FA6D125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4188A9-07ED-4F00-BE42-E201B0F5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9A29B-BC41-4962-B446-F40211D0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A34898-7D51-4DC2-A6DB-34EE2BAD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BE428A-4747-4F3A-ACB8-F6F55B77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5AC24D-58B3-474E-8F7A-31D92C87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4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AB4C02-42F7-438C-AF9B-199BA36E3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2A059E-472D-48E4-8119-50ABCD90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E4BF45-F82F-49BF-B9CC-090CA93F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81928-CDD9-40D1-8B93-EFB90AC0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3B9481-54CD-4497-88A3-09B045DF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04F893-9D48-4928-A121-BF3B39FC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8FE1F-A421-487A-A988-63E3E42F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16EFDA-9BC0-4FF8-9B3E-38B0D5D0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6AC85C-15F8-41F1-B62E-89463074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1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FD64D-6E82-46A9-99D9-07CB548C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C52316-B4E7-4BD7-98D1-8077C463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142A2-FF53-4CBF-9A23-A21B1AFA9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17D39C-443F-4CB3-9A2B-4A40A6F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39DC8-79DD-4AE6-8A78-F38379B4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7E6339-E7F3-405F-8FD7-6918C32F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9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889CC-5459-4645-9EE2-D99DC48C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contourW="6350" prstMaterial="softEdge">
              <a:bevelT w="38100" h="38100"/>
              <a:contourClr>
                <a:srgbClr val="003600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F955D-EF20-40BB-9783-5BA7E21A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B3DEB-B688-45F4-A109-D6FAD6F57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CC419-34E1-4E2B-9045-8ADEA4AD53B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5E7F4C-75ED-41E4-B46E-6F6FA250E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51D8AC-EB67-4816-89FC-4AF4AE9E4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A60B-9556-4C73-9BF6-EB8A86136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7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53" y="5009200"/>
            <a:ext cx="2034974" cy="1580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52" y="2400428"/>
            <a:ext cx="2194817" cy="2384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5" y="253870"/>
            <a:ext cx="2250687" cy="1735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78" y="4959587"/>
            <a:ext cx="1982481" cy="1680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79" y="233043"/>
            <a:ext cx="2525941" cy="17564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42" y="233043"/>
            <a:ext cx="2415154" cy="1756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5" y="2236547"/>
            <a:ext cx="4457208" cy="41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Полдник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" y="1100420"/>
            <a:ext cx="3532003" cy="2357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8" y="3613358"/>
            <a:ext cx="3583709" cy="2384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02" y="1000125"/>
            <a:ext cx="3814455" cy="2457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01" y="3613358"/>
            <a:ext cx="3814455" cy="24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046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Напитки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0" y="969819"/>
            <a:ext cx="3737100" cy="2201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61" y="969819"/>
            <a:ext cx="4231939" cy="2201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1" y="3327400"/>
            <a:ext cx="3737100" cy="2790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61" y="3327400"/>
            <a:ext cx="4231939" cy="27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6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77" y="254290"/>
            <a:ext cx="7886700" cy="734001"/>
          </a:xfrm>
        </p:spPr>
        <p:txBody>
          <a:bodyPr/>
          <a:lstStyle/>
          <a:p>
            <a:r>
              <a:rPr lang="ru-RU" dirty="0" smtClean="0"/>
              <a:t>Ужин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" y="988291"/>
            <a:ext cx="3925455" cy="2615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2" y="988291"/>
            <a:ext cx="4239492" cy="2615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" y="3722255"/>
            <a:ext cx="3925455" cy="2272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2" y="3722255"/>
            <a:ext cx="4239492" cy="22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51" y="362333"/>
            <a:ext cx="7886700" cy="2852737"/>
          </a:xfrm>
        </p:spPr>
        <p:txBody>
          <a:bodyPr/>
          <a:lstStyle/>
          <a:p>
            <a:r>
              <a:rPr lang="ru-RU" dirty="0" smtClean="0"/>
              <a:t>Подвижные игры «День ночь»</a:t>
            </a:r>
            <a:br>
              <a:rPr lang="ru-RU" dirty="0" smtClean="0"/>
            </a:br>
            <a:r>
              <a:rPr lang="ru-RU" dirty="0" smtClean="0"/>
              <a:t>«Салки со сменой водящего»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5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179" y="325387"/>
            <a:ext cx="7886700" cy="2852737"/>
          </a:xfrm>
        </p:spPr>
        <p:txBody>
          <a:bodyPr/>
          <a:lstStyle/>
          <a:p>
            <a:r>
              <a:rPr lang="ru-RU" dirty="0" smtClean="0"/>
              <a:t>Игровое релаксационное упражнение «Солнышко и тучка»</a:t>
            </a:r>
            <a:endParaRPr lang="ru-RU" dirty="0"/>
          </a:p>
        </p:txBody>
      </p:sp>
      <p:pic>
        <p:nvPicPr>
          <p:cNvPr id="4" name="12_track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7271" y="3178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325" y="1766261"/>
            <a:ext cx="7886700" cy="164195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9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43709"/>
            <a:ext cx="8407020" cy="13208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 занятия: «Режим дня»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70454" y="2518081"/>
            <a:ext cx="4299044" cy="3522501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Цель занятия: </a:t>
            </a:r>
            <a:r>
              <a:rPr lang="ru-RU" dirty="0"/>
              <a:t>сформировать представление о режиме дня и его значении для становления ЗОЖ; совершенствовать физические качества через выполнение эстафет и подвижных игр.</a:t>
            </a:r>
          </a:p>
          <a:p>
            <a:r>
              <a:rPr lang="ru-RU" b="1" dirty="0"/>
              <a:t>Задачи занятия:</a:t>
            </a:r>
            <a:endParaRPr lang="ru-RU" dirty="0"/>
          </a:p>
          <a:p>
            <a:r>
              <a:rPr lang="ru-RU" b="1" dirty="0"/>
              <a:t>1. </a:t>
            </a:r>
            <a:r>
              <a:rPr lang="ru-RU" dirty="0"/>
              <a:t>Сформировать представление о пользе режима дня.</a:t>
            </a:r>
          </a:p>
          <a:p>
            <a:r>
              <a:rPr lang="ru-RU" b="1" dirty="0"/>
              <a:t>2. </a:t>
            </a:r>
            <a:r>
              <a:rPr lang="ru-RU" dirty="0"/>
              <a:t>Совершенствовать навыки выполнения двигательных действий в нестандартной ситуации.</a:t>
            </a:r>
          </a:p>
          <a:p>
            <a:r>
              <a:rPr lang="ru-RU" b="1" dirty="0"/>
              <a:t>3.</a:t>
            </a:r>
            <a:r>
              <a:rPr lang="ru-RU" dirty="0"/>
              <a:t> Развивать умение работать в команде.</a:t>
            </a:r>
          </a:p>
          <a:p>
            <a:r>
              <a:rPr lang="ru-RU" b="1" dirty="0"/>
              <a:t>4.</a:t>
            </a:r>
            <a:r>
              <a:rPr lang="ru-RU" dirty="0"/>
              <a:t> Сформировать установку на безопасный и здоровый образ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0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4" y="1495424"/>
            <a:ext cx="8277931" cy="4656336"/>
          </a:xfrm>
          <a:solidFill>
            <a:schemeClr val="bg1">
              <a:lumMod val="50000"/>
              <a:alpha val="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bg1">
                <a:lumMod val="50000"/>
              </a:schemeClr>
            </a:extrusion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D7FE9-7B45-48E0-A5C6-D30AB82E295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7200" b="1" i="1" dirty="0" smtClean="0"/>
              <a:t>Режим дня</a:t>
            </a:r>
            <a:endParaRPr lang="ru-RU" sz="7200" b="1" i="1" dirty="0"/>
          </a:p>
        </p:txBody>
      </p:sp>
    </p:spTree>
    <p:extLst>
      <p:ext uri="{BB962C8B-B14F-4D97-AF65-F5344CB8AC3E}">
        <p14:creationId xmlns:p14="http://schemas.microsoft.com/office/powerpoint/2010/main" val="12535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8215EE-CED5-4748-86B9-CC514FC7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1050"/>
            <a:ext cx="7886700" cy="819150"/>
          </a:xfrm>
        </p:spPr>
        <p:txBody>
          <a:bodyPr/>
          <a:lstStyle/>
          <a:p>
            <a:r>
              <a:rPr lang="ru-RU" b="1" i="1" dirty="0" smtClean="0"/>
              <a:t>Утренняя гимнастика</a:t>
            </a:r>
            <a:endParaRPr lang="ru-RU" b="1" i="1" dirty="0"/>
          </a:p>
        </p:txBody>
      </p:sp>
      <p:pic>
        <p:nvPicPr>
          <p:cNvPr id="2" name="Распорядок дня (192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25" y="1769825"/>
            <a:ext cx="768350" cy="102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15" y="1769825"/>
            <a:ext cx="5358188" cy="42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D7FE9-7B45-48E0-A5C6-D30AB82E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1" y="327026"/>
            <a:ext cx="5295900" cy="2139949"/>
          </a:xfrm>
        </p:spPr>
        <p:txBody>
          <a:bodyPr>
            <a:normAutofit/>
          </a:bodyPr>
          <a:lstStyle/>
          <a:p>
            <a:r>
              <a:rPr lang="ru-RU" dirty="0" smtClean="0"/>
              <a:t>Эстафета «Гигиенические процедуры»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673173"/>
            <a:ext cx="4086225" cy="441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238" y="361950"/>
            <a:ext cx="7886700" cy="774938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7982" y="1203325"/>
            <a:ext cx="5357956" cy="1981675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Для нормального развития организма ребенка и поддержания его работоспособности на высоком уровне требуется полноценное, сбалансированное питание, с содержанием белков, жиров, углеводов, минеральных веществ, а также витаминов.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3251438"/>
            <a:ext cx="4116417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15" y="295563"/>
            <a:ext cx="7886700" cy="1968161"/>
          </a:xfrm>
        </p:spPr>
        <p:txBody>
          <a:bodyPr/>
          <a:lstStyle/>
          <a:p>
            <a:r>
              <a:rPr lang="ru-RU" dirty="0" smtClean="0"/>
              <a:t>Интерактивная игра «Убери лишнее блюдо»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759" y="2263724"/>
            <a:ext cx="5357956" cy="3832276"/>
          </a:xfrm>
        </p:spPr>
        <p:txBody>
          <a:bodyPr/>
          <a:lstStyle/>
          <a:p>
            <a:r>
              <a:rPr lang="ru-RU" dirty="0" smtClean="0"/>
              <a:t>В этой игре вам необходимо выбрать какое из блюд будет лишним на завтрак, обед, полдник и ужин.</a:t>
            </a:r>
          </a:p>
          <a:p>
            <a:r>
              <a:rPr lang="ru-RU" dirty="0" smtClean="0"/>
              <a:t>  Например: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7" y="3417455"/>
            <a:ext cx="1654507" cy="1341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31" y="3417455"/>
            <a:ext cx="1806584" cy="1351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18" y="4947628"/>
            <a:ext cx="1654507" cy="1103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31" y="4815639"/>
            <a:ext cx="1806584" cy="13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2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Завтрак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" y="997527"/>
            <a:ext cx="3646025" cy="2429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9" y="997527"/>
            <a:ext cx="3731491" cy="2487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" y="3596409"/>
            <a:ext cx="3759200" cy="250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49" y="3573028"/>
            <a:ext cx="3790951" cy="25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01674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066801"/>
            <a:ext cx="3448049" cy="2348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066801"/>
            <a:ext cx="3924300" cy="2348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" y="3527631"/>
            <a:ext cx="3507909" cy="2368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3527630"/>
            <a:ext cx="3924300" cy="23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доровье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44419DD-668F-4E5D-ACB2-3E398FBA0F76}" vid="{9B7CB1AD-CED8-4061-9AED-13CF1A0A1C3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Здоровье1</Template>
  <TotalTime>215</TotalTime>
  <Words>170</Words>
  <Application>Microsoft Office PowerPoint</Application>
  <PresentationFormat>Экран (4:3)</PresentationFormat>
  <Paragraphs>23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Здоровье1</vt:lpstr>
      <vt:lpstr>Презентация PowerPoint</vt:lpstr>
      <vt:lpstr>Тема занятия: «Режим дня»</vt:lpstr>
      <vt:lpstr>Режим дня</vt:lpstr>
      <vt:lpstr>Утренняя гимнастика</vt:lpstr>
      <vt:lpstr>Эстафета «Гигиенические процедуры»</vt:lpstr>
      <vt:lpstr>Питание</vt:lpstr>
      <vt:lpstr>Интерактивная игра «Убери лишнее блюдо»</vt:lpstr>
      <vt:lpstr>Завтрак</vt:lpstr>
      <vt:lpstr>Обед</vt:lpstr>
      <vt:lpstr>Полдник </vt:lpstr>
      <vt:lpstr>Напитки</vt:lpstr>
      <vt:lpstr>Ужин</vt:lpstr>
      <vt:lpstr>Подвижные игры «День ночь» «Салки со сменой водящего»</vt:lpstr>
      <vt:lpstr>Игровое релаксационное упражнение «Солнышко и тучка»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Здоровье</dc:title>
  <dc:creator>Эрика</dc:creator>
  <cp:lastModifiedBy>Пользователь</cp:lastModifiedBy>
  <cp:revision>20</cp:revision>
  <dcterms:created xsi:type="dcterms:W3CDTF">2020-03-25T04:21:33Z</dcterms:created>
  <dcterms:modified xsi:type="dcterms:W3CDTF">2021-04-14T17:15:59Z</dcterms:modified>
</cp:coreProperties>
</file>