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17"/>
  </p:notesMasterIdLst>
  <p:sldIdLst>
    <p:sldId id="256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788"/>
    <a:srgbClr val="1655A2"/>
    <a:srgbClr val="124683"/>
    <a:srgbClr val="0C2E53"/>
    <a:srgbClr val="19569F"/>
    <a:srgbClr val="E5EFFB"/>
    <a:srgbClr val="82B3EE"/>
    <a:srgbClr val="1E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2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61ADC-D4C8-415B-8420-6D9491434CCB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3A5C9-3BD1-4A95-91F6-E130A0017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3A5C9-3BD1-4A95-91F6-E130A0017D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7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4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0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50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079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2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8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30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5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02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9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0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61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46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50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5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4755-A8FA-4E73-8F5A-B771CA0F43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BF774-126F-475F-8CBA-A4CF20DBB8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3"/>
          <p:cNvSpPr/>
          <p:nvPr/>
        </p:nvSpPr>
        <p:spPr>
          <a:xfrm>
            <a:off x="-1517" y="-15809"/>
            <a:ext cx="5014952" cy="6889619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516" y="-15809"/>
            <a:ext cx="5014951" cy="6227423"/>
          </a:xfrm>
          <a:custGeom>
            <a:avLst/>
            <a:gdLst>
              <a:gd name="connsiteX0" fmla="*/ 0 w 3231931"/>
              <a:gd name="connsiteY0" fmla="*/ 0 h 6858000"/>
              <a:gd name="connsiteX1" fmla="*/ 3231931 w 3231931"/>
              <a:gd name="connsiteY1" fmla="*/ 0 h 6858000"/>
              <a:gd name="connsiteX2" fmla="*/ 3231931 w 3231931"/>
              <a:gd name="connsiteY2" fmla="*/ 6858000 h 6858000"/>
              <a:gd name="connsiteX3" fmla="*/ 0 w 3231931"/>
              <a:gd name="connsiteY3" fmla="*/ 6858000 h 6858000"/>
              <a:gd name="connsiteX4" fmla="*/ 0 w 3231931"/>
              <a:gd name="connsiteY4" fmla="*/ 0 h 6858000"/>
              <a:gd name="connsiteX0" fmla="*/ 0 w 5391807"/>
              <a:gd name="connsiteY0" fmla="*/ 15765 h 6873765"/>
              <a:gd name="connsiteX1" fmla="*/ 3231931 w 5391807"/>
              <a:gd name="connsiteY1" fmla="*/ 15765 h 6873765"/>
              <a:gd name="connsiteX2" fmla="*/ 5391807 w 5391807"/>
              <a:gd name="connsiteY2" fmla="*/ 0 h 6873765"/>
              <a:gd name="connsiteX3" fmla="*/ 0 w 5391807"/>
              <a:gd name="connsiteY3" fmla="*/ 6873765 h 6873765"/>
              <a:gd name="connsiteX4" fmla="*/ 0 w 5391807"/>
              <a:gd name="connsiteY4" fmla="*/ 15765 h 6873765"/>
              <a:gd name="connsiteX0" fmla="*/ 0 w 5391807"/>
              <a:gd name="connsiteY0" fmla="*/ 15765 h 5959365"/>
              <a:gd name="connsiteX1" fmla="*/ 3231931 w 5391807"/>
              <a:gd name="connsiteY1" fmla="*/ 15765 h 5959365"/>
              <a:gd name="connsiteX2" fmla="*/ 5391807 w 5391807"/>
              <a:gd name="connsiteY2" fmla="*/ 0 h 5959365"/>
              <a:gd name="connsiteX3" fmla="*/ 15766 w 5391807"/>
              <a:gd name="connsiteY3" fmla="*/ 5959365 h 5959365"/>
              <a:gd name="connsiteX4" fmla="*/ 0 w 5391807"/>
              <a:gd name="connsiteY4" fmla="*/ 15765 h 5959365"/>
              <a:gd name="connsiteX0" fmla="*/ 1516 w 5393323"/>
              <a:gd name="connsiteY0" fmla="*/ 15765 h 5990896"/>
              <a:gd name="connsiteX1" fmla="*/ 3233447 w 5393323"/>
              <a:gd name="connsiteY1" fmla="*/ 15765 h 5990896"/>
              <a:gd name="connsiteX2" fmla="*/ 5393323 w 5393323"/>
              <a:gd name="connsiteY2" fmla="*/ 0 h 5990896"/>
              <a:gd name="connsiteX3" fmla="*/ 1516 w 5393323"/>
              <a:gd name="connsiteY3" fmla="*/ 5990896 h 5990896"/>
              <a:gd name="connsiteX4" fmla="*/ 1516 w 5393323"/>
              <a:gd name="connsiteY4" fmla="*/ 15765 h 5990896"/>
              <a:gd name="connsiteX0" fmla="*/ 1516 w 5359625"/>
              <a:gd name="connsiteY0" fmla="*/ 0 h 5975131"/>
              <a:gd name="connsiteX1" fmla="*/ 3233447 w 5359625"/>
              <a:gd name="connsiteY1" fmla="*/ 0 h 5975131"/>
              <a:gd name="connsiteX2" fmla="*/ 5359625 w 5359625"/>
              <a:gd name="connsiteY2" fmla="*/ 42 h 5975131"/>
              <a:gd name="connsiteX3" fmla="*/ 1516 w 5359625"/>
              <a:gd name="connsiteY3" fmla="*/ 5975131 h 5975131"/>
              <a:gd name="connsiteX4" fmla="*/ 1516 w 5359625"/>
              <a:gd name="connsiteY4" fmla="*/ 0 h 5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625" h="5975131">
                <a:moveTo>
                  <a:pt x="1516" y="0"/>
                </a:moveTo>
                <a:lnTo>
                  <a:pt x="3233447" y="0"/>
                </a:lnTo>
                <a:lnTo>
                  <a:pt x="5359625" y="42"/>
                </a:lnTo>
                <a:lnTo>
                  <a:pt x="1516" y="5975131"/>
                </a:lnTo>
                <a:cubicBezTo>
                  <a:pt x="-3739" y="3993931"/>
                  <a:pt x="6771" y="1981200"/>
                  <a:pt x="1516" y="0"/>
                </a:cubicBezTo>
                <a:close/>
              </a:path>
            </a:pathLst>
          </a:cu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9" y="146490"/>
            <a:ext cx="2868173" cy="2868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3656" y="1010092"/>
            <a:ext cx="7795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655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algn="ctr"/>
            <a:r>
              <a:rPr lang="ru-RU" sz="4400" b="1" dirty="0" smtClean="0">
                <a:solidFill>
                  <a:srgbClr val="12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«Перспектива»</a:t>
            </a:r>
          </a:p>
          <a:p>
            <a:pPr algn="ctr"/>
            <a:r>
              <a:rPr lang="ru-RU" sz="4400" b="1" dirty="0" smtClean="0">
                <a:solidFill>
                  <a:srgbClr val="12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pPr algn="ctr"/>
            <a:endParaRPr lang="ru-RU" sz="4400" b="1" dirty="0" smtClean="0">
              <a:solidFill>
                <a:srgbClr val="12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Равнины и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Учитель начальных классов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ГБОУ СОШ №546 г. Санкт Петербурга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Ходаковская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О.С.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8" y="1959397"/>
            <a:ext cx="8803757" cy="4795630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97" y="5530813"/>
            <a:ext cx="17145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4196" y="1433685"/>
            <a:ext cx="5667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6727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5" name="Рисунок 4" descr="Шишкин И.И. «Полдень. В окрестностях Москвы», 1869 год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7" y="1946195"/>
            <a:ext cx="3436801" cy="4144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5563" y="6090509"/>
            <a:ext cx="391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Шишкин.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Полдень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окрестностях Москвы</a:t>
            </a:r>
          </a:p>
        </p:txBody>
      </p:sp>
      <p:pic>
        <p:nvPicPr>
          <p:cNvPr id="7" name="Рисунок 6" descr="Iwan Iwanowitsch Schischkin 0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25" y="2243335"/>
            <a:ext cx="4016426" cy="3081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49378" y="5324393"/>
            <a:ext cx="4016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Шишкин. Лесные дали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8389087" y="2129198"/>
            <a:ext cx="3502417" cy="37783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07265" y="1509759"/>
            <a:ext cx="742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Восточно-Европейская равнина</a:t>
            </a:r>
          </a:p>
        </p:txBody>
      </p:sp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5" name="Рисунок 4" descr="https://art-dot.ru/wp-content/uploads/2020/10/aleksei-savrasov-letnii-d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" y="2134774"/>
            <a:ext cx="4076124" cy="288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754" y="5022777"/>
            <a:ext cx="407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Саврасов. Летний день</a:t>
            </a:r>
          </a:p>
        </p:txBody>
      </p:sp>
      <p:pic>
        <p:nvPicPr>
          <p:cNvPr id="7" name="Рисунок 6" descr="Полдень. Конец 1880-х. Исаак Ильич Левитан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11" y="2534906"/>
            <a:ext cx="4035891" cy="2895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87110" y="5430728"/>
            <a:ext cx="403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Левитан. Полдень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21" y="1683996"/>
            <a:ext cx="3051544" cy="423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19647" y="1497723"/>
            <a:ext cx="618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Западно-Сибирская равнина</a:t>
            </a:r>
          </a:p>
        </p:txBody>
      </p:sp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9723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/>
              <a:t> 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14" name="Рисунок 13" descr="«Снежные вершины», Архип Иванович Куинджи — описание картин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53" y="1644637"/>
            <a:ext cx="2647950" cy="2246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4588" y="3935873"/>
            <a:ext cx="360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Куинджи.  Снежные вершины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4249" y="6354394"/>
            <a:ext cx="3804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Левитан. В Крымских горах</a:t>
            </a:r>
          </a:p>
        </p:txBody>
      </p:sp>
      <p:pic>
        <p:nvPicPr>
          <p:cNvPr id="18" name="Рисунок 17" descr="А.М. Васнецов. Уральский пейзаж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27" y="2107074"/>
            <a:ext cx="3561820" cy="286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317014" y="4968412"/>
            <a:ext cx="337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Васнецов. Уральский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19" y="2020943"/>
            <a:ext cx="3834357" cy="29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72776" y="4968412"/>
            <a:ext cx="3426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Н.К. Рерих. Белуха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0522" y="1497723"/>
            <a:ext cx="5110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Горы России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9" y="4450426"/>
            <a:ext cx="38036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4100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82" y="2905125"/>
            <a:ext cx="24193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09998"/>
            <a:ext cx="24193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1" y="3405187"/>
            <a:ext cx="3926569" cy="19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8" y="3406614"/>
            <a:ext cx="3926569" cy="19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136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213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2905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390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13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0" y="1497723"/>
            <a:ext cx="1554480" cy="908685"/>
          </a:xfrm>
          <a:prstGeom prst="rect">
            <a:avLst/>
          </a:prstGeom>
          <a:noFill/>
        </p:spPr>
      </p:pic>
      <p:sp>
        <p:nvSpPr>
          <p:cNvPr id="20" name="Line 6">
            <a:extLst>
              <a:ext uri="{FF2B5EF4-FFF2-40B4-BE49-F238E27FC236}">
                <a16:creationId xmlns="" xmlns:a16="http://schemas.microsoft.com/office/drawing/2014/main" id="{6939E742-C173-4C17-B40B-5858F82C4A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7170" y="2133600"/>
            <a:ext cx="1304802" cy="77152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6">
            <a:extLst>
              <a:ext uri="{FF2B5EF4-FFF2-40B4-BE49-F238E27FC236}">
                <a16:creationId xmlns="" xmlns:a16="http://schemas.microsoft.com/office/drawing/2014/main" id="{BBB90483-E14A-46D2-81FC-0CE0E05E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133598"/>
            <a:ext cx="1110707" cy="771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8291" y="5317187"/>
            <a:ext cx="392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гор невысокие и неострые, склоны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пологие.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1431" y="5318038"/>
            <a:ext cx="3880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высокие и острые горы, склоны крутые, вершины покрыты снегом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3204" y="2198192"/>
            <a:ext cx="5251930" cy="3437064"/>
          </a:xfrm>
          <a:prstGeom prst="rect">
            <a:avLst/>
          </a:prstGeom>
        </p:spPr>
      </p:pic>
      <p:pic>
        <p:nvPicPr>
          <p:cNvPr id="7" name="Рисунок 6" descr="https://urok.1sept.ru/articles/416221/img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90" y="1620300"/>
            <a:ext cx="3296093" cy="244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«Снежные вершины», Архип Иванович Куинджи — описание картин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144" y="3402418"/>
            <a:ext cx="2987135" cy="2365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13992" y="4061638"/>
            <a:ext cx="3296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А.Шильдер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Овраг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145" y="5767476"/>
            <a:ext cx="3018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Куинджи.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</a:t>
            </a:r>
          </a:p>
        </p:txBody>
      </p:sp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254"/>
            <a:ext cx="12192000" cy="1492469"/>
          </a:xfrm>
          <a:prstGeom prst="rect">
            <a:avLst/>
          </a:prstGeom>
          <a:pattFill prst="pct70">
            <a:fgClr>
              <a:srgbClr val="12468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685"/>
            <a:ext cx="12192000" cy="1368000"/>
          </a:xfrm>
          <a:prstGeom prst="rect">
            <a:avLst/>
          </a:prstGeom>
          <a:solidFill>
            <a:srgbClr val="124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" y="0"/>
            <a:ext cx="1497723" cy="1497723"/>
          </a:xfrm>
          <a:prstGeom prst="rect">
            <a:avLst/>
          </a:prstGeom>
        </p:spPr>
      </p:pic>
      <p:pic>
        <p:nvPicPr>
          <p:cNvPr id="5" name="Рисунок 4" descr="https://urok.1sept.ru/articles/416221/img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5" y="1727680"/>
            <a:ext cx="2891724" cy="23339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181" y="4084751"/>
            <a:ext cx="3189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А.Васнецов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Тайга на Урале</a:t>
            </a:r>
          </a:p>
        </p:txBody>
      </p:sp>
      <p:pic>
        <p:nvPicPr>
          <p:cNvPr id="5122" name="Picture 2" descr="Archip Iwanowitsch Kuindshi 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35" y="4545084"/>
            <a:ext cx="42767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4960" y="6300528"/>
            <a:ext cx="2977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А.Куинджи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Березовая роща</a:t>
            </a:r>
          </a:p>
        </p:txBody>
      </p:sp>
      <p:pic>
        <p:nvPicPr>
          <p:cNvPr id="10" name="Рисунок 9" descr="https://urok.1sept.ru/articles/416221/img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8" y="1727680"/>
            <a:ext cx="2565992" cy="2345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20878" y="4072715"/>
            <a:ext cx="2565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А.Шильдер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Овраг</a:t>
            </a:r>
          </a:p>
        </p:txBody>
      </p:sp>
      <p:pic>
        <p:nvPicPr>
          <p:cNvPr id="12" name="Рисунок 11" descr="https://urok.1sept.ru/articles/416221/img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60" y="1716602"/>
            <a:ext cx="4458956" cy="230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204960" y="4026268"/>
            <a:ext cx="4458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Ярошенко.  Кавказ.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Теберинское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озеро</a:t>
            </a:r>
          </a:p>
        </p:txBody>
      </p:sp>
    </p:spTree>
    <p:extLst>
      <p:ext uri="{BB962C8B-B14F-4D97-AF65-F5344CB8AC3E}">
        <p14:creationId xmlns:p14="http://schemas.microsoft.com/office/powerpoint/2010/main" val="12694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59" y="6262597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Санкт-Петербург, 2021 год</a:t>
            </a:r>
            <a:endParaRPr lang="ru-RU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06" y="630497"/>
            <a:ext cx="2868173" cy="2868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6600" y="3659887"/>
            <a:ext cx="8418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46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152</Words>
  <Application>Microsoft Office PowerPoint</Application>
  <PresentationFormat>Широкоэкранный</PresentationFormat>
  <Paragraphs>38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Куксенко</dc:creator>
  <cp:lastModifiedBy>Елена Юрьевна Ананьева</cp:lastModifiedBy>
  <cp:revision>40</cp:revision>
  <dcterms:created xsi:type="dcterms:W3CDTF">2018-09-15T15:35:12Z</dcterms:created>
  <dcterms:modified xsi:type="dcterms:W3CDTF">2021-02-11T11:04:12Z</dcterms:modified>
</cp:coreProperties>
</file>