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4" r:id="rId4"/>
    <p:sldId id="260" r:id="rId5"/>
    <p:sldId id="276" r:id="rId6"/>
    <p:sldId id="263" r:id="rId7"/>
    <p:sldId id="275" r:id="rId8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3EE"/>
    <a:srgbClr val="124683"/>
    <a:srgbClr val="0C2E53"/>
    <a:srgbClr val="19569F"/>
    <a:srgbClr val="E5EFFB"/>
    <a:srgbClr val="124788"/>
    <a:srgbClr val="1655A2"/>
    <a:srgbClr val="1E4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2" autoAdjust="0"/>
  </p:normalViewPr>
  <p:slideViewPr>
    <p:cSldViewPr snapToGrid="0">
      <p:cViewPr varScale="1">
        <p:scale>
          <a:sx n="106" d="100"/>
          <a:sy n="106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1BE06-9384-4039-BED5-6ECB5B0CDD94}" type="doc">
      <dgm:prSet loTypeId="urn:microsoft.com/office/officeart/2009/layout/ReverseList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4DB346-96EE-4901-A35F-FA82122C24F3}">
      <dgm:prSet phldrT="[Текст]" custT="1"/>
      <dgm:spPr/>
      <dgm:t>
        <a:bodyPr/>
        <a:lstStyle/>
        <a:p>
          <a:endParaRPr lang="ru-RU" sz="3500" dirty="0" smtClean="0"/>
        </a:p>
        <a:p>
          <a:r>
            <a:rPr lang="ru-RU" sz="2400" dirty="0" smtClean="0"/>
            <a:t>Русский язык</a:t>
          </a:r>
          <a:endParaRPr lang="ru-RU" sz="2400" dirty="0"/>
        </a:p>
      </dgm:t>
    </dgm:pt>
    <dgm:pt modelId="{ABA8593F-82F9-4C3E-9857-E027AC218295}" type="parTrans" cxnId="{69998E40-7F5A-4C57-80DC-268211BCBDD6}">
      <dgm:prSet/>
      <dgm:spPr/>
      <dgm:t>
        <a:bodyPr/>
        <a:lstStyle/>
        <a:p>
          <a:endParaRPr lang="ru-RU"/>
        </a:p>
      </dgm:t>
    </dgm:pt>
    <dgm:pt modelId="{DD8A4A89-D634-4AC7-A6D8-2157C64BF18B}" type="sibTrans" cxnId="{69998E40-7F5A-4C57-80DC-268211BCBDD6}">
      <dgm:prSet/>
      <dgm:spPr/>
      <dgm:t>
        <a:bodyPr/>
        <a:lstStyle/>
        <a:p>
          <a:endParaRPr lang="ru-RU"/>
        </a:p>
      </dgm:t>
    </dgm:pt>
    <dgm:pt modelId="{FE959D09-46C0-4316-BD60-9370D3D6EEC3}">
      <dgm:prSet phldrT="[Текст]" custT="1"/>
      <dgm:spPr/>
      <dgm:t>
        <a:bodyPr/>
        <a:lstStyle/>
        <a:p>
          <a:endParaRPr lang="ru-RU" sz="3600" dirty="0" smtClean="0"/>
        </a:p>
        <a:p>
          <a:r>
            <a:rPr lang="ru-RU" sz="2800" dirty="0" smtClean="0"/>
            <a:t>Мир музея</a:t>
          </a:r>
          <a:endParaRPr lang="ru-RU" sz="2800" dirty="0"/>
        </a:p>
      </dgm:t>
    </dgm:pt>
    <dgm:pt modelId="{428ABC7A-A0C8-409D-ABED-22F39CE2D0A5}" type="parTrans" cxnId="{6E79F0A0-6719-4E1A-8A9C-251C4921CDB1}">
      <dgm:prSet/>
      <dgm:spPr/>
      <dgm:t>
        <a:bodyPr/>
        <a:lstStyle/>
        <a:p>
          <a:endParaRPr lang="ru-RU"/>
        </a:p>
      </dgm:t>
    </dgm:pt>
    <dgm:pt modelId="{32A3ECB9-ABC8-4865-9704-5F009962B2C7}" type="sibTrans" cxnId="{6E79F0A0-6719-4E1A-8A9C-251C4921CDB1}">
      <dgm:prSet/>
      <dgm:spPr/>
      <dgm:t>
        <a:bodyPr/>
        <a:lstStyle/>
        <a:p>
          <a:endParaRPr lang="ru-RU"/>
        </a:p>
      </dgm:t>
    </dgm:pt>
    <dgm:pt modelId="{918542FD-34E5-40C8-BBA2-9A4AC7A54ADA}" type="pres">
      <dgm:prSet presAssocID="{4341BE06-9384-4039-BED5-6ECB5B0CDD94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C3401D1-32CB-4EE6-A5E3-BE67997557D6}" type="pres">
      <dgm:prSet presAssocID="{4341BE06-9384-4039-BED5-6ECB5B0CDD9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0B8C6-4EA3-43BD-955A-1AB2716A52DE}" type="pres">
      <dgm:prSet presAssocID="{4341BE06-9384-4039-BED5-6ECB5B0CDD94}" presName="LeftNode" presStyleLbl="bgImgPlace1" presStyleIdx="0" presStyleCnt="2" custScaleX="118650" custScaleY="104460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A2E63138-8C3C-4D83-BD00-47D51DDA3DBD}" type="pres">
      <dgm:prSet presAssocID="{4341BE06-9384-4039-BED5-6ECB5B0CDD9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08903-1A58-437A-89A1-9BC43F8A0042}" type="pres">
      <dgm:prSet presAssocID="{4341BE06-9384-4039-BED5-6ECB5B0CDD94}" presName="RightNode" presStyleLbl="bgImgPlace1" presStyleIdx="1" presStyleCnt="2" custScaleX="97058" custScaleY="99465" custLinFactNeighborX="-8080" custLinFactNeighborY="753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40AE657-ACD1-4165-B2C5-447C1E280A61}" type="pres">
      <dgm:prSet presAssocID="{4341BE06-9384-4039-BED5-6ECB5B0CDD94}" presName="TopArrow" presStyleLbl="node1" presStyleIdx="0" presStyleCnt="2"/>
      <dgm:spPr/>
    </dgm:pt>
    <dgm:pt modelId="{4DEA203D-2CC8-4A8A-86E6-4F4494CDBBD7}" type="pres">
      <dgm:prSet presAssocID="{4341BE06-9384-4039-BED5-6ECB5B0CDD94}" presName="BottomArrow" presStyleLbl="node1" presStyleIdx="1" presStyleCnt="2"/>
      <dgm:spPr/>
    </dgm:pt>
  </dgm:ptLst>
  <dgm:cxnLst>
    <dgm:cxn modelId="{69998E40-7F5A-4C57-80DC-268211BCBDD6}" srcId="{4341BE06-9384-4039-BED5-6ECB5B0CDD94}" destId="{8D4DB346-96EE-4901-A35F-FA82122C24F3}" srcOrd="0" destOrd="0" parTransId="{ABA8593F-82F9-4C3E-9857-E027AC218295}" sibTransId="{DD8A4A89-D634-4AC7-A6D8-2157C64BF18B}"/>
    <dgm:cxn modelId="{126FB269-66B8-456A-BF73-09F3433A51C5}" type="presOf" srcId="{8D4DB346-96EE-4901-A35F-FA82122C24F3}" destId="{1C3401D1-32CB-4EE6-A5E3-BE67997557D6}" srcOrd="0" destOrd="0" presId="urn:microsoft.com/office/officeart/2009/layout/ReverseList"/>
    <dgm:cxn modelId="{22457509-CFB1-4C58-AEC8-8DA608E95F59}" type="presOf" srcId="{FE959D09-46C0-4316-BD60-9370D3D6EEC3}" destId="{A2E63138-8C3C-4D83-BD00-47D51DDA3DBD}" srcOrd="0" destOrd="0" presId="urn:microsoft.com/office/officeart/2009/layout/ReverseList"/>
    <dgm:cxn modelId="{91AA4943-E9B0-44C1-AFE0-E0ADA18D0371}" type="presOf" srcId="{4341BE06-9384-4039-BED5-6ECB5B0CDD94}" destId="{918542FD-34E5-40C8-BBA2-9A4AC7A54ADA}" srcOrd="0" destOrd="0" presId="urn:microsoft.com/office/officeart/2009/layout/ReverseList"/>
    <dgm:cxn modelId="{6E79F0A0-6719-4E1A-8A9C-251C4921CDB1}" srcId="{4341BE06-9384-4039-BED5-6ECB5B0CDD94}" destId="{FE959D09-46C0-4316-BD60-9370D3D6EEC3}" srcOrd="1" destOrd="0" parTransId="{428ABC7A-A0C8-409D-ABED-22F39CE2D0A5}" sibTransId="{32A3ECB9-ABC8-4865-9704-5F009962B2C7}"/>
    <dgm:cxn modelId="{552D5D3A-5A92-4186-838F-8EDF6A0DB985}" type="presOf" srcId="{8D4DB346-96EE-4901-A35F-FA82122C24F3}" destId="{77E0B8C6-4EA3-43BD-955A-1AB2716A52DE}" srcOrd="1" destOrd="0" presId="urn:microsoft.com/office/officeart/2009/layout/ReverseList"/>
    <dgm:cxn modelId="{86F511C5-7BB6-49A6-B595-3E936F8EC90E}" type="presOf" srcId="{FE959D09-46C0-4316-BD60-9370D3D6EEC3}" destId="{90408903-1A58-437A-89A1-9BC43F8A0042}" srcOrd="1" destOrd="0" presId="urn:microsoft.com/office/officeart/2009/layout/ReverseList"/>
    <dgm:cxn modelId="{0B2D97BE-98ED-486D-AAA6-4E3F8AB53707}" type="presParOf" srcId="{918542FD-34E5-40C8-BBA2-9A4AC7A54ADA}" destId="{1C3401D1-32CB-4EE6-A5E3-BE67997557D6}" srcOrd="0" destOrd="0" presId="urn:microsoft.com/office/officeart/2009/layout/ReverseList"/>
    <dgm:cxn modelId="{7985D3AB-4DB5-4F29-8F8D-D2BCC046F03A}" type="presParOf" srcId="{918542FD-34E5-40C8-BBA2-9A4AC7A54ADA}" destId="{77E0B8C6-4EA3-43BD-955A-1AB2716A52DE}" srcOrd="1" destOrd="0" presId="urn:microsoft.com/office/officeart/2009/layout/ReverseList"/>
    <dgm:cxn modelId="{B46A38D7-0F4F-4B8A-AB9A-C16FF992896F}" type="presParOf" srcId="{918542FD-34E5-40C8-BBA2-9A4AC7A54ADA}" destId="{A2E63138-8C3C-4D83-BD00-47D51DDA3DBD}" srcOrd="2" destOrd="0" presId="urn:microsoft.com/office/officeart/2009/layout/ReverseList"/>
    <dgm:cxn modelId="{1FE277B5-ADCA-417C-915A-28DE41599471}" type="presParOf" srcId="{918542FD-34E5-40C8-BBA2-9A4AC7A54ADA}" destId="{90408903-1A58-437A-89A1-9BC43F8A0042}" srcOrd="3" destOrd="0" presId="urn:microsoft.com/office/officeart/2009/layout/ReverseList"/>
    <dgm:cxn modelId="{982E8DB5-74DD-4D6D-97CE-E265DC56DD05}" type="presParOf" srcId="{918542FD-34E5-40C8-BBA2-9A4AC7A54ADA}" destId="{140AE657-ACD1-4165-B2C5-447C1E280A61}" srcOrd="4" destOrd="0" presId="urn:microsoft.com/office/officeart/2009/layout/ReverseList"/>
    <dgm:cxn modelId="{3C617E42-7F42-4A8A-B879-2E969730265F}" type="presParOf" srcId="{918542FD-34E5-40C8-BBA2-9A4AC7A54ADA}" destId="{4DEA203D-2CC8-4A8A-86E6-4F4494CDBBD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41BE06-9384-4039-BED5-6ECB5B0CDD94}" type="doc">
      <dgm:prSet loTypeId="urn:microsoft.com/office/officeart/2009/layout/ReverseList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4DB346-96EE-4901-A35F-FA82122C24F3}">
      <dgm:prSet phldrT="[Текст]" custT="1"/>
      <dgm:spPr/>
      <dgm:t>
        <a:bodyPr/>
        <a:lstStyle/>
        <a:p>
          <a:endParaRPr lang="ru-RU" sz="3200" dirty="0" smtClean="0"/>
        </a:p>
        <a:p>
          <a:r>
            <a:rPr lang="ru-RU" sz="2400" dirty="0" smtClean="0"/>
            <a:t>Окружающий мир </a:t>
          </a:r>
          <a:endParaRPr lang="ru-RU" sz="2400" dirty="0"/>
        </a:p>
      </dgm:t>
    </dgm:pt>
    <dgm:pt modelId="{ABA8593F-82F9-4C3E-9857-E027AC218295}" type="parTrans" cxnId="{69998E40-7F5A-4C57-80DC-268211BCBDD6}">
      <dgm:prSet/>
      <dgm:spPr/>
      <dgm:t>
        <a:bodyPr/>
        <a:lstStyle/>
        <a:p>
          <a:endParaRPr lang="ru-RU"/>
        </a:p>
      </dgm:t>
    </dgm:pt>
    <dgm:pt modelId="{DD8A4A89-D634-4AC7-A6D8-2157C64BF18B}" type="sibTrans" cxnId="{69998E40-7F5A-4C57-80DC-268211BCBDD6}">
      <dgm:prSet/>
      <dgm:spPr/>
      <dgm:t>
        <a:bodyPr/>
        <a:lstStyle/>
        <a:p>
          <a:endParaRPr lang="ru-RU"/>
        </a:p>
      </dgm:t>
    </dgm:pt>
    <dgm:pt modelId="{FE959D09-46C0-4316-BD60-9370D3D6EEC3}">
      <dgm:prSet phldrT="[Текст]" custT="1"/>
      <dgm:spPr/>
      <dgm:t>
        <a:bodyPr/>
        <a:lstStyle/>
        <a:p>
          <a:endParaRPr lang="ru-RU" sz="3200" dirty="0" smtClean="0"/>
        </a:p>
        <a:p>
          <a:r>
            <a:rPr lang="ru-RU" sz="2800" dirty="0" smtClean="0"/>
            <a:t>Мир музея</a:t>
          </a:r>
          <a:endParaRPr lang="ru-RU" sz="2800" dirty="0"/>
        </a:p>
      </dgm:t>
    </dgm:pt>
    <dgm:pt modelId="{428ABC7A-A0C8-409D-ABED-22F39CE2D0A5}" type="parTrans" cxnId="{6E79F0A0-6719-4E1A-8A9C-251C4921CDB1}">
      <dgm:prSet/>
      <dgm:spPr/>
      <dgm:t>
        <a:bodyPr/>
        <a:lstStyle/>
        <a:p>
          <a:endParaRPr lang="ru-RU"/>
        </a:p>
      </dgm:t>
    </dgm:pt>
    <dgm:pt modelId="{32A3ECB9-ABC8-4865-9704-5F009962B2C7}" type="sibTrans" cxnId="{6E79F0A0-6719-4E1A-8A9C-251C4921CDB1}">
      <dgm:prSet/>
      <dgm:spPr/>
      <dgm:t>
        <a:bodyPr/>
        <a:lstStyle/>
        <a:p>
          <a:endParaRPr lang="ru-RU"/>
        </a:p>
      </dgm:t>
    </dgm:pt>
    <dgm:pt modelId="{918542FD-34E5-40C8-BBA2-9A4AC7A54ADA}" type="pres">
      <dgm:prSet presAssocID="{4341BE06-9384-4039-BED5-6ECB5B0CDD94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C3401D1-32CB-4EE6-A5E3-BE67997557D6}" type="pres">
      <dgm:prSet presAssocID="{4341BE06-9384-4039-BED5-6ECB5B0CDD9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0B8C6-4EA3-43BD-955A-1AB2716A52DE}" type="pres">
      <dgm:prSet presAssocID="{4341BE06-9384-4039-BED5-6ECB5B0CDD94}" presName="LeftNode" presStyleLbl="bgImgPlace1" presStyleIdx="0" presStyleCnt="2" custScaleX="134758" custScaleY="91726" custLinFactNeighborX="-6047" custLinFactNeighborY="0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A2E63138-8C3C-4D83-BD00-47D51DDA3DBD}" type="pres">
      <dgm:prSet presAssocID="{4341BE06-9384-4039-BED5-6ECB5B0CDD9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08903-1A58-437A-89A1-9BC43F8A0042}" type="pres">
      <dgm:prSet presAssocID="{4341BE06-9384-4039-BED5-6ECB5B0CDD94}" presName="RightNode" presStyleLbl="bgImgPlace1" presStyleIdx="1" presStyleCnt="2" custScaleX="89317" custScaleY="94793" custLinFactNeighborX="-8080" custLinFactNeighborY="753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40AE657-ACD1-4165-B2C5-447C1E280A61}" type="pres">
      <dgm:prSet presAssocID="{4341BE06-9384-4039-BED5-6ECB5B0CDD94}" presName="TopArrow" presStyleLbl="node1" presStyleIdx="0" presStyleCnt="2" custLinFactNeighborX="1052" custLinFactNeighborY="-2540"/>
      <dgm:spPr/>
    </dgm:pt>
    <dgm:pt modelId="{4DEA203D-2CC8-4A8A-86E6-4F4494CDBBD7}" type="pres">
      <dgm:prSet presAssocID="{4341BE06-9384-4039-BED5-6ECB5B0CDD94}" presName="BottomArrow" presStyleLbl="node1" presStyleIdx="1" presStyleCnt="2"/>
      <dgm:spPr/>
    </dgm:pt>
  </dgm:ptLst>
  <dgm:cxnLst>
    <dgm:cxn modelId="{69998E40-7F5A-4C57-80DC-268211BCBDD6}" srcId="{4341BE06-9384-4039-BED5-6ECB5B0CDD94}" destId="{8D4DB346-96EE-4901-A35F-FA82122C24F3}" srcOrd="0" destOrd="0" parTransId="{ABA8593F-82F9-4C3E-9857-E027AC218295}" sibTransId="{DD8A4A89-D634-4AC7-A6D8-2157C64BF18B}"/>
    <dgm:cxn modelId="{BB277F2D-0B08-4F49-9FC6-F5D9B54D6F40}" type="presOf" srcId="{FE959D09-46C0-4316-BD60-9370D3D6EEC3}" destId="{90408903-1A58-437A-89A1-9BC43F8A0042}" srcOrd="1" destOrd="0" presId="urn:microsoft.com/office/officeart/2009/layout/ReverseList"/>
    <dgm:cxn modelId="{6E79F0A0-6719-4E1A-8A9C-251C4921CDB1}" srcId="{4341BE06-9384-4039-BED5-6ECB5B0CDD94}" destId="{FE959D09-46C0-4316-BD60-9370D3D6EEC3}" srcOrd="1" destOrd="0" parTransId="{428ABC7A-A0C8-409D-ABED-22F39CE2D0A5}" sibTransId="{32A3ECB9-ABC8-4865-9704-5F009962B2C7}"/>
    <dgm:cxn modelId="{492EDECC-D9BB-4BC1-A0AE-3208895EB6F3}" type="presOf" srcId="{FE959D09-46C0-4316-BD60-9370D3D6EEC3}" destId="{A2E63138-8C3C-4D83-BD00-47D51DDA3DBD}" srcOrd="0" destOrd="0" presId="urn:microsoft.com/office/officeart/2009/layout/ReverseList"/>
    <dgm:cxn modelId="{3DC060E1-27E3-482B-A9F7-8A9AD7B3BBAB}" type="presOf" srcId="{8D4DB346-96EE-4901-A35F-FA82122C24F3}" destId="{77E0B8C6-4EA3-43BD-955A-1AB2716A52DE}" srcOrd="1" destOrd="0" presId="urn:microsoft.com/office/officeart/2009/layout/ReverseList"/>
    <dgm:cxn modelId="{5671FBF6-2377-48B8-A87E-24BCF30DB1DC}" type="presOf" srcId="{8D4DB346-96EE-4901-A35F-FA82122C24F3}" destId="{1C3401D1-32CB-4EE6-A5E3-BE67997557D6}" srcOrd="0" destOrd="0" presId="urn:microsoft.com/office/officeart/2009/layout/ReverseList"/>
    <dgm:cxn modelId="{5150637A-5BF8-4D62-BE22-31D87F9B3796}" type="presOf" srcId="{4341BE06-9384-4039-BED5-6ECB5B0CDD94}" destId="{918542FD-34E5-40C8-BBA2-9A4AC7A54ADA}" srcOrd="0" destOrd="0" presId="urn:microsoft.com/office/officeart/2009/layout/ReverseList"/>
    <dgm:cxn modelId="{572B8BEA-8394-47FA-AF5B-79244F6060FB}" type="presParOf" srcId="{918542FD-34E5-40C8-BBA2-9A4AC7A54ADA}" destId="{1C3401D1-32CB-4EE6-A5E3-BE67997557D6}" srcOrd="0" destOrd="0" presId="urn:microsoft.com/office/officeart/2009/layout/ReverseList"/>
    <dgm:cxn modelId="{78159440-624D-414F-A53C-68C95E25DE04}" type="presParOf" srcId="{918542FD-34E5-40C8-BBA2-9A4AC7A54ADA}" destId="{77E0B8C6-4EA3-43BD-955A-1AB2716A52DE}" srcOrd="1" destOrd="0" presId="urn:microsoft.com/office/officeart/2009/layout/ReverseList"/>
    <dgm:cxn modelId="{0A06BE7B-7DB7-42F3-8DA5-807DEAF34B5E}" type="presParOf" srcId="{918542FD-34E5-40C8-BBA2-9A4AC7A54ADA}" destId="{A2E63138-8C3C-4D83-BD00-47D51DDA3DBD}" srcOrd="2" destOrd="0" presId="urn:microsoft.com/office/officeart/2009/layout/ReverseList"/>
    <dgm:cxn modelId="{CB62D139-8156-4C31-81BB-AE20E163ED48}" type="presParOf" srcId="{918542FD-34E5-40C8-BBA2-9A4AC7A54ADA}" destId="{90408903-1A58-437A-89A1-9BC43F8A0042}" srcOrd="3" destOrd="0" presId="urn:microsoft.com/office/officeart/2009/layout/ReverseList"/>
    <dgm:cxn modelId="{D54AD6ED-CCFC-4D7B-89B9-1691B7F763C3}" type="presParOf" srcId="{918542FD-34E5-40C8-BBA2-9A4AC7A54ADA}" destId="{140AE657-ACD1-4165-B2C5-447C1E280A61}" srcOrd="4" destOrd="0" presId="urn:microsoft.com/office/officeart/2009/layout/ReverseList"/>
    <dgm:cxn modelId="{5B9305EE-6116-498E-9867-27C0FC26AB2D}" type="presParOf" srcId="{918542FD-34E5-40C8-BBA2-9A4AC7A54ADA}" destId="{4DEA203D-2CC8-4A8A-86E6-4F4494CDBBD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41BE06-9384-4039-BED5-6ECB5B0CDD94}" type="doc">
      <dgm:prSet loTypeId="urn:microsoft.com/office/officeart/2009/layout/ReverseList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4DB346-96EE-4901-A35F-FA82122C24F3}">
      <dgm:prSet phldrT="[Текст]" custT="1"/>
      <dgm:spPr/>
      <dgm:t>
        <a:bodyPr/>
        <a:lstStyle/>
        <a:p>
          <a:endParaRPr lang="ru-RU" sz="2100" dirty="0" smtClean="0"/>
        </a:p>
        <a:p>
          <a:r>
            <a:rPr lang="ru-RU" sz="2400" dirty="0" smtClean="0"/>
            <a:t>Литературное чтение</a:t>
          </a:r>
          <a:endParaRPr lang="ru-RU" sz="2400" dirty="0"/>
        </a:p>
      </dgm:t>
    </dgm:pt>
    <dgm:pt modelId="{ABA8593F-82F9-4C3E-9857-E027AC218295}" type="parTrans" cxnId="{69998E40-7F5A-4C57-80DC-268211BCBDD6}">
      <dgm:prSet/>
      <dgm:spPr/>
      <dgm:t>
        <a:bodyPr/>
        <a:lstStyle/>
        <a:p>
          <a:endParaRPr lang="ru-RU"/>
        </a:p>
      </dgm:t>
    </dgm:pt>
    <dgm:pt modelId="{DD8A4A89-D634-4AC7-A6D8-2157C64BF18B}" type="sibTrans" cxnId="{69998E40-7F5A-4C57-80DC-268211BCBDD6}">
      <dgm:prSet/>
      <dgm:spPr/>
      <dgm:t>
        <a:bodyPr/>
        <a:lstStyle/>
        <a:p>
          <a:endParaRPr lang="ru-RU"/>
        </a:p>
      </dgm:t>
    </dgm:pt>
    <dgm:pt modelId="{FE959D09-46C0-4316-BD60-9370D3D6EEC3}">
      <dgm:prSet phldrT="[Текст]" custT="1"/>
      <dgm:spPr/>
      <dgm:t>
        <a:bodyPr/>
        <a:lstStyle/>
        <a:p>
          <a:endParaRPr lang="ru-RU" sz="2400" dirty="0" smtClean="0"/>
        </a:p>
        <a:p>
          <a:r>
            <a:rPr lang="ru-RU" sz="2800" dirty="0" smtClean="0"/>
            <a:t>Мир музея</a:t>
          </a:r>
          <a:endParaRPr lang="ru-RU" sz="2800" dirty="0"/>
        </a:p>
      </dgm:t>
    </dgm:pt>
    <dgm:pt modelId="{32A3ECB9-ABC8-4865-9704-5F009962B2C7}" type="sibTrans" cxnId="{6E79F0A0-6719-4E1A-8A9C-251C4921CDB1}">
      <dgm:prSet/>
      <dgm:spPr/>
      <dgm:t>
        <a:bodyPr/>
        <a:lstStyle/>
        <a:p>
          <a:endParaRPr lang="ru-RU"/>
        </a:p>
      </dgm:t>
    </dgm:pt>
    <dgm:pt modelId="{428ABC7A-A0C8-409D-ABED-22F39CE2D0A5}" type="parTrans" cxnId="{6E79F0A0-6719-4E1A-8A9C-251C4921CDB1}">
      <dgm:prSet/>
      <dgm:spPr/>
      <dgm:t>
        <a:bodyPr/>
        <a:lstStyle/>
        <a:p>
          <a:endParaRPr lang="ru-RU"/>
        </a:p>
      </dgm:t>
    </dgm:pt>
    <dgm:pt modelId="{918542FD-34E5-40C8-BBA2-9A4AC7A54ADA}" type="pres">
      <dgm:prSet presAssocID="{4341BE06-9384-4039-BED5-6ECB5B0CDD94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C3401D1-32CB-4EE6-A5E3-BE67997557D6}" type="pres">
      <dgm:prSet presAssocID="{4341BE06-9384-4039-BED5-6ECB5B0CDD9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0B8C6-4EA3-43BD-955A-1AB2716A52DE}" type="pres">
      <dgm:prSet presAssocID="{4341BE06-9384-4039-BED5-6ECB5B0CDD94}" presName="LeftNode" presStyleLbl="bgImgPlace1" presStyleIdx="0" presStyleCnt="2" custScaleX="130948" custScaleY="105836" custLinFactNeighborX="0" custLinFactNeighborY="336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A2E63138-8C3C-4D83-BD00-47D51DDA3DBD}" type="pres">
      <dgm:prSet presAssocID="{4341BE06-9384-4039-BED5-6ECB5B0CDD9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08903-1A58-437A-89A1-9BC43F8A0042}" type="pres">
      <dgm:prSet presAssocID="{4341BE06-9384-4039-BED5-6ECB5B0CDD94}" presName="RightNode" presStyleLbl="bgImgPlace1" presStyleIdx="1" presStyleCnt="2" custAng="0" custScaleX="76924" custScaleY="86731" custLinFactNeighborX="-8080" custLinFactNeighborY="753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40AE657-ACD1-4165-B2C5-447C1E280A61}" type="pres">
      <dgm:prSet presAssocID="{4341BE06-9384-4039-BED5-6ECB5B0CDD94}" presName="TopArrow" presStyleLbl="node1" presStyleIdx="0" presStyleCnt="2" custLinFactNeighborX="1052" custLinFactNeighborY="-2540"/>
      <dgm:spPr/>
    </dgm:pt>
    <dgm:pt modelId="{4DEA203D-2CC8-4A8A-86E6-4F4494CDBBD7}" type="pres">
      <dgm:prSet presAssocID="{4341BE06-9384-4039-BED5-6ECB5B0CDD94}" presName="BottomArrow" presStyleLbl="node1" presStyleIdx="1" presStyleCnt="2"/>
      <dgm:spPr/>
    </dgm:pt>
  </dgm:ptLst>
  <dgm:cxnLst>
    <dgm:cxn modelId="{69998E40-7F5A-4C57-80DC-268211BCBDD6}" srcId="{4341BE06-9384-4039-BED5-6ECB5B0CDD94}" destId="{8D4DB346-96EE-4901-A35F-FA82122C24F3}" srcOrd="0" destOrd="0" parTransId="{ABA8593F-82F9-4C3E-9857-E027AC218295}" sibTransId="{DD8A4A89-D634-4AC7-A6D8-2157C64BF18B}"/>
    <dgm:cxn modelId="{B5C2AF96-6110-4FFB-A49B-3165BFC01E5C}" type="presOf" srcId="{FE959D09-46C0-4316-BD60-9370D3D6EEC3}" destId="{A2E63138-8C3C-4D83-BD00-47D51DDA3DBD}" srcOrd="0" destOrd="0" presId="urn:microsoft.com/office/officeart/2009/layout/ReverseList"/>
    <dgm:cxn modelId="{4D9776EE-8C4B-4ADA-9083-2D4A44F5E833}" type="presOf" srcId="{8D4DB346-96EE-4901-A35F-FA82122C24F3}" destId="{77E0B8C6-4EA3-43BD-955A-1AB2716A52DE}" srcOrd="1" destOrd="0" presId="urn:microsoft.com/office/officeart/2009/layout/ReverseList"/>
    <dgm:cxn modelId="{6E79F0A0-6719-4E1A-8A9C-251C4921CDB1}" srcId="{4341BE06-9384-4039-BED5-6ECB5B0CDD94}" destId="{FE959D09-46C0-4316-BD60-9370D3D6EEC3}" srcOrd="1" destOrd="0" parTransId="{428ABC7A-A0C8-409D-ABED-22F39CE2D0A5}" sibTransId="{32A3ECB9-ABC8-4865-9704-5F009962B2C7}"/>
    <dgm:cxn modelId="{C2641E86-89B4-4A99-8E6F-92D3D81B9C9D}" type="presOf" srcId="{FE959D09-46C0-4316-BD60-9370D3D6EEC3}" destId="{90408903-1A58-437A-89A1-9BC43F8A0042}" srcOrd="1" destOrd="0" presId="urn:microsoft.com/office/officeart/2009/layout/ReverseList"/>
    <dgm:cxn modelId="{A64AFF0D-4B8F-48E8-A277-872DAF4D74D8}" type="presOf" srcId="{4341BE06-9384-4039-BED5-6ECB5B0CDD94}" destId="{918542FD-34E5-40C8-BBA2-9A4AC7A54ADA}" srcOrd="0" destOrd="0" presId="urn:microsoft.com/office/officeart/2009/layout/ReverseList"/>
    <dgm:cxn modelId="{B3590DAA-EC33-4E45-8A7E-ACCFD08DAC14}" type="presOf" srcId="{8D4DB346-96EE-4901-A35F-FA82122C24F3}" destId="{1C3401D1-32CB-4EE6-A5E3-BE67997557D6}" srcOrd="0" destOrd="0" presId="urn:microsoft.com/office/officeart/2009/layout/ReverseList"/>
    <dgm:cxn modelId="{72E6680E-00B2-4823-A1AC-0BF3FC009470}" type="presParOf" srcId="{918542FD-34E5-40C8-BBA2-9A4AC7A54ADA}" destId="{1C3401D1-32CB-4EE6-A5E3-BE67997557D6}" srcOrd="0" destOrd="0" presId="urn:microsoft.com/office/officeart/2009/layout/ReverseList"/>
    <dgm:cxn modelId="{660A4939-849E-46DB-82F6-2936C4B01A0D}" type="presParOf" srcId="{918542FD-34E5-40C8-BBA2-9A4AC7A54ADA}" destId="{77E0B8C6-4EA3-43BD-955A-1AB2716A52DE}" srcOrd="1" destOrd="0" presId="urn:microsoft.com/office/officeart/2009/layout/ReverseList"/>
    <dgm:cxn modelId="{AA990E55-C006-4F45-88C3-4A03CF245F41}" type="presParOf" srcId="{918542FD-34E5-40C8-BBA2-9A4AC7A54ADA}" destId="{A2E63138-8C3C-4D83-BD00-47D51DDA3DBD}" srcOrd="2" destOrd="0" presId="urn:microsoft.com/office/officeart/2009/layout/ReverseList"/>
    <dgm:cxn modelId="{FC62D275-62F5-46C1-B42C-8E36FC7D4EE8}" type="presParOf" srcId="{918542FD-34E5-40C8-BBA2-9A4AC7A54ADA}" destId="{90408903-1A58-437A-89A1-9BC43F8A0042}" srcOrd="3" destOrd="0" presId="urn:microsoft.com/office/officeart/2009/layout/ReverseList"/>
    <dgm:cxn modelId="{93EAFFFC-6082-40E5-BDCE-9E41955258F8}" type="presParOf" srcId="{918542FD-34E5-40C8-BBA2-9A4AC7A54ADA}" destId="{140AE657-ACD1-4165-B2C5-447C1E280A61}" srcOrd="4" destOrd="0" presId="urn:microsoft.com/office/officeart/2009/layout/ReverseList"/>
    <dgm:cxn modelId="{891248DC-97E0-4ADE-A0FB-174265D60E21}" type="presParOf" srcId="{918542FD-34E5-40C8-BBA2-9A4AC7A54ADA}" destId="{4DEA203D-2CC8-4A8A-86E6-4F4494CDBBD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0B8C6-4EA3-43BD-955A-1AB2716A52DE}">
      <dsp:nvSpPr>
        <dsp:cNvPr id="0" name=""/>
        <dsp:cNvSpPr/>
      </dsp:nvSpPr>
      <dsp:spPr>
        <a:xfrm rot="16200000">
          <a:off x="-432181" y="1119111"/>
          <a:ext cx="2815126" cy="195403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222250" rIns="200025" bIns="2222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 smtClean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Русский язык</a:t>
          </a:r>
          <a:endParaRPr lang="ru-RU" sz="2400" kern="1200" dirty="0"/>
        </a:p>
      </dsp:txBody>
      <dsp:txXfrm rot="5400000">
        <a:off x="93769" y="783970"/>
        <a:ext cx="1858629" cy="2624316"/>
      </dsp:txXfrm>
    </dsp:sp>
    <dsp:sp modelId="{90408903-1A58-437A-89A1-9BC43F8A0042}">
      <dsp:nvSpPr>
        <dsp:cNvPr id="0" name=""/>
        <dsp:cNvSpPr/>
      </dsp:nvSpPr>
      <dsp:spPr>
        <a:xfrm rot="5400000">
          <a:off x="1223727" y="1500026"/>
          <a:ext cx="2680514" cy="159843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28600" rIns="137160" bIns="22860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 smtClean="0"/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Мир музея</a:t>
          </a:r>
          <a:endParaRPr lang="ru-RU" sz="2800" kern="1200" dirty="0"/>
        </a:p>
      </dsp:txBody>
      <dsp:txXfrm rot="-5400000">
        <a:off x="1764766" y="1037031"/>
        <a:ext cx="1520394" cy="2524428"/>
      </dsp:txXfrm>
    </dsp:sp>
    <dsp:sp modelId="{140AE657-ACD1-4165-B2C5-447C1E280A61}">
      <dsp:nvSpPr>
        <dsp:cNvPr id="0" name=""/>
        <dsp:cNvSpPr/>
      </dsp:nvSpPr>
      <dsp:spPr>
        <a:xfrm>
          <a:off x="975213" y="0"/>
          <a:ext cx="1721671" cy="17215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A203D-2CC8-4A8A-86E6-4F4494CDBBD7}">
      <dsp:nvSpPr>
        <dsp:cNvPr id="0" name=""/>
        <dsp:cNvSpPr/>
      </dsp:nvSpPr>
      <dsp:spPr>
        <a:xfrm rot="10800000">
          <a:off x="975213" y="2470250"/>
          <a:ext cx="1721671" cy="17215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0B8C6-4EA3-43BD-955A-1AB2716A52DE}">
      <dsp:nvSpPr>
        <dsp:cNvPr id="0" name=""/>
        <dsp:cNvSpPr/>
      </dsp:nvSpPr>
      <dsp:spPr>
        <a:xfrm rot="16200000">
          <a:off x="-126319" y="986470"/>
          <a:ext cx="2471953" cy="2219315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203200" rIns="182880" bIns="20320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Окружающий мир </a:t>
          </a:r>
          <a:endParaRPr lang="ru-RU" sz="2400" kern="1200" dirty="0"/>
        </a:p>
      </dsp:txBody>
      <dsp:txXfrm rot="5400000">
        <a:off x="108358" y="968509"/>
        <a:ext cx="2110957" cy="2255237"/>
      </dsp:txXfrm>
    </dsp:sp>
    <dsp:sp modelId="{90408903-1A58-437A-89A1-9BC43F8A0042}">
      <dsp:nvSpPr>
        <dsp:cNvPr id="0" name=""/>
        <dsp:cNvSpPr/>
      </dsp:nvSpPr>
      <dsp:spPr>
        <a:xfrm rot="5400000">
          <a:off x="1465599" y="1563769"/>
          <a:ext cx="2554607" cy="1470952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2880" tIns="203200" rIns="121920" bIns="20320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Мир музея</a:t>
          </a:r>
          <a:endParaRPr lang="ru-RU" sz="2800" kern="1200" dirty="0"/>
        </a:p>
      </dsp:txBody>
      <dsp:txXfrm rot="-5400000">
        <a:off x="2007427" y="1093761"/>
        <a:ext cx="1399133" cy="2410969"/>
      </dsp:txXfrm>
    </dsp:sp>
    <dsp:sp modelId="{140AE657-ACD1-4165-B2C5-447C1E280A61}">
      <dsp:nvSpPr>
        <dsp:cNvPr id="0" name=""/>
        <dsp:cNvSpPr/>
      </dsp:nvSpPr>
      <dsp:spPr>
        <a:xfrm>
          <a:off x="1172244" y="-43728"/>
          <a:ext cx="1721671" cy="17215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A203D-2CC8-4A8A-86E6-4F4494CDBBD7}">
      <dsp:nvSpPr>
        <dsp:cNvPr id="0" name=""/>
        <dsp:cNvSpPr/>
      </dsp:nvSpPr>
      <dsp:spPr>
        <a:xfrm rot="10800000">
          <a:off x="1154132" y="2470250"/>
          <a:ext cx="1721671" cy="17215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0B8C6-4EA3-43BD-955A-1AB2716A52DE}">
      <dsp:nvSpPr>
        <dsp:cNvPr id="0" name=""/>
        <dsp:cNvSpPr/>
      </dsp:nvSpPr>
      <dsp:spPr>
        <a:xfrm rot="16200000">
          <a:off x="-317192" y="1026899"/>
          <a:ext cx="2852208" cy="2156568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133350" rIns="120015" bIns="13335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Литературное чтение</a:t>
          </a:r>
          <a:endParaRPr lang="ru-RU" sz="2400" kern="1200" dirty="0"/>
        </a:p>
      </dsp:txBody>
      <dsp:txXfrm rot="5400000">
        <a:off x="135922" y="784373"/>
        <a:ext cx="2051274" cy="2641620"/>
      </dsp:txXfrm>
    </dsp:sp>
    <dsp:sp modelId="{90408903-1A58-437A-89A1-9BC43F8A0042}">
      <dsp:nvSpPr>
        <dsp:cNvPr id="0" name=""/>
        <dsp:cNvSpPr/>
      </dsp:nvSpPr>
      <dsp:spPr>
        <a:xfrm rot="5400000">
          <a:off x="1528843" y="1665819"/>
          <a:ext cx="2337342" cy="1266853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Мир музея</a:t>
          </a:r>
          <a:endParaRPr lang="ru-RU" sz="2800" kern="1200" dirty="0"/>
        </a:p>
      </dsp:txBody>
      <dsp:txXfrm rot="-5400000">
        <a:off x="2064087" y="1192429"/>
        <a:ext cx="1204999" cy="2213634"/>
      </dsp:txXfrm>
    </dsp:sp>
    <dsp:sp modelId="{140AE657-ACD1-4165-B2C5-447C1E280A61}">
      <dsp:nvSpPr>
        <dsp:cNvPr id="0" name=""/>
        <dsp:cNvSpPr/>
      </dsp:nvSpPr>
      <dsp:spPr>
        <a:xfrm>
          <a:off x="1126855" y="-43728"/>
          <a:ext cx="1721671" cy="17215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A203D-2CC8-4A8A-86E6-4F4494CDBBD7}">
      <dsp:nvSpPr>
        <dsp:cNvPr id="0" name=""/>
        <dsp:cNvSpPr/>
      </dsp:nvSpPr>
      <dsp:spPr>
        <a:xfrm rot="10800000">
          <a:off x="1108743" y="2470250"/>
          <a:ext cx="1721671" cy="17215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26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3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7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9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1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0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5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0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3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5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4755-A8FA-4E73-8F5A-B771CA0F43F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F774-126F-475F-8CBA-A4CF20DBB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4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3"/>
          <p:cNvSpPr/>
          <p:nvPr/>
        </p:nvSpPr>
        <p:spPr>
          <a:xfrm>
            <a:off x="-1517" y="-15809"/>
            <a:ext cx="5014952" cy="6889619"/>
          </a:xfrm>
          <a:custGeom>
            <a:avLst/>
            <a:gdLst>
              <a:gd name="connsiteX0" fmla="*/ 0 w 3231931"/>
              <a:gd name="connsiteY0" fmla="*/ 0 h 6858000"/>
              <a:gd name="connsiteX1" fmla="*/ 3231931 w 3231931"/>
              <a:gd name="connsiteY1" fmla="*/ 0 h 6858000"/>
              <a:gd name="connsiteX2" fmla="*/ 3231931 w 3231931"/>
              <a:gd name="connsiteY2" fmla="*/ 6858000 h 6858000"/>
              <a:gd name="connsiteX3" fmla="*/ 0 w 3231931"/>
              <a:gd name="connsiteY3" fmla="*/ 6858000 h 6858000"/>
              <a:gd name="connsiteX4" fmla="*/ 0 w 3231931"/>
              <a:gd name="connsiteY4" fmla="*/ 0 h 6858000"/>
              <a:gd name="connsiteX0" fmla="*/ 0 w 5391807"/>
              <a:gd name="connsiteY0" fmla="*/ 15765 h 6873765"/>
              <a:gd name="connsiteX1" fmla="*/ 3231931 w 5391807"/>
              <a:gd name="connsiteY1" fmla="*/ 15765 h 6873765"/>
              <a:gd name="connsiteX2" fmla="*/ 5391807 w 5391807"/>
              <a:gd name="connsiteY2" fmla="*/ 0 h 6873765"/>
              <a:gd name="connsiteX3" fmla="*/ 0 w 5391807"/>
              <a:gd name="connsiteY3" fmla="*/ 6873765 h 6873765"/>
              <a:gd name="connsiteX4" fmla="*/ 0 w 5391807"/>
              <a:gd name="connsiteY4" fmla="*/ 15765 h 6873765"/>
              <a:gd name="connsiteX0" fmla="*/ 0 w 5391807"/>
              <a:gd name="connsiteY0" fmla="*/ 15765 h 5959365"/>
              <a:gd name="connsiteX1" fmla="*/ 3231931 w 5391807"/>
              <a:gd name="connsiteY1" fmla="*/ 15765 h 5959365"/>
              <a:gd name="connsiteX2" fmla="*/ 5391807 w 5391807"/>
              <a:gd name="connsiteY2" fmla="*/ 0 h 5959365"/>
              <a:gd name="connsiteX3" fmla="*/ 15766 w 5391807"/>
              <a:gd name="connsiteY3" fmla="*/ 5959365 h 5959365"/>
              <a:gd name="connsiteX4" fmla="*/ 0 w 5391807"/>
              <a:gd name="connsiteY4" fmla="*/ 15765 h 5959365"/>
              <a:gd name="connsiteX0" fmla="*/ 1516 w 5393323"/>
              <a:gd name="connsiteY0" fmla="*/ 15765 h 5990896"/>
              <a:gd name="connsiteX1" fmla="*/ 3233447 w 5393323"/>
              <a:gd name="connsiteY1" fmla="*/ 15765 h 5990896"/>
              <a:gd name="connsiteX2" fmla="*/ 5393323 w 5393323"/>
              <a:gd name="connsiteY2" fmla="*/ 0 h 5990896"/>
              <a:gd name="connsiteX3" fmla="*/ 1516 w 5393323"/>
              <a:gd name="connsiteY3" fmla="*/ 5990896 h 5990896"/>
              <a:gd name="connsiteX4" fmla="*/ 1516 w 5393323"/>
              <a:gd name="connsiteY4" fmla="*/ 15765 h 5990896"/>
              <a:gd name="connsiteX0" fmla="*/ 1516 w 5359625"/>
              <a:gd name="connsiteY0" fmla="*/ 0 h 5975131"/>
              <a:gd name="connsiteX1" fmla="*/ 3233447 w 5359625"/>
              <a:gd name="connsiteY1" fmla="*/ 0 h 5975131"/>
              <a:gd name="connsiteX2" fmla="*/ 5359625 w 5359625"/>
              <a:gd name="connsiteY2" fmla="*/ 42 h 5975131"/>
              <a:gd name="connsiteX3" fmla="*/ 1516 w 5359625"/>
              <a:gd name="connsiteY3" fmla="*/ 5975131 h 5975131"/>
              <a:gd name="connsiteX4" fmla="*/ 1516 w 5359625"/>
              <a:gd name="connsiteY4" fmla="*/ 0 h 597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9625" h="5975131">
                <a:moveTo>
                  <a:pt x="1516" y="0"/>
                </a:moveTo>
                <a:lnTo>
                  <a:pt x="3233447" y="0"/>
                </a:lnTo>
                <a:lnTo>
                  <a:pt x="5359625" y="42"/>
                </a:lnTo>
                <a:lnTo>
                  <a:pt x="1516" y="5975131"/>
                </a:lnTo>
                <a:cubicBezTo>
                  <a:pt x="-3739" y="3993931"/>
                  <a:pt x="6771" y="1981200"/>
                  <a:pt x="1516" y="0"/>
                </a:cubicBezTo>
                <a:close/>
              </a:path>
            </a:pathLst>
          </a:custGeom>
          <a:pattFill prst="pct70">
            <a:fgClr>
              <a:srgbClr val="12468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1516" y="-15809"/>
            <a:ext cx="5014951" cy="6227423"/>
          </a:xfrm>
          <a:custGeom>
            <a:avLst/>
            <a:gdLst>
              <a:gd name="connsiteX0" fmla="*/ 0 w 3231931"/>
              <a:gd name="connsiteY0" fmla="*/ 0 h 6858000"/>
              <a:gd name="connsiteX1" fmla="*/ 3231931 w 3231931"/>
              <a:gd name="connsiteY1" fmla="*/ 0 h 6858000"/>
              <a:gd name="connsiteX2" fmla="*/ 3231931 w 3231931"/>
              <a:gd name="connsiteY2" fmla="*/ 6858000 h 6858000"/>
              <a:gd name="connsiteX3" fmla="*/ 0 w 3231931"/>
              <a:gd name="connsiteY3" fmla="*/ 6858000 h 6858000"/>
              <a:gd name="connsiteX4" fmla="*/ 0 w 3231931"/>
              <a:gd name="connsiteY4" fmla="*/ 0 h 6858000"/>
              <a:gd name="connsiteX0" fmla="*/ 0 w 5391807"/>
              <a:gd name="connsiteY0" fmla="*/ 15765 h 6873765"/>
              <a:gd name="connsiteX1" fmla="*/ 3231931 w 5391807"/>
              <a:gd name="connsiteY1" fmla="*/ 15765 h 6873765"/>
              <a:gd name="connsiteX2" fmla="*/ 5391807 w 5391807"/>
              <a:gd name="connsiteY2" fmla="*/ 0 h 6873765"/>
              <a:gd name="connsiteX3" fmla="*/ 0 w 5391807"/>
              <a:gd name="connsiteY3" fmla="*/ 6873765 h 6873765"/>
              <a:gd name="connsiteX4" fmla="*/ 0 w 5391807"/>
              <a:gd name="connsiteY4" fmla="*/ 15765 h 6873765"/>
              <a:gd name="connsiteX0" fmla="*/ 0 w 5391807"/>
              <a:gd name="connsiteY0" fmla="*/ 15765 h 5959365"/>
              <a:gd name="connsiteX1" fmla="*/ 3231931 w 5391807"/>
              <a:gd name="connsiteY1" fmla="*/ 15765 h 5959365"/>
              <a:gd name="connsiteX2" fmla="*/ 5391807 w 5391807"/>
              <a:gd name="connsiteY2" fmla="*/ 0 h 5959365"/>
              <a:gd name="connsiteX3" fmla="*/ 15766 w 5391807"/>
              <a:gd name="connsiteY3" fmla="*/ 5959365 h 5959365"/>
              <a:gd name="connsiteX4" fmla="*/ 0 w 5391807"/>
              <a:gd name="connsiteY4" fmla="*/ 15765 h 5959365"/>
              <a:gd name="connsiteX0" fmla="*/ 1516 w 5393323"/>
              <a:gd name="connsiteY0" fmla="*/ 15765 h 5990896"/>
              <a:gd name="connsiteX1" fmla="*/ 3233447 w 5393323"/>
              <a:gd name="connsiteY1" fmla="*/ 15765 h 5990896"/>
              <a:gd name="connsiteX2" fmla="*/ 5393323 w 5393323"/>
              <a:gd name="connsiteY2" fmla="*/ 0 h 5990896"/>
              <a:gd name="connsiteX3" fmla="*/ 1516 w 5393323"/>
              <a:gd name="connsiteY3" fmla="*/ 5990896 h 5990896"/>
              <a:gd name="connsiteX4" fmla="*/ 1516 w 5393323"/>
              <a:gd name="connsiteY4" fmla="*/ 15765 h 5990896"/>
              <a:gd name="connsiteX0" fmla="*/ 1516 w 5359625"/>
              <a:gd name="connsiteY0" fmla="*/ 0 h 5975131"/>
              <a:gd name="connsiteX1" fmla="*/ 3233447 w 5359625"/>
              <a:gd name="connsiteY1" fmla="*/ 0 h 5975131"/>
              <a:gd name="connsiteX2" fmla="*/ 5359625 w 5359625"/>
              <a:gd name="connsiteY2" fmla="*/ 42 h 5975131"/>
              <a:gd name="connsiteX3" fmla="*/ 1516 w 5359625"/>
              <a:gd name="connsiteY3" fmla="*/ 5975131 h 5975131"/>
              <a:gd name="connsiteX4" fmla="*/ 1516 w 5359625"/>
              <a:gd name="connsiteY4" fmla="*/ 0 h 597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9625" h="5975131">
                <a:moveTo>
                  <a:pt x="1516" y="0"/>
                </a:moveTo>
                <a:lnTo>
                  <a:pt x="3233447" y="0"/>
                </a:lnTo>
                <a:lnTo>
                  <a:pt x="5359625" y="42"/>
                </a:lnTo>
                <a:lnTo>
                  <a:pt x="1516" y="5975131"/>
                </a:lnTo>
                <a:cubicBezTo>
                  <a:pt x="-3739" y="3993931"/>
                  <a:pt x="6771" y="1981200"/>
                  <a:pt x="1516" y="0"/>
                </a:cubicBezTo>
                <a:close/>
              </a:path>
            </a:pathLst>
          </a:custGeom>
          <a:solidFill>
            <a:srgbClr val="12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99" y="146490"/>
            <a:ext cx="2868173" cy="28681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91784" y="1747187"/>
            <a:ext cx="84187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>
                <a:ea typeface="Calibri" pitchFamily="34" charset="0"/>
                <a:cs typeface="Times New Roman" panose="02020603050405020304" pitchFamily="18" charset="0"/>
              </a:rPr>
              <a:t>«Интеграция урочной и внеурочной </a:t>
            </a:r>
            <a:r>
              <a:rPr lang="ru-RU" sz="4800" b="1" i="1" dirty="0" smtClean="0">
                <a:ea typeface="Calibri" pitchFamily="34" charset="0"/>
                <a:cs typeface="Times New Roman" panose="02020603050405020304" pitchFamily="18" charset="0"/>
              </a:rPr>
              <a:t>деятельности по программе «Мир музея» </a:t>
            </a:r>
            <a:r>
              <a:rPr lang="ru-RU" sz="4800" b="1" i="1" dirty="0">
                <a:ea typeface="Calibri" pitchFamily="34" charset="0"/>
                <a:cs typeface="Times New Roman" panose="02020603050405020304" pitchFamily="18" charset="0"/>
              </a:rPr>
              <a:t>в рамках реализации </a:t>
            </a:r>
            <a:r>
              <a:rPr lang="ru-RU" sz="4800" b="1" i="1" dirty="0" smtClean="0">
                <a:ea typeface="Calibri" pitchFamily="34" charset="0"/>
                <a:cs typeface="Times New Roman" panose="02020603050405020304" pitchFamily="18" charset="0"/>
              </a:rPr>
              <a:t>ФГОС» </a:t>
            </a:r>
            <a:endParaRPr lang="ru-RU" sz="4800" b="1" i="1" dirty="0" smtClean="0">
              <a:ea typeface="Calibri" pitchFamily="34" charset="0"/>
              <a:cs typeface="Times New Roman" panose="02020603050405020304" pitchFamily="18" charset="0"/>
            </a:endParaRPr>
          </a:p>
          <a:p>
            <a:endParaRPr lang="ru-RU" sz="4800" b="1" i="1" dirty="0"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                                        </a:t>
            </a:r>
            <a:r>
              <a:rPr lang="ru-RU" sz="2800" b="1" i="1" dirty="0" smtClean="0">
                <a:cs typeface="Times New Roman" panose="02020603050405020304" pitchFamily="18" charset="0"/>
              </a:rPr>
              <a:t>Заместитель директора по УР</a:t>
            </a:r>
          </a:p>
          <a:p>
            <a:r>
              <a:rPr lang="ru-RU" sz="2800" b="1" i="1" dirty="0" smtClean="0">
                <a:cs typeface="Times New Roman" panose="02020603050405020304" pitchFamily="18" charset="0"/>
              </a:rPr>
              <a:t>                          ГБОУ СОШ №546 г. Санкт-Петербурга</a:t>
            </a:r>
          </a:p>
          <a:p>
            <a:r>
              <a:rPr lang="ru-RU" sz="2800" b="1" i="1" dirty="0" smtClean="0">
                <a:cs typeface="Times New Roman" panose="02020603050405020304" pitchFamily="18" charset="0"/>
              </a:rPr>
              <a:t>                                                                         Ананьева Е.Ю. </a:t>
            </a:r>
          </a:p>
        </p:txBody>
      </p:sp>
    </p:spTree>
    <p:extLst>
      <p:ext uri="{BB962C8B-B14F-4D97-AF65-F5344CB8AC3E}">
        <p14:creationId xmlns:p14="http://schemas.microsoft.com/office/powerpoint/2010/main" val="3269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254"/>
            <a:ext cx="12192000" cy="1492469"/>
          </a:xfrm>
          <a:prstGeom prst="rect">
            <a:avLst/>
          </a:prstGeom>
          <a:pattFill prst="pct70">
            <a:fgClr>
              <a:srgbClr val="12468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5685"/>
            <a:ext cx="12192000" cy="1368000"/>
          </a:xfrm>
          <a:prstGeom prst="rect">
            <a:avLst/>
          </a:prstGeom>
          <a:solidFill>
            <a:srgbClr val="12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8" y="0"/>
            <a:ext cx="1497723" cy="149772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59255" y="2551837"/>
            <a:ext cx="1034811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</a:rPr>
              <a:t>«Человек не воспитывается по частям, он создается синтетической суммой влияний, которым он подвергается».</a:t>
            </a:r>
            <a:br>
              <a:rPr lang="ru-RU" altLang="ru-RU" sz="3200" b="1" dirty="0">
                <a:solidFill>
                  <a:srgbClr val="C00000"/>
                </a:solidFill>
              </a:rPr>
            </a:br>
            <a:r>
              <a:rPr lang="ru-RU" altLang="ru-RU" sz="3200" b="1" dirty="0">
                <a:solidFill>
                  <a:srgbClr val="C00000"/>
                </a:solidFill>
              </a:rPr>
              <a:t/>
            </a:r>
            <a:br>
              <a:rPr lang="ru-RU" altLang="ru-RU" sz="3200" b="1" dirty="0">
                <a:solidFill>
                  <a:srgbClr val="C00000"/>
                </a:solidFill>
              </a:rPr>
            </a:br>
            <a:r>
              <a:rPr lang="ru-RU" altLang="ru-RU" sz="3200" b="1" dirty="0" smtClean="0">
                <a:solidFill>
                  <a:srgbClr val="C00000"/>
                </a:solidFill>
              </a:rPr>
              <a:t>                                                                              </a:t>
            </a:r>
            <a:r>
              <a:rPr lang="ru-RU" altLang="ru-RU" sz="3200" b="1" dirty="0" err="1" smtClean="0"/>
              <a:t>А.С.Макаренко</a:t>
            </a:r>
            <a:r>
              <a:rPr lang="ru-RU" altLang="ru-RU" sz="3200" b="1" dirty="0"/>
              <a:t>.</a:t>
            </a:r>
            <a:r>
              <a:rPr lang="ru-RU" altLang="ru-RU" sz="3200" b="1" dirty="0">
                <a:solidFill>
                  <a:srgbClr val="C00000"/>
                </a:solidFill>
              </a:rPr>
              <a:t/>
            </a:r>
            <a:br>
              <a:rPr lang="ru-RU" altLang="ru-RU" sz="3200" b="1" dirty="0">
                <a:solidFill>
                  <a:srgbClr val="C00000"/>
                </a:solidFill>
              </a:rPr>
            </a:br>
            <a:r>
              <a:rPr lang="ru-RU" altLang="ru-RU" b="1" dirty="0"/>
              <a:t/>
            </a:r>
            <a:br>
              <a:rPr lang="ru-RU" alt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442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254"/>
            <a:ext cx="12192000" cy="1492469"/>
          </a:xfrm>
          <a:prstGeom prst="rect">
            <a:avLst/>
          </a:prstGeom>
          <a:pattFill prst="pct70">
            <a:fgClr>
              <a:srgbClr val="12468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5684"/>
            <a:ext cx="12192000" cy="1726363"/>
          </a:xfrm>
          <a:prstGeom prst="rect">
            <a:avLst/>
          </a:prstGeom>
          <a:solidFill>
            <a:srgbClr val="12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" y="65685"/>
            <a:ext cx="1497723" cy="149772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6293" y="2192395"/>
            <a:ext cx="104748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ИНТЕГРАЦИЯ</a:t>
            </a:r>
            <a:r>
              <a:rPr lang="ru-RU" sz="2800" b="1" i="1" dirty="0">
                <a:cs typeface="Times New Roman" panose="02020603050405020304" pitchFamily="18" charset="0"/>
              </a:rPr>
              <a:t> (от лат. </a:t>
            </a:r>
            <a:r>
              <a:rPr lang="ru-RU" sz="2800" b="1" i="1" dirty="0" err="1">
                <a:cs typeface="Times New Roman" panose="02020603050405020304" pitchFamily="18" charset="0"/>
              </a:rPr>
              <a:t>integratio</a:t>
            </a:r>
            <a:r>
              <a:rPr lang="ru-RU" sz="2800" b="1" i="1" dirty="0">
                <a:cs typeface="Times New Roman" panose="02020603050405020304" pitchFamily="18" charset="0"/>
              </a:rPr>
              <a:t> – соединение, восстановление) представляет собой объединение в единое целое ранее разрозненных частей и элементов системы на основе их взаимозависимости и </a:t>
            </a:r>
            <a:r>
              <a:rPr lang="ru-RU" sz="2800" b="1" i="1" dirty="0" err="1">
                <a:cs typeface="Times New Roman" panose="02020603050405020304" pitchFamily="18" charset="0"/>
              </a:rPr>
              <a:t>взаимодополняемости</a:t>
            </a:r>
            <a:r>
              <a:rPr lang="ru-RU" sz="2800" b="1" i="1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03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254"/>
            <a:ext cx="12192000" cy="1492469"/>
          </a:xfrm>
          <a:prstGeom prst="rect">
            <a:avLst/>
          </a:prstGeom>
          <a:pattFill prst="pct70">
            <a:fgClr>
              <a:srgbClr val="12468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5685"/>
            <a:ext cx="12192000" cy="1368000"/>
          </a:xfrm>
          <a:prstGeom prst="rect">
            <a:avLst/>
          </a:prstGeom>
          <a:solidFill>
            <a:srgbClr val="12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8" y="0"/>
            <a:ext cx="1497723" cy="14977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4656" y="1857731"/>
            <a:ext cx="114524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«Внеурочная деятельность</a:t>
            </a: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cs typeface="Times New Roman" panose="02020603050405020304" pitchFamily="18" charset="0"/>
              </a:rPr>
              <a:t>— это отнюдь не механическая </a:t>
            </a:r>
            <a:endParaRPr lang="ru-RU" sz="2400" b="1" dirty="0">
              <a:cs typeface="Times New Roman" panose="02020603050405020304" pitchFamily="18" charset="0"/>
            </a:endParaRPr>
          </a:p>
          <a:p>
            <a:r>
              <a:rPr lang="ru-RU" sz="2400" b="1" i="1" dirty="0">
                <a:cs typeface="Times New Roman" panose="02020603050405020304" pitchFamily="18" charset="0"/>
              </a:rPr>
              <a:t>добавка к основному общему образованию,</a:t>
            </a:r>
            <a:endParaRPr lang="ru-RU" sz="2400" b="1" dirty="0">
              <a:cs typeface="Times New Roman" panose="02020603050405020304" pitchFamily="18" charset="0"/>
            </a:endParaRPr>
          </a:p>
          <a:p>
            <a:r>
              <a:rPr lang="ru-RU" sz="2400" b="1" i="1" dirty="0">
                <a:cs typeface="Times New Roman" panose="02020603050405020304" pitchFamily="18" charset="0"/>
              </a:rPr>
              <a:t> призванная компенсировать недостатки работы </a:t>
            </a:r>
            <a:endParaRPr lang="ru-RU" sz="2400" b="1" dirty="0">
              <a:cs typeface="Times New Roman" panose="02020603050405020304" pitchFamily="18" charset="0"/>
            </a:endParaRPr>
          </a:p>
          <a:p>
            <a:r>
              <a:rPr lang="ru-RU" sz="2400" b="1" i="1" dirty="0">
                <a:cs typeface="Times New Roman" panose="02020603050405020304" pitchFamily="18" charset="0"/>
              </a:rPr>
              <a:t>с  отстающими или одарёнными детьми.</a:t>
            </a:r>
            <a:br>
              <a:rPr lang="ru-RU" sz="2400" b="1" i="1" dirty="0"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Внеурочная деятельность</a:t>
            </a: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cs typeface="Times New Roman" panose="02020603050405020304" pitchFamily="18" charset="0"/>
              </a:rPr>
              <a:t>— это осуществление взаимосвязи </a:t>
            </a:r>
            <a:endParaRPr lang="ru-RU" sz="2400" b="1" dirty="0">
              <a:cs typeface="Times New Roman" panose="02020603050405020304" pitchFamily="18" charset="0"/>
            </a:endParaRPr>
          </a:p>
          <a:p>
            <a:r>
              <a:rPr lang="ru-RU" sz="2400" b="1" i="1" dirty="0">
                <a:cs typeface="Times New Roman" panose="02020603050405020304" pitchFamily="18" charset="0"/>
              </a:rPr>
              <a:t>и преемственности общего и дополнительного образования</a:t>
            </a:r>
            <a:endParaRPr lang="ru-RU" sz="2400" b="1" dirty="0">
              <a:cs typeface="Times New Roman" panose="02020603050405020304" pitchFamily="18" charset="0"/>
            </a:endParaRPr>
          </a:p>
          <a:p>
            <a:r>
              <a:rPr lang="ru-RU" sz="2400" b="1" i="1" dirty="0">
                <a:cs typeface="Times New Roman" panose="02020603050405020304" pitchFamily="18" charset="0"/>
              </a:rPr>
              <a:t> как механизма обеспечения полноты и цельности образования</a:t>
            </a:r>
            <a:r>
              <a:rPr lang="ru-RU" sz="2400" b="1" i="1" dirty="0" smtClean="0">
                <a:cs typeface="Times New Roman" panose="02020603050405020304" pitchFamily="18" charset="0"/>
              </a:rPr>
              <a:t>».</a:t>
            </a:r>
          </a:p>
          <a:p>
            <a:endParaRPr lang="ru-RU" sz="2400" b="1" i="1" dirty="0">
              <a:cs typeface="Times New Roman" panose="02020603050405020304" pitchFamily="18" charset="0"/>
            </a:endParaRPr>
          </a:p>
          <a:p>
            <a:endParaRPr lang="ru-RU" sz="2400" b="1" dirty="0"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cs typeface="Times New Roman" panose="02020603050405020304" pitchFamily="18" charset="0"/>
              </a:rPr>
              <a:t>                                                             /</a:t>
            </a:r>
            <a:r>
              <a:rPr lang="ru-RU" sz="2400" b="1" dirty="0">
                <a:cs typeface="Times New Roman" panose="02020603050405020304" pitchFamily="18" charset="0"/>
              </a:rPr>
              <a:t>Федеральный государственный образовательный </a:t>
            </a:r>
          </a:p>
          <a:p>
            <a:r>
              <a:rPr lang="ru-RU" sz="2400" b="1" dirty="0" smtClean="0">
                <a:cs typeface="Times New Roman" panose="02020603050405020304" pitchFamily="18" charset="0"/>
              </a:rPr>
              <a:t>                                                                            стандарт </a:t>
            </a:r>
            <a:r>
              <a:rPr lang="ru-RU" sz="2400" b="1" dirty="0">
                <a:cs typeface="Times New Roman" panose="02020603050405020304" pitchFamily="18" charset="0"/>
              </a:rPr>
              <a:t>начального общего образования/</a:t>
            </a:r>
          </a:p>
          <a:p>
            <a:r>
              <a:rPr lang="ru-RU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27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254"/>
            <a:ext cx="12192000" cy="1492469"/>
          </a:xfrm>
          <a:prstGeom prst="rect">
            <a:avLst/>
          </a:prstGeom>
          <a:pattFill prst="pct70">
            <a:fgClr>
              <a:srgbClr val="12468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5685"/>
            <a:ext cx="12192000" cy="1368000"/>
          </a:xfrm>
          <a:prstGeom prst="rect">
            <a:avLst/>
          </a:prstGeom>
          <a:solidFill>
            <a:srgbClr val="12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Система сотрудничества </a:t>
            </a:r>
            <a:br>
              <a:rPr lang="ru-RU" sz="2400" b="1" dirty="0" smtClean="0"/>
            </a:br>
            <a:r>
              <a:rPr lang="ru-RU" sz="2400" b="1" dirty="0" smtClean="0"/>
              <a:t>школы и Русского музея</a:t>
            </a:r>
            <a:r>
              <a:rPr lang="ru-RU" sz="2400" b="1" dirty="0"/>
              <a:t>: </a:t>
            </a:r>
            <a:br>
              <a:rPr lang="ru-RU" sz="2400" b="1" dirty="0"/>
            </a:br>
            <a:r>
              <a:rPr lang="ru-RU" sz="2400" b="1" dirty="0"/>
              <a:t>от истории к развитию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8" y="0"/>
            <a:ext cx="1497723" cy="14977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4656" y="1857731"/>
            <a:ext cx="114524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1995 год </a:t>
            </a:r>
            <a:r>
              <a:rPr lang="ru-RU" sz="2000" b="1" i="1" dirty="0"/>
              <a:t>– экспериментальная апробация программы «Здравствуй, музей!»</a:t>
            </a:r>
          </a:p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1999 год </a:t>
            </a:r>
            <a:r>
              <a:rPr lang="ru-RU" sz="2000" b="1" i="1" dirty="0"/>
              <a:t>– создан районный координационный совет по музейной педагогике</a:t>
            </a:r>
          </a:p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2006 год</a:t>
            </a:r>
            <a:r>
              <a:rPr lang="ru-RU" sz="2000" b="1" i="1" dirty="0"/>
              <a:t> – школа стала районным ресурсным центром по музейной педагогике.</a:t>
            </a:r>
          </a:p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2007 год </a:t>
            </a:r>
            <a:r>
              <a:rPr lang="ru-RU" sz="2000" b="1" i="1" dirty="0"/>
              <a:t>– ежегодный районный грант «Искусство в моей жизни»</a:t>
            </a:r>
          </a:p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2008 </a:t>
            </a:r>
            <a:r>
              <a:rPr lang="ru-RU" sz="2000" b="1" i="1" dirty="0" smtClean="0">
                <a:solidFill>
                  <a:srgbClr val="C00000"/>
                </a:solidFill>
              </a:rPr>
              <a:t>год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/>
              <a:t>- </a:t>
            </a:r>
            <a:r>
              <a:rPr lang="ru-RU" sz="2000" b="1" i="1" dirty="0" smtClean="0"/>
              <a:t>районная  </a:t>
            </a:r>
            <a:r>
              <a:rPr lang="ru-RU" sz="2000" b="1" i="1" dirty="0"/>
              <a:t>экспериментальная площадка по теме: «Социализация учащихся и воспитанников Красносельского района  средствами музейной педагогики</a:t>
            </a: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2011 </a:t>
            </a:r>
            <a:r>
              <a:rPr lang="ru-RU" sz="2000" b="1" i="1" dirty="0" smtClean="0">
                <a:solidFill>
                  <a:srgbClr val="C00000"/>
                </a:solidFill>
              </a:rPr>
              <a:t>год </a:t>
            </a:r>
            <a:r>
              <a:rPr lang="ru-RU" sz="2000" b="1" i="1" dirty="0" smtClean="0"/>
              <a:t>- </a:t>
            </a:r>
            <a:r>
              <a:rPr lang="ru-RU" sz="2000" b="1" i="1" dirty="0"/>
              <a:t>районная  экспериментальная площадка по теме: «Духовно-нравственное воспитание и развитие учащихся средствами искусства «От одаренности к таланту»</a:t>
            </a: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Ежегодно на базе нашей школы проходят </a:t>
            </a:r>
            <a:r>
              <a:rPr lang="ru-RU" sz="2000" b="1" i="1" dirty="0" smtClean="0"/>
              <a:t>совместные семинары с ИМЦ, центром музейной педагогики</a:t>
            </a: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2019 год </a:t>
            </a:r>
            <a:r>
              <a:rPr lang="ru-RU" sz="2000" b="1" i="1" dirty="0" smtClean="0"/>
              <a:t>– выездной педагогический совет «Художественно-эстетическое образование в современной школе: новые смыслы и новые возможности» в центре музейной педагогике с выходом на экспозицию Русского музея </a:t>
            </a: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Главное направление сотрудничества начальной школы с Русским музеем - это реализация программы «Мир музея».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254"/>
            <a:ext cx="12192000" cy="1492469"/>
          </a:xfrm>
          <a:prstGeom prst="rect">
            <a:avLst/>
          </a:prstGeom>
          <a:pattFill prst="pct70">
            <a:fgClr>
              <a:srgbClr val="12468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4588" y="37534"/>
            <a:ext cx="12192000" cy="1368000"/>
          </a:xfrm>
          <a:prstGeom prst="rect">
            <a:avLst/>
          </a:prstGeom>
          <a:solidFill>
            <a:srgbClr val="12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cs typeface="Times New Roman" panose="02020603050405020304" pitchFamily="18" charset="0"/>
              </a:rPr>
              <a:t>Внеурочная деятельность «Мир музея»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8" y="0"/>
            <a:ext cx="1497723" cy="14977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4588" y="1502977"/>
            <a:ext cx="114478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«Мир музея» осуществляется в школе с 1 класса. Программа удостоена Государственной премии Российской Федерации в области литературы и искусства за произведения для детей и юношества.</a:t>
            </a:r>
            <a:endParaRPr lang="ru-RU" sz="2000" b="1" i="1" dirty="0" smtClean="0">
              <a:cs typeface="Times New Roman" panose="02020603050405020304" pitchFamily="18" charset="0"/>
            </a:endParaRPr>
          </a:p>
          <a:p>
            <a:pPr indent="449263" algn="ctr">
              <a:defRPr/>
            </a:pPr>
            <a:r>
              <a:rPr lang="ru-RU" sz="2000" b="1" i="1" dirty="0" smtClean="0">
                <a:ea typeface="Times New Roman" pitchFamily="18" charset="0"/>
                <a:cs typeface="Times New Roman" panose="02020603050405020304" pitchFamily="18" charset="0"/>
              </a:rPr>
              <a:t>Цель программы – формирование у учащихся эстетических и духовно-нравственных качеств личности и ценностного отношения к изобразительному искусству, музею и художественной культуре в целом.</a:t>
            </a:r>
            <a:endParaRPr lang="ru-RU" sz="2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11" name="Picture 4" descr="http://www.muzped.net/sites/default/files/obl_tetrad_1kl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36" y="3847189"/>
            <a:ext cx="1676400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http://www.muzped.net/sites/default/files/obl_tetrad_2kl_9.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85" y="4182606"/>
            <a:ext cx="1624013" cy="231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http://www.muzped.net/sites/default/files/mm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834" y="4130218"/>
            <a:ext cx="16986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http://www.muzped.net/sites/default/files/mm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195" y="3847189"/>
            <a:ext cx="162401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5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254"/>
            <a:ext cx="12192000" cy="1492469"/>
          </a:xfrm>
          <a:prstGeom prst="rect">
            <a:avLst/>
          </a:prstGeom>
          <a:pattFill prst="pct70">
            <a:fgClr>
              <a:srgbClr val="12468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67146"/>
            <a:ext cx="12192000" cy="1726363"/>
          </a:xfrm>
          <a:prstGeom prst="rect">
            <a:avLst/>
          </a:prstGeom>
          <a:solidFill>
            <a:srgbClr val="12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cs typeface="Times New Roman" panose="02020603050405020304" pitchFamily="18" charset="0"/>
              </a:rPr>
              <a:t>       Предметы </a:t>
            </a:r>
            <a:r>
              <a:rPr lang="ru-RU" sz="3200" dirty="0">
                <a:cs typeface="Times New Roman" panose="02020603050405020304" pitchFamily="18" charset="0"/>
              </a:rPr>
              <a:t>учебного плана – внеурочная деятельность</a:t>
            </a:r>
            <a:endParaRPr lang="ru-RU" sz="3200" b="1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" y="65685"/>
            <a:ext cx="1497723" cy="149772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208229" y="3776752"/>
            <a:ext cx="10474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3200" b="1" i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57840749"/>
              </p:ext>
            </p:extLst>
          </p:nvPr>
        </p:nvGraphicFramePr>
        <p:xfrm>
          <a:off x="90535" y="1946495"/>
          <a:ext cx="3494637" cy="419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2821913"/>
              </p:ext>
            </p:extLst>
          </p:nvPr>
        </p:nvGraphicFramePr>
        <p:xfrm>
          <a:off x="3883936" y="1973220"/>
          <a:ext cx="3656091" cy="419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19829647"/>
              </p:ext>
            </p:extLst>
          </p:nvPr>
        </p:nvGraphicFramePr>
        <p:xfrm>
          <a:off x="8026652" y="1973220"/>
          <a:ext cx="3494637" cy="419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6731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2468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260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Куксенко</dc:creator>
  <cp:lastModifiedBy>Елена Юрьевна Ананьева</cp:lastModifiedBy>
  <cp:revision>52</cp:revision>
  <cp:lastPrinted>2021-02-11T08:55:00Z</cp:lastPrinted>
  <dcterms:created xsi:type="dcterms:W3CDTF">2018-09-15T15:35:12Z</dcterms:created>
  <dcterms:modified xsi:type="dcterms:W3CDTF">2021-02-11T10:54:24Z</dcterms:modified>
</cp:coreProperties>
</file>