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66905D-9915-488D-BB39-8C286848D21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88D394-B300-43BD-8E2E-C5FF1375EB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71600" y="1556792"/>
            <a:ext cx="720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уроках математики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 начальной школе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9370" y="479715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252 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8797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9324" r="8784" b="16113"/>
          <a:stretch>
            <a:fillRect/>
          </a:stretch>
        </p:blipFill>
        <p:spPr bwMode="auto">
          <a:xfrm>
            <a:off x="827584" y="692696"/>
            <a:ext cx="76328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40568" y="11352"/>
            <a:ext cx="97930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Математическое</a:t>
            </a:r>
            <a:r>
              <a:rPr lang="en-US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домино 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«Таблица умножения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8" y="692696"/>
            <a:ext cx="7416824" cy="542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99592" y="1421823"/>
            <a:ext cx="73448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z="5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– это ремесло, использующее </a:t>
            </a:r>
            <a:br>
              <a:rPr lang="ru-RU" altLang="ru-RU" sz="5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бесчисленное количество маленьких трюков</a:t>
            </a:r>
            <a:r>
              <a:rPr lang="ru-RU" alt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5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34481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применения игровых технологий на уроках математики:</a:t>
            </a:r>
            <a:br>
              <a:rPr lang="ru-RU" altLang="ru-RU" sz="36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 noChangeArrowheads="1"/>
          </p:cNvSpPr>
          <p:nvPr>
            <p:ph idx="1"/>
          </p:nvPr>
        </p:nvSpPr>
        <p:spPr bwMode="auto">
          <a:xfrm>
            <a:off x="708426" y="1689706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предусматривают неформальное общение между учителем и учащимися;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9265" y="2516386"/>
            <a:ext cx="71597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овышают самооценку участников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игры;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92237" y="3088779"/>
            <a:ext cx="7056784" cy="55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44532" y="3662246"/>
            <a:ext cx="624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 речь;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72596" y="4179254"/>
            <a:ext cx="612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активизируют внимание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2776" y="4672162"/>
            <a:ext cx="417574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расширяют кругозор;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4653" y="5157731"/>
            <a:ext cx="5728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прививают интерес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предмету;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68177" y="5680951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 творческую фантазию.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570" y="3144305"/>
            <a:ext cx="7590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8177" y="3034516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  <a:buFont typeface="Wingdings" pitchFamily="2" charset="2"/>
              <a:buChar char="v"/>
            </a:pPr>
            <a:r>
              <a:rPr lang="ru-RU" alt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обогащают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словарный запас;</a:t>
            </a:r>
          </a:p>
        </p:txBody>
      </p:sp>
    </p:spTree>
    <p:extLst>
      <p:ext uri="{BB962C8B-B14F-4D97-AF65-F5344CB8AC3E}">
        <p14:creationId xmlns:p14="http://schemas.microsoft.com/office/powerpoint/2010/main" val="8208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altLang="ru-RU" sz="4400" u="sng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применения математической игры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27584" y="2492896"/>
            <a:ext cx="7416824" cy="3603812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5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устойчивого познавательного интереса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5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5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altLang="ru-RU" sz="5400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altLang="ru-RU" sz="5400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</a:t>
            </a:r>
            <a:r>
              <a:rPr lang="ru-RU" altLang="ru-RU" sz="5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</a:p>
        </p:txBody>
      </p:sp>
    </p:spTree>
    <p:extLst>
      <p:ext uri="{BB962C8B-B14F-4D97-AF65-F5344CB8AC3E}">
        <p14:creationId xmlns:p14="http://schemas.microsoft.com/office/powerpoint/2010/main" val="23675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60839" cy="120248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8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игры призваны решать следующие задачи:</a:t>
            </a:r>
            <a:endParaRPr lang="ru-RU" altLang="ru-RU" sz="4800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03648" y="2420888"/>
            <a:ext cx="6196405" cy="3603812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itchFamily="2" charset="2"/>
              <a:buChar char="v"/>
            </a:pPr>
            <a:endParaRPr lang="ru-RU" altLang="ru-RU" b="1" i="1" dirty="0" smtClean="0">
              <a:solidFill>
                <a:srgbClr val="800000"/>
              </a:solidFill>
            </a:endParaRPr>
          </a:p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воспитательные.</a:t>
            </a:r>
          </a:p>
          <a:p>
            <a:pPr algn="ctr" eaLnBrk="1" hangingPunct="1"/>
            <a:endParaRPr lang="ru-RU" altLang="ru-RU" b="1" i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математических игр:</a:t>
            </a:r>
            <a:br>
              <a:rPr lang="ru-RU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04856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объединяют игровую, учебную и трудовую деятельность;</a:t>
            </a:r>
          </a:p>
          <a:p>
            <a:pPr eaLnBrk="1" hangingPunct="1"/>
            <a:endParaRPr lang="ru-RU" alt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13285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учат оценивать результаты своей деятельности и деятельности одноклассников;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17851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активизируют познавательную деятельность учащихся, повышают интерес к предмету;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5248" y="4499089"/>
            <a:ext cx="5941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приобретается опыт сбора нужной информации и правильного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2317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5316" y="692696"/>
            <a:ext cx="6965245" cy="120248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игровым формам занятий:</a:t>
            </a:r>
            <a:endParaRPr lang="ru-RU" altLang="ru-RU" sz="4400" i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8185"/>
            <a:ext cx="7099990" cy="110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2949670"/>
            <a:ext cx="7208663" cy="1871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ru-RU" altLang="ru-RU" sz="17600" dirty="0" smtClean="0">
                <a:solidFill>
                  <a:srgbClr val="6AAC9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возрастных и индивидуальных особенностей учащихся;</a:t>
            </a:r>
          </a:p>
          <a:p>
            <a:pPr marL="0" indent="0">
              <a:buFont typeface="Wingdings 3" charset="2"/>
              <a:buNone/>
              <a:defRPr/>
            </a:pP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47806" y="4796607"/>
            <a:ext cx="8044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4400" dirty="0">
                <a:solidFill>
                  <a:srgbClr val="325949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altLang="ru-RU" sz="4400" dirty="0" smtClean="0">
                <a:solidFill>
                  <a:srgbClr val="325949"/>
                </a:solidFill>
                <a:latin typeface="Times New Roman" pitchFamily="18" charset="0"/>
                <a:cs typeface="Times New Roman" pitchFamily="18" charset="0"/>
              </a:rPr>
              <a:t>быть разнообразны</a:t>
            </a:r>
            <a:r>
              <a:rPr lang="ru-RU" altLang="ru-RU" sz="4800" dirty="0">
                <a:solidFill>
                  <a:srgbClr val="3259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0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bd2/00052869-924c9886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0"/>
            <a:ext cx="9288016" cy="69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1.stranamam.ru/data/cache/2015may/12/00/16034496_46247-6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"/>
          <a:stretch>
            <a:fillRect/>
          </a:stretch>
        </p:blipFill>
        <p:spPr bwMode="auto">
          <a:xfrm>
            <a:off x="683568" y="620688"/>
            <a:ext cx="77048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7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</TotalTime>
  <Words>157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Wingdings 3</vt:lpstr>
      <vt:lpstr>Кнопка</vt:lpstr>
      <vt:lpstr>Презентация PowerPoint</vt:lpstr>
      <vt:lpstr>Презентация PowerPoint</vt:lpstr>
      <vt:lpstr>Актуальность применения игровых технологий на уроках математики: </vt:lpstr>
      <vt:lpstr>Цель применения математической игры</vt:lpstr>
      <vt:lpstr>Математические игры призваны решать следующие задачи:</vt:lpstr>
      <vt:lpstr>Функции математических игр: </vt:lpstr>
      <vt:lpstr>Требования к игровым формам занятий:</vt:lpstr>
      <vt:lpstr>Презентация PowerPoint</vt:lpstr>
      <vt:lpstr>Презентация PowerPoint</vt:lpstr>
      <vt:lpstr>Презентация PowerPoint</vt:lpstr>
      <vt:lpstr>Математическое домино «Таблица умножения»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Таова Елена Александровна</dc:creator>
  <cp:lastModifiedBy>RePack by Diakov</cp:lastModifiedBy>
  <cp:revision>14</cp:revision>
  <dcterms:created xsi:type="dcterms:W3CDTF">2018-01-20T07:31:34Z</dcterms:created>
  <dcterms:modified xsi:type="dcterms:W3CDTF">2018-01-23T20:06:28Z</dcterms:modified>
</cp:coreProperties>
</file>