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26434-2852-46A9-8C73-57D6AFC2988A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6924E4-0CA6-4F23-97AE-EAC3ECE80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26434-2852-46A9-8C73-57D6AFC2988A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24E4-0CA6-4F23-97AE-EAC3ECE8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26434-2852-46A9-8C73-57D6AFC2988A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24E4-0CA6-4F23-97AE-EAC3ECE8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6526434-2852-46A9-8C73-57D6AFC2988A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46924E4-0CA6-4F23-97AE-EAC3ECE80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26434-2852-46A9-8C73-57D6AFC2988A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24E4-0CA6-4F23-97AE-EAC3ECE80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26434-2852-46A9-8C73-57D6AFC2988A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24E4-0CA6-4F23-97AE-EAC3ECE80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24E4-0CA6-4F23-97AE-EAC3ECE80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26434-2852-46A9-8C73-57D6AFC2988A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26434-2852-46A9-8C73-57D6AFC2988A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24E4-0CA6-4F23-97AE-EAC3ECE80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26434-2852-46A9-8C73-57D6AFC2988A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24E4-0CA6-4F23-97AE-EAC3ECE8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6526434-2852-46A9-8C73-57D6AFC2988A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6924E4-0CA6-4F23-97AE-EAC3ECE80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26434-2852-46A9-8C73-57D6AFC2988A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6924E4-0CA6-4F23-97AE-EAC3ECE80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6526434-2852-46A9-8C73-57D6AFC2988A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46924E4-0CA6-4F23-97AE-EAC3ECE80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Выполнила: Никулина Елена Александровна</a:t>
            </a:r>
          </a:p>
          <a:p>
            <a:pPr algn="l"/>
            <a:r>
              <a:rPr lang="ru-RU" dirty="0"/>
              <a:t>                                             социальный педагог </a:t>
            </a:r>
          </a:p>
          <a:p>
            <a:pPr algn="l"/>
            <a:r>
              <a:rPr lang="ru-RU" dirty="0"/>
              <a:t>                                             ГБОУ СОШ № 390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>
                <a:solidFill>
                  <a:srgbClr val="7030A0"/>
                </a:solidFill>
              </a:rPr>
              <a:t>Взаимодействие социального педагога и  учителя по выявлению социального неблагополучия младших школьников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ClrTx/>
              <a:buFont typeface="Wingdings" pitchFamily="2" charset="2"/>
              <a:buChar char="Ø"/>
            </a:pPr>
            <a:r>
              <a:rPr lang="ru-RU" dirty="0"/>
              <a:t>низкий материальный уровень жизни семьи и неудовлетворение необходимых потребностей ребенка; 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ru-RU" dirty="0"/>
              <a:t>низкий социально-культурный уровень родителей и отсутствие у них педагогических знаний; </a:t>
            </a:r>
            <a:endParaRPr lang="en-US" dirty="0"/>
          </a:p>
          <a:p>
            <a:pPr>
              <a:buClrTx/>
              <a:buFont typeface="Wingdings" pitchFamily="2" charset="2"/>
              <a:buChar char="Ø"/>
            </a:pPr>
            <a:r>
              <a:rPr lang="ru-RU" dirty="0"/>
              <a:t>отсутствие у родителей детского семейного опыта вследствие воспитания в детских домах, школах - интернатах и т.д.;</a:t>
            </a:r>
            <a:endParaRPr lang="en-US" dirty="0"/>
          </a:p>
          <a:p>
            <a:pPr lvl="0">
              <a:buClrTx/>
              <a:buFont typeface="Wingdings" pitchFamily="2" charset="2"/>
              <a:buChar char="Ø"/>
            </a:pPr>
            <a:r>
              <a:rPr lang="ru-RU" dirty="0"/>
              <a:t>трудовая занятость родителей;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dirty="0"/>
              <a:t>неполная семья;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ru-RU" dirty="0"/>
              <a:t>пример аморального поведения родителей;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dirty="0"/>
              <a:t>непродуктивный стиль воспитания в семье;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dirty="0"/>
              <a:t>тепличные условия ребенка 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dirty="0"/>
              <a:t>отсутствие должного внимания со стороны родителей к учебной деятельности ребенка, жизненным проблемам, интересам;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dirty="0"/>
              <a:t>нарушение семейных взаимоотношений;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dirty="0"/>
              <a:t>стрессовая ситуация в семье.</a:t>
            </a:r>
          </a:p>
          <a:p>
            <a:pPr marL="0" indent="0">
              <a:buClrTx/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</a:rPr>
              <a:t>Дефекты семейного воспитания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572008"/>
            <a:ext cx="8229600" cy="2071702"/>
          </a:xfrm>
        </p:spPr>
        <p:txBody>
          <a:bodyPr>
            <a:noAutofit/>
          </a:bodyPr>
          <a:lstStyle/>
          <a:p>
            <a:pPr lvl="0"/>
            <a:r>
              <a:rPr lang="ru-RU" sz="1600" b="1" dirty="0">
                <a:solidFill>
                  <a:schemeClr val="tx1"/>
                </a:solidFill>
              </a:rPr>
              <a:t>Физиологические потребности. </a:t>
            </a:r>
            <a:r>
              <a:rPr lang="ru-RU" sz="1600" dirty="0">
                <a:solidFill>
                  <a:schemeClr val="tx1"/>
                </a:solidFill>
              </a:rPr>
              <a:t>Потребность в еде, питье, сне.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>Безопасность.</a:t>
            </a:r>
            <a:r>
              <a:rPr lang="ru-RU" sz="1600" dirty="0">
                <a:solidFill>
                  <a:schemeClr val="tx1"/>
                </a:solidFill>
              </a:rPr>
              <a:t> Потребность в безопасности, крыши над головой, комфорте.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>Любовь.</a:t>
            </a:r>
            <a:r>
              <a:rPr lang="ru-RU" sz="1600" dirty="0">
                <a:solidFill>
                  <a:schemeClr val="tx1"/>
                </a:solidFill>
              </a:rPr>
              <a:t> Потребность в любви , дружбе, общении.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>Уважение или признание.</a:t>
            </a:r>
            <a:r>
              <a:rPr lang="ru-RU" sz="1600" dirty="0">
                <a:solidFill>
                  <a:schemeClr val="tx1"/>
                </a:solidFill>
              </a:rPr>
              <a:t> Потребность в успехе, достижении.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>Познание.</a:t>
            </a:r>
            <a:r>
              <a:rPr lang="ru-RU" sz="1600" dirty="0">
                <a:solidFill>
                  <a:schemeClr val="tx1"/>
                </a:solidFill>
              </a:rPr>
              <a:t> Потребность узнавать новую информацию, уметь ее применять.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>Эстетика.</a:t>
            </a:r>
            <a:r>
              <a:rPr lang="ru-RU" sz="1600" dirty="0">
                <a:solidFill>
                  <a:schemeClr val="tx1"/>
                </a:solidFill>
              </a:rPr>
              <a:t> Эстетические потребности. Гармония, красота, прекрасное, художественный вкус, воображение.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>Самореализация.</a:t>
            </a:r>
            <a:r>
              <a:rPr lang="ru-RU" sz="1600" dirty="0">
                <a:solidFill>
                  <a:schemeClr val="tx1"/>
                </a:solidFill>
              </a:rPr>
              <a:t> Потребность в достижение целей, постоянное духовное развитие, применение способностей, талантов. </a:t>
            </a:r>
          </a:p>
        </p:txBody>
      </p:sp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08" y="285728"/>
            <a:ext cx="5611825" cy="40719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A1DDE4F0-A54A-446C-84DE-110F126DD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8979E792-CD70-4BCB-A6D3-6A5AAF96C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2011DDB-2FD3-427F-AAAC-CAFC480F0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-6075"/>
            <a:ext cx="5755545" cy="686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7314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CA5BDC36-BFE3-47B0-94CF-6D8AB22E0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940BFCA3-2508-4B48-862A-250770069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03084FF-7D55-4E6A-AE80-43ACD4D59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04"/>
            <a:ext cx="9144000" cy="683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5621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Tx/>
              <a:buFont typeface="Wingdings" pitchFamily="2" charset="2"/>
              <a:buChar char="Ø"/>
            </a:pPr>
            <a:r>
              <a:rPr lang="ru-RU" dirty="0"/>
              <a:t>социально-педагогическое исследование с целью выявления социальных проблем детей;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ru-RU" dirty="0"/>
              <a:t>социально-педагогическая защита прав ребенка;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ru-RU" dirty="0"/>
              <a:t>обеспечение поддержки семьи в формировании личности учащегося;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ru-RU" dirty="0"/>
              <a:t>консультирование обучающихся и их семей, оказавшихся в трудной жизненной ситуации;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ru-RU" dirty="0"/>
              <a:t>профилактика </a:t>
            </a:r>
            <a:r>
              <a:rPr lang="ru-RU" dirty="0" err="1"/>
              <a:t>девиантного</a:t>
            </a:r>
            <a:r>
              <a:rPr lang="ru-RU" dirty="0"/>
              <a:t> поведения обучающихся;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dirty="0"/>
              <a:t>содействие в создание среды, оптимальной для развития личности ребенка.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7030A0"/>
                </a:solidFill>
              </a:rPr>
              <a:t>Основные направления деятельности социального педагога  по профилактике  социального неблагополучия семьи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62BDACD4-7A53-47D8-9BA2-C7DD8319F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smtClean="0">
                <a:solidFill>
                  <a:srgbClr val="7030A0"/>
                </a:solidFill>
              </a:rPr>
              <a:t>СПАСИБО </a:t>
            </a:r>
            <a:r>
              <a:rPr lang="ru-RU" b="1" dirty="0">
                <a:solidFill>
                  <a:srgbClr val="7030A0"/>
                </a:solidFill>
              </a:rPr>
              <a:t>ЗА ВНИМАНИЕ!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DDCC8B6A-5B17-4FF8-91DC-528842B2D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4156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313</TotalTime>
  <Words>189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Взаимодействие социального педагога и  учителя по выявлению социального неблагополучия младших школьников</vt:lpstr>
      <vt:lpstr>Дефекты семейного воспитания</vt:lpstr>
      <vt:lpstr>Физиологические потребности. Потребность в еде, питье, сне. Безопасность. Потребность в безопасности, крыши над головой, комфорте. Любовь. Потребность в любви , дружбе, общении. Уважение или признание. Потребность в успехе, достижении. Познание. Потребность узнавать новую информацию, уметь ее применять. Эстетика. Эстетические потребности. Гармония, красота, прекрасное, художественный вкус, воображение. Самореализация. Потребность в достижение целей, постоянное духовное развитие, применение способностей, талантов. </vt:lpstr>
      <vt:lpstr>Слайд 4</vt:lpstr>
      <vt:lpstr>Слайд 5</vt:lpstr>
      <vt:lpstr>Основные направления деятельности социального педагога  по профилактике  социального неблагополучия семьи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социального педагог и и учителя по выявлению</dc:title>
  <dc:creator>K17</dc:creator>
  <cp:lastModifiedBy>K17</cp:lastModifiedBy>
  <cp:revision>21</cp:revision>
  <dcterms:created xsi:type="dcterms:W3CDTF">2017-12-04T10:39:50Z</dcterms:created>
  <dcterms:modified xsi:type="dcterms:W3CDTF">2017-12-07T07:28:25Z</dcterms:modified>
</cp:coreProperties>
</file>