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BDF3C-EF24-42D6-8660-DA6B80A1C4B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E5AF784-0A96-4B4B-A7E0-CE7CAFEC90B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846640" cy="4043535"/>
          </a:xfrm>
        </p:spPr>
        <p:txBody>
          <a:bodyPr/>
          <a:lstStyle/>
          <a:p>
            <a:r>
              <a:rPr lang="ru-RU" sz="6600" dirty="0" smtClean="0"/>
              <a:t>Коррекционная работа в условиях реализации </a:t>
            </a:r>
            <a:br>
              <a:rPr lang="ru-RU" sz="6600" dirty="0" smtClean="0"/>
            </a:br>
            <a:r>
              <a:rPr lang="ru-RU" sz="6600" dirty="0" smtClean="0"/>
              <a:t>ФГОС НОО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Наборская</a:t>
            </a:r>
            <a:r>
              <a:rPr lang="ru-RU" b="1" dirty="0" smtClean="0">
                <a:solidFill>
                  <a:schemeClr val="tx1"/>
                </a:solidFill>
              </a:rPr>
              <a:t> Светлана Юрьевна, методист ИМЦ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7 декабря 2017 года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0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12776"/>
          </a:xfrm>
        </p:spPr>
        <p:txBody>
          <a:bodyPr/>
          <a:lstStyle/>
          <a:p>
            <a:r>
              <a:rPr lang="ru-RU" sz="4400" dirty="0" smtClean="0">
                <a:effectLst/>
                <a:latin typeface="Palatino Linotype" panose="02040502050505030304" pitchFamily="18" charset="0"/>
                <a:ea typeface="Times New Roman"/>
              </a:rPr>
              <a:t>ФГОС НОО </a:t>
            </a:r>
            <a:r>
              <a:rPr lang="ru-RU" sz="4400" dirty="0">
                <a:effectLst/>
                <a:latin typeface="Palatino Linotype" panose="02040502050505030304" pitchFamily="18" charset="0"/>
                <a:ea typeface="Times New Roman"/>
              </a:rPr>
              <a:t>направлен на обеспечение:</a:t>
            </a:r>
            <a:endParaRPr lang="ru-RU" sz="4400" dirty="0"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1628800"/>
            <a:ext cx="8928992" cy="4525963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chemeClr val="tx1"/>
                </a:solidFill>
              </a:rPr>
              <a:t>равных возможностей получения качественного начального общего образования; </a:t>
            </a:r>
            <a:endParaRPr lang="ru-RU" sz="2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3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12776"/>
          </a:xfrm>
        </p:spPr>
        <p:txBody>
          <a:bodyPr/>
          <a:lstStyle/>
          <a:p>
            <a:r>
              <a:rPr lang="ru-RU" sz="4400" dirty="0" smtClean="0">
                <a:effectLst/>
                <a:latin typeface="Palatino Linotype" panose="02040502050505030304" pitchFamily="18" charset="0"/>
                <a:ea typeface="Times New Roman"/>
              </a:rPr>
              <a:t>ФГОС НОО </a:t>
            </a:r>
            <a:r>
              <a:rPr lang="ru-RU" sz="4400" dirty="0">
                <a:effectLst/>
                <a:latin typeface="Palatino Linotype" panose="02040502050505030304" pitchFamily="18" charset="0"/>
                <a:ea typeface="Times New Roman"/>
              </a:rPr>
              <a:t>направлен на обеспечение:</a:t>
            </a:r>
            <a:endParaRPr lang="ru-RU" sz="4400" dirty="0"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1628800"/>
            <a:ext cx="8928992" cy="4525963"/>
          </a:xfrm>
        </p:spPr>
        <p:txBody>
          <a:bodyPr>
            <a:noAutofit/>
          </a:bodyPr>
          <a:lstStyle/>
          <a:p>
            <a:r>
              <a:rPr lang="ru-RU" sz="2600" b="1" smtClean="0">
                <a:solidFill>
                  <a:schemeClr val="tx1"/>
                </a:solidFill>
              </a:rPr>
              <a:t>условий </a:t>
            </a:r>
            <a:r>
              <a:rPr lang="ru-RU" sz="2600" b="1" dirty="0">
                <a:solidFill>
                  <a:schemeClr val="tx1"/>
                </a:solidFill>
              </a:rPr>
              <a:t>для эффективной реализации и освоения обучающимися основной образовательной программы начального общего образования, в том числе обеспечение условий для индивидуального развития всех обучающихся, в особенности тех, кто в наибольшей степени нуждается в специальных условиях обучения, – одаренных детей и детей с ограниченными возможностями здоровья. </a:t>
            </a:r>
          </a:p>
        </p:txBody>
      </p:sp>
    </p:spTree>
    <p:extLst>
      <p:ext uri="{BB962C8B-B14F-4D97-AF65-F5344CB8AC3E}">
        <p14:creationId xmlns:p14="http://schemas.microsoft.com/office/powerpoint/2010/main" val="128602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016224"/>
          </a:xfrm>
        </p:spPr>
        <p:txBody>
          <a:bodyPr/>
          <a:lstStyle/>
          <a:p>
            <a:r>
              <a:rPr lang="ru-RU" sz="4400" dirty="0"/>
              <a:t>Программа коррекционной работы должна быть </a:t>
            </a:r>
            <a:r>
              <a:rPr lang="ru-RU" sz="4400" dirty="0" smtClean="0"/>
              <a:t>направлена: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921299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на обеспечение коррекции недостатков в физическом и (или) психическом развитии детей с ограниченными возможностями здоровья и оказание помощи детям этой категории в освоении основной образовательной программы начального общего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30497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00200"/>
          </a:xfrm>
        </p:spPr>
        <p:txBody>
          <a:bodyPr/>
          <a:lstStyle/>
          <a:p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r>
              <a:rPr lang="ru-RU" sz="4400" dirty="0" smtClean="0">
                <a:effectLst/>
              </a:rPr>
              <a:t>Программа </a:t>
            </a:r>
            <a:r>
              <a:rPr lang="ru-RU" sz="4400" dirty="0">
                <a:effectLst/>
              </a:rPr>
              <a:t>коррекционной работы должна обеспечивать</a:t>
            </a:r>
            <a:r>
              <a:rPr lang="ru-RU" sz="4400" dirty="0" smtClean="0">
                <a:effectLst/>
              </a:rPr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выявление особых образовательных потребностей детей с ограниченными возможностями здоровья, обусловленных недостатками в их физическом и (или) психическом развитии;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00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00200"/>
          </a:xfrm>
        </p:spPr>
        <p:txBody>
          <a:bodyPr/>
          <a:lstStyle/>
          <a:p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r>
              <a:rPr lang="ru-RU" sz="4400" dirty="0" smtClean="0">
                <a:effectLst/>
              </a:rPr>
              <a:t>Программа </a:t>
            </a:r>
            <a:r>
              <a:rPr lang="ru-RU" sz="4400" dirty="0">
                <a:effectLst/>
              </a:rPr>
              <a:t>коррекционной работы должна обеспечивать</a:t>
            </a:r>
            <a:r>
              <a:rPr lang="ru-RU" sz="4400" dirty="0" smtClean="0">
                <a:effectLst/>
              </a:rPr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осуществление индивидуально ориентированной психолого-медико-педагогической помощи детям с ограниченными возможностями здоровья с учетом особенностей психофизического развития и индивидуальных возможностей детей (в соответствии с рекомендациями психолого-медико-педагогической комиссии);</a:t>
            </a:r>
          </a:p>
        </p:txBody>
      </p:sp>
    </p:spTree>
    <p:extLst>
      <p:ext uri="{BB962C8B-B14F-4D97-AF65-F5344CB8AC3E}">
        <p14:creationId xmlns:p14="http://schemas.microsoft.com/office/powerpoint/2010/main" val="6177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00200"/>
          </a:xfrm>
        </p:spPr>
        <p:txBody>
          <a:bodyPr/>
          <a:lstStyle/>
          <a:p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r>
              <a:rPr lang="ru-RU" sz="4400" dirty="0" smtClean="0">
                <a:effectLst/>
              </a:rPr>
              <a:t>Программа </a:t>
            </a:r>
            <a:r>
              <a:rPr lang="ru-RU" sz="4400" dirty="0">
                <a:effectLst/>
              </a:rPr>
              <a:t>коррекционной работы должна обеспечивать</a:t>
            </a:r>
            <a:r>
              <a:rPr lang="ru-RU" sz="4400" dirty="0" smtClean="0">
                <a:effectLst/>
              </a:rPr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возможность освоения детьми с ограниченными возможностями здоровья основной образовательной программы начального общего образования и их интеграции в образовательном учреждении.</a:t>
            </a:r>
          </a:p>
        </p:txBody>
      </p:sp>
    </p:spTree>
    <p:extLst>
      <p:ext uri="{BB962C8B-B14F-4D97-AF65-F5344CB8AC3E}">
        <p14:creationId xmlns:p14="http://schemas.microsoft.com/office/powerpoint/2010/main" val="378087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Планируемые результаты освоения ООП НОО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tx1"/>
                </a:solidFill>
              </a:rPr>
              <a:t>Предметные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tx1"/>
                </a:solidFill>
              </a:rPr>
              <a:t>Личностные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err="1" smtClean="0">
                <a:solidFill>
                  <a:schemeClr val="tx1"/>
                </a:solidFill>
              </a:rPr>
              <a:t>Метапредметные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67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/>
          <a:lstStyle/>
          <a:p>
            <a:r>
              <a:rPr lang="ru-RU" sz="4400" dirty="0" err="1" smtClean="0"/>
              <a:t>Метапредметные</a:t>
            </a:r>
            <a:r>
              <a:rPr lang="ru-RU" sz="4400" dirty="0" smtClean="0"/>
              <a:t> результаты освоения ООП НОО: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633267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chemeClr val="tx1"/>
                </a:solidFill>
              </a:rPr>
              <a:t>формирование умения понимать причины успеха/неуспеха учебной деятельности и способности конструктивно действовать даже в ситуациях неуспеха; </a:t>
            </a:r>
          </a:p>
        </p:txBody>
      </p:sp>
    </p:spTree>
    <p:extLst>
      <p:ext uri="{BB962C8B-B14F-4D97-AF65-F5344CB8AC3E}">
        <p14:creationId xmlns:p14="http://schemas.microsoft.com/office/powerpoint/2010/main" val="639306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</TotalTime>
  <Words>222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Коррекционная работа в условиях реализации  ФГОС НОО </vt:lpstr>
      <vt:lpstr>ФГОС НОО направлен на обеспечение:</vt:lpstr>
      <vt:lpstr>ФГОС НОО направлен на обеспечение:</vt:lpstr>
      <vt:lpstr>Программа коррекционной работы должна быть направлена: </vt:lpstr>
      <vt:lpstr>  Программа коррекционной работы должна обеспечивать:</vt:lpstr>
      <vt:lpstr>  Программа коррекционной работы должна обеспечивать:</vt:lpstr>
      <vt:lpstr>  Программа коррекционной работы должна обеспечивать:</vt:lpstr>
      <vt:lpstr>Планируемые результаты освоения ООП НОО</vt:lpstr>
      <vt:lpstr>Метапредметные результаты освоения ООП НОО: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Коррекционная работа в условиях реализации  ФГОС НОО</dc:title>
  <dc:creator>SVETA</dc:creator>
  <cp:lastModifiedBy>SVETA</cp:lastModifiedBy>
  <cp:revision>8</cp:revision>
  <dcterms:created xsi:type="dcterms:W3CDTF">2017-12-05T09:41:29Z</dcterms:created>
  <dcterms:modified xsi:type="dcterms:W3CDTF">2017-12-07T09:22:17Z</dcterms:modified>
</cp:coreProperties>
</file>