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53102-0B10-4B4F-A6A7-24B8DD5B219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E300D8-BA0F-4C7E-8524-9537D570C4BD}">
      <dgm:prSet phldrT="[Текст]" custT="1"/>
      <dgm:spPr/>
      <dgm:t>
        <a:bodyPr/>
        <a:lstStyle/>
        <a:p>
          <a:r>
            <a:rPr lang="ru-RU" sz="3200" dirty="0" smtClean="0"/>
            <a:t>Классный руководитель</a:t>
          </a:r>
          <a:endParaRPr lang="ru-RU" sz="3200" dirty="0"/>
        </a:p>
      </dgm:t>
    </dgm:pt>
    <dgm:pt modelId="{B0B82F27-2E9B-4C47-AC9E-42FE2140E375}" type="parTrans" cxnId="{7F0F1D3D-3845-4BDA-A5FA-2EEAFA278810}">
      <dgm:prSet/>
      <dgm:spPr/>
      <dgm:t>
        <a:bodyPr/>
        <a:lstStyle/>
        <a:p>
          <a:endParaRPr lang="ru-RU"/>
        </a:p>
      </dgm:t>
    </dgm:pt>
    <dgm:pt modelId="{89733391-E13A-4504-90F1-7D006D9F6822}" type="sibTrans" cxnId="{7F0F1D3D-3845-4BDA-A5FA-2EEAFA278810}">
      <dgm:prSet/>
      <dgm:spPr/>
      <dgm:t>
        <a:bodyPr/>
        <a:lstStyle/>
        <a:p>
          <a:endParaRPr lang="ru-RU"/>
        </a:p>
      </dgm:t>
    </dgm:pt>
    <dgm:pt modelId="{7F23B297-75D7-4416-A32C-3AD315034DD7}">
      <dgm:prSet phldrT="[Текст]" custT="1"/>
      <dgm:spPr/>
      <dgm:t>
        <a:bodyPr/>
        <a:lstStyle/>
        <a:p>
          <a:r>
            <a:rPr lang="ru-RU" sz="3600" dirty="0" smtClean="0"/>
            <a:t>Учитель-логопед</a:t>
          </a:r>
          <a:endParaRPr lang="ru-RU" sz="3600" dirty="0"/>
        </a:p>
      </dgm:t>
    </dgm:pt>
    <dgm:pt modelId="{0CE1BC58-EC1B-4447-9528-68033B4C60AC}" type="parTrans" cxnId="{727DCDA4-18B5-4F1A-B299-964445AC3560}">
      <dgm:prSet/>
      <dgm:spPr/>
      <dgm:t>
        <a:bodyPr/>
        <a:lstStyle/>
        <a:p>
          <a:endParaRPr lang="ru-RU"/>
        </a:p>
      </dgm:t>
    </dgm:pt>
    <dgm:pt modelId="{18AC5972-906D-43B5-970F-58EE8149A6CA}" type="sibTrans" cxnId="{727DCDA4-18B5-4F1A-B299-964445AC3560}">
      <dgm:prSet/>
      <dgm:spPr/>
      <dgm:t>
        <a:bodyPr/>
        <a:lstStyle/>
        <a:p>
          <a:endParaRPr lang="ru-RU"/>
        </a:p>
      </dgm:t>
    </dgm:pt>
    <dgm:pt modelId="{56EB6D37-CCDF-4676-89D0-808A45821F2E}">
      <dgm:prSet phldrT="[Текст]" custT="1"/>
      <dgm:spPr/>
      <dgm:t>
        <a:bodyPr/>
        <a:lstStyle/>
        <a:p>
          <a:r>
            <a:rPr lang="ru-RU" sz="3600" dirty="0" smtClean="0"/>
            <a:t>Педагог - психолог</a:t>
          </a:r>
          <a:endParaRPr lang="ru-RU" sz="3600" dirty="0"/>
        </a:p>
      </dgm:t>
    </dgm:pt>
    <dgm:pt modelId="{D75AC42E-1A7E-4389-9E06-829FF99A8F1A}" type="parTrans" cxnId="{4ABE04AD-9941-44D8-B1FC-DFAB18BFC9CB}">
      <dgm:prSet/>
      <dgm:spPr/>
      <dgm:t>
        <a:bodyPr/>
        <a:lstStyle/>
        <a:p>
          <a:endParaRPr lang="ru-RU"/>
        </a:p>
      </dgm:t>
    </dgm:pt>
    <dgm:pt modelId="{D1363E4C-8B72-4F35-8230-13F29F0368F8}" type="sibTrans" cxnId="{4ABE04AD-9941-44D8-B1FC-DFAB18BFC9CB}">
      <dgm:prSet/>
      <dgm:spPr/>
      <dgm:t>
        <a:bodyPr/>
        <a:lstStyle/>
        <a:p>
          <a:endParaRPr lang="ru-RU"/>
        </a:p>
      </dgm:t>
    </dgm:pt>
    <dgm:pt modelId="{1C171F4A-90BC-461F-97F5-6A6668076FC8}">
      <dgm:prSet phldrT="[Текст]" custT="1"/>
      <dgm:spPr/>
      <dgm:t>
        <a:bodyPr/>
        <a:lstStyle/>
        <a:p>
          <a:r>
            <a:rPr lang="ru-RU" sz="3600" dirty="0" smtClean="0"/>
            <a:t>Социальный педагог</a:t>
          </a:r>
          <a:endParaRPr lang="ru-RU" sz="3600" dirty="0"/>
        </a:p>
      </dgm:t>
    </dgm:pt>
    <dgm:pt modelId="{45507A0F-6143-4661-BF21-27B563A53C94}" type="parTrans" cxnId="{9012CA05-81F7-4943-8843-2AC346A493B7}">
      <dgm:prSet/>
      <dgm:spPr/>
      <dgm:t>
        <a:bodyPr/>
        <a:lstStyle/>
        <a:p>
          <a:endParaRPr lang="ru-RU"/>
        </a:p>
      </dgm:t>
    </dgm:pt>
    <dgm:pt modelId="{9A0E20EF-ACFC-4BDA-8ECE-909376985FA5}" type="sibTrans" cxnId="{9012CA05-81F7-4943-8843-2AC346A493B7}">
      <dgm:prSet/>
      <dgm:spPr/>
      <dgm:t>
        <a:bodyPr/>
        <a:lstStyle/>
        <a:p>
          <a:endParaRPr lang="ru-RU"/>
        </a:p>
      </dgm:t>
    </dgm:pt>
    <dgm:pt modelId="{36CD1CCE-4E2B-406E-A0BA-A53CD5258EB9}">
      <dgm:prSet phldrT="[Текст]" custT="1"/>
      <dgm:spPr/>
      <dgm:t>
        <a:bodyPr/>
        <a:lstStyle/>
        <a:p>
          <a:r>
            <a:rPr lang="ru-RU" sz="3600" dirty="0" smtClean="0"/>
            <a:t>Родители ребенка</a:t>
          </a:r>
          <a:endParaRPr lang="ru-RU" sz="3600" dirty="0"/>
        </a:p>
      </dgm:t>
    </dgm:pt>
    <dgm:pt modelId="{26CE4C93-4482-4B75-87C1-84F1F8285C5B}" type="parTrans" cxnId="{BFB116EF-9B49-4506-ACA2-B567A6465035}">
      <dgm:prSet/>
      <dgm:spPr/>
      <dgm:t>
        <a:bodyPr/>
        <a:lstStyle/>
        <a:p>
          <a:endParaRPr lang="ru-RU"/>
        </a:p>
      </dgm:t>
    </dgm:pt>
    <dgm:pt modelId="{2FCA4816-BA33-4A99-B93F-853FC625D289}" type="sibTrans" cxnId="{BFB116EF-9B49-4506-ACA2-B567A6465035}">
      <dgm:prSet/>
      <dgm:spPr/>
      <dgm:t>
        <a:bodyPr/>
        <a:lstStyle/>
        <a:p>
          <a:endParaRPr lang="ru-RU"/>
        </a:p>
      </dgm:t>
    </dgm:pt>
    <dgm:pt modelId="{056FBD49-175C-490E-A39B-5A694DA74D01}" type="pres">
      <dgm:prSet presAssocID="{31C53102-0B10-4B4F-A6A7-24B8DD5B21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8A810A-0195-4275-81CE-C547C1569E60}" type="pres">
      <dgm:prSet presAssocID="{1DE300D8-BA0F-4C7E-8524-9537D570C4BD}" presName="node" presStyleLbl="node1" presStyleIdx="0" presStyleCnt="5" custScaleX="248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CFF5A-CF91-427A-8D3D-E5CF668568D0}" type="pres">
      <dgm:prSet presAssocID="{89733391-E13A-4504-90F1-7D006D9F6822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55AB316-D6A6-4D55-B74D-B3BECBE72B17}" type="pres">
      <dgm:prSet presAssocID="{89733391-E13A-4504-90F1-7D006D9F6822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CA7737D-8FDC-4C10-A005-8CAC0B7613D7}" type="pres">
      <dgm:prSet presAssocID="{7F23B297-75D7-4416-A32C-3AD315034DD7}" presName="node" presStyleLbl="node1" presStyleIdx="1" presStyleCnt="5" custScaleX="228870" custRadScaleRad="115884" custRadScaleInc="14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17B6D-0159-41C2-A869-407A546D31C8}" type="pres">
      <dgm:prSet presAssocID="{18AC5972-906D-43B5-970F-58EE8149A6C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AAB7CD3-112F-4F6B-ABBF-A6C65AA3D00F}" type="pres">
      <dgm:prSet presAssocID="{18AC5972-906D-43B5-970F-58EE8149A6C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6C325A9-6547-4547-9DE4-B2D185CBDE12}" type="pres">
      <dgm:prSet presAssocID="{56EB6D37-CCDF-4676-89D0-808A45821F2E}" presName="node" presStyleLbl="node1" presStyleIdx="2" presStyleCnt="5" custScaleX="192744" custScaleY="146170" custRadScaleRad="138700" custRadScaleInc="-45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C0BD4-99A5-4170-A1E6-07ACC308A2B1}" type="pres">
      <dgm:prSet presAssocID="{D1363E4C-8B72-4F35-8230-13F29F0368F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EE5B5839-D698-4D7C-80BB-4AEE25E5B51F}" type="pres">
      <dgm:prSet presAssocID="{D1363E4C-8B72-4F35-8230-13F29F0368F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D534E02-02CF-4243-B089-B764A54D97E9}" type="pres">
      <dgm:prSet presAssocID="{1C171F4A-90BC-461F-97F5-6A6668076FC8}" presName="node" presStyleLbl="node1" presStyleIdx="3" presStyleCnt="5" custScaleX="247751" custScaleY="154589" custRadScaleRad="119509" custRadScaleInc="32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46572-2F4A-416E-86EB-67BC4400C8A8}" type="pres">
      <dgm:prSet presAssocID="{9A0E20EF-ACFC-4BDA-8ECE-909376985FA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9556FD0-AD63-452D-ADE1-13309B95384E}" type="pres">
      <dgm:prSet presAssocID="{9A0E20EF-ACFC-4BDA-8ECE-909376985FA5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B501C46-0CFF-4B1C-AC7F-880B6A1535A3}" type="pres">
      <dgm:prSet presAssocID="{36CD1CCE-4E2B-406E-A0BA-A53CD5258EB9}" presName="node" presStyleLbl="node1" presStyleIdx="4" presStyleCnt="5" custScaleX="222514" custRadScaleRad="117682" custRadScaleInc="-14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65661-0D1D-45A5-AB55-2648506A912E}" type="pres">
      <dgm:prSet presAssocID="{2FCA4816-BA33-4A99-B93F-853FC625D28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F00815F-2842-4BAA-A355-0D4646D8E2BB}" type="pres">
      <dgm:prSet presAssocID="{2FCA4816-BA33-4A99-B93F-853FC625D28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DCE5AAB-6E92-43A7-91ED-C40FEF43DE4B}" type="presOf" srcId="{1C171F4A-90BC-461F-97F5-6A6668076FC8}" destId="{CD534E02-02CF-4243-B089-B764A54D97E9}" srcOrd="0" destOrd="0" presId="urn:microsoft.com/office/officeart/2005/8/layout/cycle2"/>
    <dgm:cxn modelId="{57F12091-D288-4A31-A1A0-68C77BC159A1}" type="presOf" srcId="{1DE300D8-BA0F-4C7E-8524-9537D570C4BD}" destId="{0B8A810A-0195-4275-81CE-C547C1569E60}" srcOrd="0" destOrd="0" presId="urn:microsoft.com/office/officeart/2005/8/layout/cycle2"/>
    <dgm:cxn modelId="{DCEA03C5-498B-42E2-B282-CD2577EC09E8}" type="presOf" srcId="{2FCA4816-BA33-4A99-B93F-853FC625D289}" destId="{BD065661-0D1D-45A5-AB55-2648506A912E}" srcOrd="0" destOrd="0" presId="urn:microsoft.com/office/officeart/2005/8/layout/cycle2"/>
    <dgm:cxn modelId="{9BD783DB-4435-4FDF-8283-8283FC09FD7A}" type="presOf" srcId="{18AC5972-906D-43B5-970F-58EE8149A6CA}" destId="{BAAB7CD3-112F-4F6B-ABBF-A6C65AA3D00F}" srcOrd="1" destOrd="0" presId="urn:microsoft.com/office/officeart/2005/8/layout/cycle2"/>
    <dgm:cxn modelId="{8916483F-D8D2-45DC-876E-897E2F4AA065}" type="presOf" srcId="{89733391-E13A-4504-90F1-7D006D9F6822}" destId="{555AB316-D6A6-4D55-B74D-B3BECBE72B17}" srcOrd="1" destOrd="0" presId="urn:microsoft.com/office/officeart/2005/8/layout/cycle2"/>
    <dgm:cxn modelId="{1EB9747E-187E-45B6-9087-9EDA456DA5CE}" type="presOf" srcId="{7F23B297-75D7-4416-A32C-3AD315034DD7}" destId="{3CA7737D-8FDC-4C10-A005-8CAC0B7613D7}" srcOrd="0" destOrd="0" presId="urn:microsoft.com/office/officeart/2005/8/layout/cycle2"/>
    <dgm:cxn modelId="{464AC06F-5107-4570-AA47-C519CE321FC5}" type="presOf" srcId="{31C53102-0B10-4B4F-A6A7-24B8DD5B2197}" destId="{056FBD49-175C-490E-A39B-5A694DA74D01}" srcOrd="0" destOrd="0" presId="urn:microsoft.com/office/officeart/2005/8/layout/cycle2"/>
    <dgm:cxn modelId="{6C437F21-B6B3-43C3-B5DB-1C4C8BB5F897}" type="presOf" srcId="{D1363E4C-8B72-4F35-8230-13F29F0368F8}" destId="{159C0BD4-99A5-4170-A1E6-07ACC308A2B1}" srcOrd="0" destOrd="0" presId="urn:microsoft.com/office/officeart/2005/8/layout/cycle2"/>
    <dgm:cxn modelId="{727DCDA4-18B5-4F1A-B299-964445AC3560}" srcId="{31C53102-0B10-4B4F-A6A7-24B8DD5B2197}" destId="{7F23B297-75D7-4416-A32C-3AD315034DD7}" srcOrd="1" destOrd="0" parTransId="{0CE1BC58-EC1B-4447-9528-68033B4C60AC}" sibTransId="{18AC5972-906D-43B5-970F-58EE8149A6CA}"/>
    <dgm:cxn modelId="{BFB116EF-9B49-4506-ACA2-B567A6465035}" srcId="{31C53102-0B10-4B4F-A6A7-24B8DD5B2197}" destId="{36CD1CCE-4E2B-406E-A0BA-A53CD5258EB9}" srcOrd="4" destOrd="0" parTransId="{26CE4C93-4482-4B75-87C1-84F1F8285C5B}" sibTransId="{2FCA4816-BA33-4A99-B93F-853FC625D289}"/>
    <dgm:cxn modelId="{F2605959-4256-4A9B-B079-138D27E7B8F2}" type="presOf" srcId="{56EB6D37-CCDF-4676-89D0-808A45821F2E}" destId="{56C325A9-6547-4547-9DE4-B2D185CBDE12}" srcOrd="0" destOrd="0" presId="urn:microsoft.com/office/officeart/2005/8/layout/cycle2"/>
    <dgm:cxn modelId="{3279FC38-5D7A-4ECD-80D4-6FAD2121F00B}" type="presOf" srcId="{D1363E4C-8B72-4F35-8230-13F29F0368F8}" destId="{EE5B5839-D698-4D7C-80BB-4AEE25E5B51F}" srcOrd="1" destOrd="0" presId="urn:microsoft.com/office/officeart/2005/8/layout/cycle2"/>
    <dgm:cxn modelId="{3D4DFB96-B68D-4848-A307-7411BA01C500}" type="presOf" srcId="{36CD1CCE-4E2B-406E-A0BA-A53CD5258EB9}" destId="{2B501C46-0CFF-4B1C-AC7F-880B6A1535A3}" srcOrd="0" destOrd="0" presId="urn:microsoft.com/office/officeart/2005/8/layout/cycle2"/>
    <dgm:cxn modelId="{9012CA05-81F7-4943-8843-2AC346A493B7}" srcId="{31C53102-0B10-4B4F-A6A7-24B8DD5B2197}" destId="{1C171F4A-90BC-461F-97F5-6A6668076FC8}" srcOrd="3" destOrd="0" parTransId="{45507A0F-6143-4661-BF21-27B563A53C94}" sibTransId="{9A0E20EF-ACFC-4BDA-8ECE-909376985FA5}"/>
    <dgm:cxn modelId="{4ABE04AD-9941-44D8-B1FC-DFAB18BFC9CB}" srcId="{31C53102-0B10-4B4F-A6A7-24B8DD5B2197}" destId="{56EB6D37-CCDF-4676-89D0-808A45821F2E}" srcOrd="2" destOrd="0" parTransId="{D75AC42E-1A7E-4389-9E06-829FF99A8F1A}" sibTransId="{D1363E4C-8B72-4F35-8230-13F29F0368F8}"/>
    <dgm:cxn modelId="{6ACAA1AE-D592-4F03-978B-CE5394BD5A2C}" type="presOf" srcId="{2FCA4816-BA33-4A99-B93F-853FC625D289}" destId="{4F00815F-2842-4BAA-A355-0D4646D8E2BB}" srcOrd="1" destOrd="0" presId="urn:microsoft.com/office/officeart/2005/8/layout/cycle2"/>
    <dgm:cxn modelId="{B7F9BCCC-F3C6-4D47-8D8C-074FD6225191}" type="presOf" srcId="{9A0E20EF-ACFC-4BDA-8ECE-909376985FA5}" destId="{59556FD0-AD63-452D-ADE1-13309B95384E}" srcOrd="1" destOrd="0" presId="urn:microsoft.com/office/officeart/2005/8/layout/cycle2"/>
    <dgm:cxn modelId="{27AA24F5-5823-4807-995A-1E49FD9F7E84}" type="presOf" srcId="{9A0E20EF-ACFC-4BDA-8ECE-909376985FA5}" destId="{C4446572-2F4A-416E-86EB-67BC4400C8A8}" srcOrd="0" destOrd="0" presId="urn:microsoft.com/office/officeart/2005/8/layout/cycle2"/>
    <dgm:cxn modelId="{12799B99-6856-436A-AB1C-AB79DFD6FF47}" type="presOf" srcId="{89733391-E13A-4504-90F1-7D006D9F6822}" destId="{337CFF5A-CF91-427A-8D3D-E5CF668568D0}" srcOrd="0" destOrd="0" presId="urn:microsoft.com/office/officeart/2005/8/layout/cycle2"/>
    <dgm:cxn modelId="{7F0F1D3D-3845-4BDA-A5FA-2EEAFA278810}" srcId="{31C53102-0B10-4B4F-A6A7-24B8DD5B2197}" destId="{1DE300D8-BA0F-4C7E-8524-9537D570C4BD}" srcOrd="0" destOrd="0" parTransId="{B0B82F27-2E9B-4C47-AC9E-42FE2140E375}" sibTransId="{89733391-E13A-4504-90F1-7D006D9F6822}"/>
    <dgm:cxn modelId="{685F1448-A443-4666-B080-BCA77A75E888}" type="presOf" srcId="{18AC5972-906D-43B5-970F-58EE8149A6CA}" destId="{DA317B6D-0159-41C2-A869-407A546D31C8}" srcOrd="0" destOrd="0" presId="urn:microsoft.com/office/officeart/2005/8/layout/cycle2"/>
    <dgm:cxn modelId="{F90424BF-ECA7-442E-B0DC-C5BFAFA28DD5}" type="presParOf" srcId="{056FBD49-175C-490E-A39B-5A694DA74D01}" destId="{0B8A810A-0195-4275-81CE-C547C1569E60}" srcOrd="0" destOrd="0" presId="urn:microsoft.com/office/officeart/2005/8/layout/cycle2"/>
    <dgm:cxn modelId="{8B075068-DB6C-4B6D-820B-1D6B0B13B4CB}" type="presParOf" srcId="{056FBD49-175C-490E-A39B-5A694DA74D01}" destId="{337CFF5A-CF91-427A-8D3D-E5CF668568D0}" srcOrd="1" destOrd="0" presId="urn:microsoft.com/office/officeart/2005/8/layout/cycle2"/>
    <dgm:cxn modelId="{56CB8A9B-7BB7-4CB9-9340-FB7C85D7C14E}" type="presParOf" srcId="{337CFF5A-CF91-427A-8D3D-E5CF668568D0}" destId="{555AB316-D6A6-4D55-B74D-B3BECBE72B17}" srcOrd="0" destOrd="0" presId="urn:microsoft.com/office/officeart/2005/8/layout/cycle2"/>
    <dgm:cxn modelId="{FC5B5DF3-D7D5-4E75-BDC9-28B2D364FB0F}" type="presParOf" srcId="{056FBD49-175C-490E-A39B-5A694DA74D01}" destId="{3CA7737D-8FDC-4C10-A005-8CAC0B7613D7}" srcOrd="2" destOrd="0" presId="urn:microsoft.com/office/officeart/2005/8/layout/cycle2"/>
    <dgm:cxn modelId="{CC990DDD-82C1-46BD-9088-61A30B2866DC}" type="presParOf" srcId="{056FBD49-175C-490E-A39B-5A694DA74D01}" destId="{DA317B6D-0159-41C2-A869-407A546D31C8}" srcOrd="3" destOrd="0" presId="urn:microsoft.com/office/officeart/2005/8/layout/cycle2"/>
    <dgm:cxn modelId="{69DB8B6C-5BE1-4C28-A96E-C825ABDC4E9E}" type="presParOf" srcId="{DA317B6D-0159-41C2-A869-407A546D31C8}" destId="{BAAB7CD3-112F-4F6B-ABBF-A6C65AA3D00F}" srcOrd="0" destOrd="0" presId="urn:microsoft.com/office/officeart/2005/8/layout/cycle2"/>
    <dgm:cxn modelId="{F654DE81-2ADC-4B2A-A763-0B989B5AFD08}" type="presParOf" srcId="{056FBD49-175C-490E-A39B-5A694DA74D01}" destId="{56C325A9-6547-4547-9DE4-B2D185CBDE12}" srcOrd="4" destOrd="0" presId="urn:microsoft.com/office/officeart/2005/8/layout/cycle2"/>
    <dgm:cxn modelId="{5FBB043D-6D03-434A-B7FE-7E0F86D8506B}" type="presParOf" srcId="{056FBD49-175C-490E-A39B-5A694DA74D01}" destId="{159C0BD4-99A5-4170-A1E6-07ACC308A2B1}" srcOrd="5" destOrd="0" presId="urn:microsoft.com/office/officeart/2005/8/layout/cycle2"/>
    <dgm:cxn modelId="{09AEC6F2-8811-4527-9D70-7D8005F82374}" type="presParOf" srcId="{159C0BD4-99A5-4170-A1E6-07ACC308A2B1}" destId="{EE5B5839-D698-4D7C-80BB-4AEE25E5B51F}" srcOrd="0" destOrd="0" presId="urn:microsoft.com/office/officeart/2005/8/layout/cycle2"/>
    <dgm:cxn modelId="{9FFE302E-441C-4AA9-9CA4-8FA4FB37C471}" type="presParOf" srcId="{056FBD49-175C-490E-A39B-5A694DA74D01}" destId="{CD534E02-02CF-4243-B089-B764A54D97E9}" srcOrd="6" destOrd="0" presId="urn:microsoft.com/office/officeart/2005/8/layout/cycle2"/>
    <dgm:cxn modelId="{D76F92CC-B2E2-4E7E-9A29-30E5E9E898DE}" type="presParOf" srcId="{056FBD49-175C-490E-A39B-5A694DA74D01}" destId="{C4446572-2F4A-416E-86EB-67BC4400C8A8}" srcOrd="7" destOrd="0" presId="urn:microsoft.com/office/officeart/2005/8/layout/cycle2"/>
    <dgm:cxn modelId="{236B6DCC-FD71-48B0-BF8D-F5729719FAD1}" type="presParOf" srcId="{C4446572-2F4A-416E-86EB-67BC4400C8A8}" destId="{59556FD0-AD63-452D-ADE1-13309B95384E}" srcOrd="0" destOrd="0" presId="urn:microsoft.com/office/officeart/2005/8/layout/cycle2"/>
    <dgm:cxn modelId="{0D0FA0DD-D70D-4229-8479-4E63C9B81EA2}" type="presParOf" srcId="{056FBD49-175C-490E-A39B-5A694DA74D01}" destId="{2B501C46-0CFF-4B1C-AC7F-880B6A1535A3}" srcOrd="8" destOrd="0" presId="urn:microsoft.com/office/officeart/2005/8/layout/cycle2"/>
    <dgm:cxn modelId="{9CC1935F-0570-4F66-A2BB-F0BA59B54B38}" type="presParOf" srcId="{056FBD49-175C-490E-A39B-5A694DA74D01}" destId="{BD065661-0D1D-45A5-AB55-2648506A912E}" srcOrd="9" destOrd="0" presId="urn:microsoft.com/office/officeart/2005/8/layout/cycle2"/>
    <dgm:cxn modelId="{868CD72C-128F-40BF-8189-A81F2160E39B}" type="presParOf" srcId="{BD065661-0D1D-45A5-AB55-2648506A912E}" destId="{4F00815F-2842-4BAA-A355-0D4646D8E2BB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A810A-0195-4275-81CE-C547C1569E60}">
      <dsp:nvSpPr>
        <dsp:cNvPr id="0" name=""/>
        <dsp:cNvSpPr/>
      </dsp:nvSpPr>
      <dsp:spPr>
        <a:xfrm>
          <a:off x="2111741" y="-206483"/>
          <a:ext cx="3792918" cy="1525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Классный руководитель</a:t>
          </a:r>
          <a:endParaRPr lang="ru-RU" sz="3200" kern="1200" dirty="0"/>
        </a:p>
      </dsp:txBody>
      <dsp:txXfrm>
        <a:off x="2111741" y="-206483"/>
        <a:ext cx="3792918" cy="1525950"/>
      </dsp:txXfrm>
    </dsp:sp>
    <dsp:sp modelId="{337CFF5A-CF91-427A-8D3D-E5CF668568D0}">
      <dsp:nvSpPr>
        <dsp:cNvPr id="0" name=""/>
        <dsp:cNvSpPr/>
      </dsp:nvSpPr>
      <dsp:spPr>
        <a:xfrm rot="1997575">
          <a:off x="5039971" y="1027461"/>
          <a:ext cx="155044" cy="515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997575">
        <a:off x="5039971" y="1027461"/>
        <a:ext cx="155044" cy="515008"/>
      </dsp:txXfrm>
    </dsp:sp>
    <dsp:sp modelId="{3CA7737D-8FDC-4C10-A005-8CAC0B7613D7}">
      <dsp:nvSpPr>
        <dsp:cNvPr id="0" name=""/>
        <dsp:cNvSpPr/>
      </dsp:nvSpPr>
      <dsp:spPr>
        <a:xfrm>
          <a:off x="4464496" y="1239910"/>
          <a:ext cx="3492443" cy="1525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Учитель-логопед</a:t>
          </a:r>
          <a:endParaRPr lang="ru-RU" sz="3600" kern="1200" dirty="0"/>
        </a:p>
      </dsp:txBody>
      <dsp:txXfrm>
        <a:off x="4464496" y="1239910"/>
        <a:ext cx="3492443" cy="1525950"/>
      </dsp:txXfrm>
    </dsp:sp>
    <dsp:sp modelId="{DA317B6D-0159-41C2-A869-407A546D31C8}">
      <dsp:nvSpPr>
        <dsp:cNvPr id="0" name=""/>
        <dsp:cNvSpPr/>
      </dsp:nvSpPr>
      <dsp:spPr>
        <a:xfrm rot="5498481">
          <a:off x="6132341" y="2606540"/>
          <a:ext cx="107402" cy="515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98481">
        <a:off x="6132341" y="2606540"/>
        <a:ext cx="107402" cy="515008"/>
      </dsp:txXfrm>
    </dsp:sp>
    <dsp:sp modelId="{56C325A9-6547-4547-9DE4-B2D185CBDE12}">
      <dsp:nvSpPr>
        <dsp:cNvPr id="0" name=""/>
        <dsp:cNvSpPr/>
      </dsp:nvSpPr>
      <dsp:spPr>
        <a:xfrm>
          <a:off x="4680514" y="2968102"/>
          <a:ext cx="2941178" cy="2230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Педагог - психолог</a:t>
          </a:r>
          <a:endParaRPr lang="ru-RU" sz="3600" kern="1200" dirty="0"/>
        </a:p>
      </dsp:txBody>
      <dsp:txXfrm>
        <a:off x="4680514" y="2968102"/>
        <a:ext cx="2941178" cy="2230482"/>
      </dsp:txXfrm>
    </dsp:sp>
    <dsp:sp modelId="{159C0BD4-99A5-4170-A1E6-07ACC308A2B1}">
      <dsp:nvSpPr>
        <dsp:cNvPr id="0" name=""/>
        <dsp:cNvSpPr/>
      </dsp:nvSpPr>
      <dsp:spPr>
        <a:xfrm rot="10806910">
          <a:off x="4302469" y="3822391"/>
          <a:ext cx="267155" cy="515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6910">
        <a:off x="4302469" y="3822391"/>
        <a:ext cx="267155" cy="515008"/>
      </dsp:txXfrm>
    </dsp:sp>
    <dsp:sp modelId="{CD534E02-02CF-4243-B089-B764A54D97E9}">
      <dsp:nvSpPr>
        <dsp:cNvPr id="0" name=""/>
        <dsp:cNvSpPr/>
      </dsp:nvSpPr>
      <dsp:spPr>
        <a:xfrm>
          <a:off x="395905" y="2896098"/>
          <a:ext cx="3780558" cy="2358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Социальный педагог</a:t>
          </a:r>
          <a:endParaRPr lang="ru-RU" sz="3600" kern="1200" dirty="0"/>
        </a:p>
      </dsp:txBody>
      <dsp:txXfrm>
        <a:off x="395905" y="2896098"/>
        <a:ext cx="3780558" cy="2358952"/>
      </dsp:txXfrm>
    </dsp:sp>
    <dsp:sp modelId="{C4446572-2F4A-416E-86EB-67BC4400C8A8}">
      <dsp:nvSpPr>
        <dsp:cNvPr id="0" name=""/>
        <dsp:cNvSpPr/>
      </dsp:nvSpPr>
      <dsp:spPr>
        <a:xfrm rot="15360516">
          <a:off x="1937098" y="2580346"/>
          <a:ext cx="81367" cy="515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5360516">
        <a:off x="1937098" y="2580346"/>
        <a:ext cx="81367" cy="515008"/>
      </dsp:txXfrm>
    </dsp:sp>
    <dsp:sp modelId="{2B501C46-0CFF-4B1C-AC7F-880B6A1535A3}">
      <dsp:nvSpPr>
        <dsp:cNvPr id="0" name=""/>
        <dsp:cNvSpPr/>
      </dsp:nvSpPr>
      <dsp:spPr>
        <a:xfrm>
          <a:off x="72010" y="1239920"/>
          <a:ext cx="3395454" cy="1525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Родители ребенка</a:t>
          </a:r>
          <a:endParaRPr lang="ru-RU" sz="3600" kern="1200" dirty="0"/>
        </a:p>
      </dsp:txBody>
      <dsp:txXfrm>
        <a:off x="72010" y="1239920"/>
        <a:ext cx="3395454" cy="1525950"/>
      </dsp:txXfrm>
    </dsp:sp>
    <dsp:sp modelId="{BD065661-0D1D-45A5-AB55-2648506A912E}">
      <dsp:nvSpPr>
        <dsp:cNvPr id="0" name=""/>
        <dsp:cNvSpPr/>
      </dsp:nvSpPr>
      <dsp:spPr>
        <a:xfrm rot="19627866">
          <a:off x="2784321" y="1035434"/>
          <a:ext cx="168300" cy="515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9627866">
        <a:off x="2784321" y="1035434"/>
        <a:ext cx="168300" cy="515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B083-60A3-4E35-9AF4-B91EA6306CA8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0064-C679-45F3-916A-E682C22AD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 l="-37000" t="-25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0"/>
            <a:ext cx="5796136" cy="5157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речевого развития младших школьников как способ выявления предрасположенности к трудностям овладения учебной программой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учитель-логопед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Медведева Наталья Андреевна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Инклюзия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предполагает создание условий, необходимых для равенства всех граждан, в том числе и с ограниченными возможностями здоровья (ОВЗ)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инк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132855"/>
            <a:ext cx="7524328" cy="47251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часто встречающихся нарушений речи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Ребёнок на слух путает звуки [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] и [л] → может сказать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лыба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вместо «рыба» → при написании диктанта напишет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лыба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Ребенок затрудняется в определении количества звуков и слогов в слове → может написать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чемода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или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чедан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вместо «чемодан».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Комплексная помощь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397000"/>
          <a:ext cx="806489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1509141"/>
              </p:ext>
            </p:extLst>
          </p:nvPr>
        </p:nvGraphicFramePr>
        <p:xfrm>
          <a:off x="251520" y="476672"/>
          <a:ext cx="856895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021204"/>
                <a:gridCol w="995020"/>
                <a:gridCol w="1296144"/>
                <a:gridCol w="1368152"/>
                <a:gridCol w="1728192"/>
                <a:gridCol w="864096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Н.</a:t>
                      </a:r>
                    </a:p>
                    <a:p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Стро-ение</a:t>
                      </a:r>
                      <a:r>
                        <a:rPr lang="ru-RU" dirty="0" smtClean="0"/>
                        <a:t> арт. </a:t>
                      </a:r>
                      <a:r>
                        <a:rPr lang="ru-RU" dirty="0" err="1" smtClean="0"/>
                        <a:t>аппа-рата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Звукопро-изноше-ние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Слуховая</a:t>
                      </a:r>
                    </a:p>
                    <a:p>
                      <a:r>
                        <a:rPr lang="ru-RU" dirty="0" err="1" smtClean="0"/>
                        <a:t>дифф-ция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фонем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Слухопро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износительная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дифф-ция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фонем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!!!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губной, </a:t>
                      </a:r>
                    </a:p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 –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одноуд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нарушена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смешивает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звуки З-Ж-Ш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нару-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шен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5342818"/>
              </p:ext>
            </p:extLst>
          </p:nvPr>
        </p:nvGraphicFramePr>
        <p:xfrm>
          <a:off x="1331640" y="4149080"/>
          <a:ext cx="6096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90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Составление предложений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Слоговой анализ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Воспроизведение </a:t>
                      </a:r>
                      <a:r>
                        <a:rPr lang="ru-RU" dirty="0" err="1" smtClean="0"/>
                        <a:t>звукослоговой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стр-ры</a:t>
                      </a:r>
                      <a:r>
                        <a:rPr lang="ru-RU" baseline="0" dirty="0" smtClean="0"/>
                        <a:t> слов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составляет, но слова в неправ.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посл-ти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кол-во слогов в слове верно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 повторяет правильно, а предложения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ошибками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441" y="36090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39706213"/>
              </p:ext>
            </p:extLst>
          </p:nvPr>
        </p:nvGraphicFramePr>
        <p:xfrm>
          <a:off x="107504" y="548680"/>
          <a:ext cx="864096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792088"/>
                <a:gridCol w="720080"/>
                <a:gridCol w="1008112"/>
                <a:gridCol w="1296144"/>
                <a:gridCol w="1080120"/>
                <a:gridCol w="1152128"/>
                <a:gridCol w="1440160"/>
              </a:tblGrid>
              <a:tr h="1116712">
                <a:tc>
                  <a:txBody>
                    <a:bodyPr/>
                    <a:lstStyle/>
                    <a:p>
                      <a:r>
                        <a:rPr lang="ru-RU" dirty="0" smtClean="0"/>
                        <a:t>«4-ый лишний»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Анто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нимы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Глаг. </a:t>
                      </a:r>
                    </a:p>
                    <a:p>
                      <a:r>
                        <a:rPr lang="ru-RU" dirty="0" smtClean="0"/>
                        <a:t>про-фес-</a:t>
                      </a:r>
                      <a:r>
                        <a:rPr lang="ru-RU" dirty="0" err="1" smtClean="0"/>
                        <a:t>сий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Пробы</a:t>
                      </a:r>
                    </a:p>
                    <a:p>
                      <a:r>
                        <a:rPr lang="ru-RU" dirty="0" err="1" smtClean="0"/>
                        <a:t>Хеда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Словооб-разова-ние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«Назови ласково»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Словоиз-менение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Обра-зование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относит.</a:t>
                      </a:r>
                    </a:p>
                    <a:p>
                      <a:r>
                        <a:rPr lang="ru-RU" dirty="0" err="1" smtClean="0"/>
                        <a:t>прилагат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Образова-ние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притяжат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прилагат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+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допускает ошибки (…)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выпол-няет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затруд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допуска-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ошибки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стулик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куклочка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+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допуск. ошибки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бумаго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-вый)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образовы-вает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7716332"/>
              </p:ext>
            </p:extLst>
          </p:nvPr>
        </p:nvGraphicFramePr>
        <p:xfrm>
          <a:off x="1403648" y="4509120"/>
          <a:ext cx="612068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96344"/>
              </a:tblGrid>
              <a:tr h="437768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названий детёнышей животных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чтения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образовывает правильно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послоговое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85821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учителя-логопеда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классного руководителя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должно быть постоянным.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этого зависит успех коррекционной работы.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вязь лог. и у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420888"/>
            <a:ext cx="7200800" cy="443711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l="-13000" t="-25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264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Исследование речевого развития младших школьников как способ выявления предрасположенности к трудностям овладения учебной программой</vt:lpstr>
      <vt:lpstr>Инклюзия предполагает создание условий, необходимых для равенства всех граждан, в том числе и с ограниченными возможностями здоровья (ОВЗ)</vt:lpstr>
      <vt:lpstr>Примеры часто встречающихся нарушений речи</vt:lpstr>
      <vt:lpstr>Комплексная помощь</vt:lpstr>
      <vt:lpstr>Слайд 5</vt:lpstr>
      <vt:lpstr>Слайд 6</vt:lpstr>
      <vt:lpstr>Взаимодействие учителя-логопеда и классного руководителя должно быть постоянным.  От этого зависит успех коррекционной работы.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речевого развития младших школьников как способ выявления предрасположенности к трудностям овладения учебной программой</dc:title>
  <dc:creator>user</dc:creator>
  <cp:lastModifiedBy>K17</cp:lastModifiedBy>
  <cp:revision>15</cp:revision>
  <dcterms:created xsi:type="dcterms:W3CDTF">2017-12-06T08:58:48Z</dcterms:created>
  <dcterms:modified xsi:type="dcterms:W3CDTF">2017-12-07T10:27:34Z</dcterms:modified>
</cp:coreProperties>
</file>