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3" r:id="rId3"/>
    <p:sldId id="264" r:id="rId4"/>
    <p:sldId id="267" r:id="rId5"/>
    <p:sldId id="268" r:id="rId6"/>
    <p:sldId id="269" r:id="rId7"/>
    <p:sldId id="265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74"/>
    <a:srgbClr val="3A5896"/>
    <a:srgbClr val="385592"/>
    <a:srgbClr val="FFFFFF"/>
    <a:srgbClr val="173A8D"/>
    <a:srgbClr val="D6DEEA"/>
    <a:srgbClr val="9F9289"/>
    <a:srgbClr val="E2DEDB"/>
    <a:srgbClr val="F1F1F1"/>
    <a:srgbClr val="1D3C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-104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E800F-F78F-41E2-811A-F10E22EABF3C}" type="doc">
      <dgm:prSet loTypeId="urn:microsoft.com/office/officeart/2005/8/layout/pyramid2" loCatId="pyramid" qsTypeId="urn:microsoft.com/office/officeart/2005/8/quickstyle/3d3" qsCatId="3D" csTypeId="urn:microsoft.com/office/officeart/2005/8/colors/accent2_5" csCatId="accent2" phldr="1"/>
      <dgm:spPr/>
    </dgm:pt>
    <dgm:pt modelId="{B7020CB5-B894-478E-89C7-CEAA46FE02F6}">
      <dgm:prSet phldrT="[Текст]"/>
      <dgm:spPr/>
      <dgm:t>
        <a:bodyPr/>
        <a:lstStyle/>
        <a:p>
          <a:r>
            <a:rPr lang="ru-RU" dirty="0" smtClean="0"/>
            <a:t>Школьная дезадаптация</a:t>
          </a:r>
          <a:endParaRPr lang="ru-RU" dirty="0"/>
        </a:p>
      </dgm:t>
    </dgm:pt>
    <dgm:pt modelId="{3003A155-4C6C-480C-A1D0-1E0280AE486A}" type="parTrans" cxnId="{A8F66B13-D4A7-419F-A812-3122F2A5B9E2}">
      <dgm:prSet/>
      <dgm:spPr/>
      <dgm:t>
        <a:bodyPr/>
        <a:lstStyle/>
        <a:p>
          <a:endParaRPr lang="ru-RU"/>
        </a:p>
      </dgm:t>
    </dgm:pt>
    <dgm:pt modelId="{7233BAF1-9BAE-4730-B3A8-C42858CBF63E}" type="sibTrans" cxnId="{A8F66B13-D4A7-419F-A812-3122F2A5B9E2}">
      <dgm:prSet/>
      <dgm:spPr/>
      <dgm:t>
        <a:bodyPr/>
        <a:lstStyle/>
        <a:p>
          <a:endParaRPr lang="ru-RU"/>
        </a:p>
      </dgm:t>
    </dgm:pt>
    <dgm:pt modelId="{AAEAC6B4-FCAB-4236-8EB3-CF35FD3FD858}">
      <dgm:prSet phldrT="[Текст]"/>
      <dgm:spPr/>
      <dgm:t>
        <a:bodyPr/>
        <a:lstStyle/>
        <a:p>
          <a:r>
            <a:rPr lang="ru-RU" dirty="0" smtClean="0"/>
            <a:t>Неуспеваемость</a:t>
          </a:r>
          <a:endParaRPr lang="ru-RU" dirty="0"/>
        </a:p>
      </dgm:t>
    </dgm:pt>
    <dgm:pt modelId="{E2A17E80-7B0B-4595-B162-A2734CF2E377}" type="parTrans" cxnId="{7752736C-A6D4-4175-808B-9F65AF9E3524}">
      <dgm:prSet/>
      <dgm:spPr/>
      <dgm:t>
        <a:bodyPr/>
        <a:lstStyle/>
        <a:p>
          <a:endParaRPr lang="ru-RU"/>
        </a:p>
      </dgm:t>
    </dgm:pt>
    <dgm:pt modelId="{3C70AEB4-1901-401A-9541-1EDE19A7D818}" type="sibTrans" cxnId="{7752736C-A6D4-4175-808B-9F65AF9E3524}">
      <dgm:prSet/>
      <dgm:spPr/>
      <dgm:t>
        <a:bodyPr/>
        <a:lstStyle/>
        <a:p>
          <a:endParaRPr lang="ru-RU"/>
        </a:p>
      </dgm:t>
    </dgm:pt>
    <dgm:pt modelId="{A9D3B94E-E7A5-4752-90D9-960D3BD87286}">
      <dgm:prSet phldrT="[Текст]"/>
      <dgm:spPr/>
      <dgm:t>
        <a:bodyPr/>
        <a:lstStyle/>
        <a:p>
          <a:r>
            <a:rPr lang="ru-RU" dirty="0" smtClean="0"/>
            <a:t>Школьные трудности</a:t>
          </a:r>
          <a:endParaRPr lang="ru-RU" dirty="0"/>
        </a:p>
      </dgm:t>
    </dgm:pt>
    <dgm:pt modelId="{1DEE3C32-B759-4B31-8EF8-883A2411D6E6}" type="parTrans" cxnId="{27492247-C1D9-444A-AB33-F6A0291404FF}">
      <dgm:prSet/>
      <dgm:spPr/>
      <dgm:t>
        <a:bodyPr/>
        <a:lstStyle/>
        <a:p>
          <a:endParaRPr lang="ru-RU"/>
        </a:p>
      </dgm:t>
    </dgm:pt>
    <dgm:pt modelId="{4489E68C-3EB2-4DC5-B9FB-66637019A6BC}" type="sibTrans" cxnId="{27492247-C1D9-444A-AB33-F6A0291404FF}">
      <dgm:prSet/>
      <dgm:spPr/>
      <dgm:t>
        <a:bodyPr/>
        <a:lstStyle/>
        <a:p>
          <a:endParaRPr lang="ru-RU"/>
        </a:p>
      </dgm:t>
    </dgm:pt>
    <dgm:pt modelId="{16B5E64F-F99F-4082-84C0-EA20DD812636}" type="pres">
      <dgm:prSet presAssocID="{BF3E800F-F78F-41E2-811A-F10E22EABF3C}" presName="compositeShape" presStyleCnt="0">
        <dgm:presLayoutVars>
          <dgm:dir/>
          <dgm:resizeHandles/>
        </dgm:presLayoutVars>
      </dgm:prSet>
      <dgm:spPr/>
    </dgm:pt>
    <dgm:pt modelId="{CE70993B-4D37-4FD6-97A6-F20C6048FE80}" type="pres">
      <dgm:prSet presAssocID="{BF3E800F-F78F-41E2-811A-F10E22EABF3C}" presName="pyramid" presStyleLbl="node1" presStyleIdx="0" presStyleCnt="1" custLinFactNeighborX="35507" custLinFactNeighborY="-504"/>
      <dgm:spPr/>
    </dgm:pt>
    <dgm:pt modelId="{71A710D7-8F0A-4D81-A9F4-4BAF6D2D9A1A}" type="pres">
      <dgm:prSet presAssocID="{BF3E800F-F78F-41E2-811A-F10E22EABF3C}" presName="theList" presStyleCnt="0"/>
      <dgm:spPr/>
    </dgm:pt>
    <dgm:pt modelId="{18B6745C-9F50-426F-BBEB-3515CF9C2080}" type="pres">
      <dgm:prSet presAssocID="{B7020CB5-B894-478E-89C7-CEAA46FE02F6}" presName="aNode" presStyleLbl="fgAcc1" presStyleIdx="0" presStyleCnt="3" custScaleX="164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56BF4-AD2B-4B5C-B544-BCE35B65A248}" type="pres">
      <dgm:prSet presAssocID="{B7020CB5-B894-478E-89C7-CEAA46FE02F6}" presName="aSpace" presStyleCnt="0"/>
      <dgm:spPr/>
    </dgm:pt>
    <dgm:pt modelId="{C1440C34-F694-43DD-B9B5-1B0CE2FD42A1}" type="pres">
      <dgm:prSet presAssocID="{AAEAC6B4-FCAB-4236-8EB3-CF35FD3FD858}" presName="aNode" presStyleLbl="fgAcc1" presStyleIdx="1" presStyleCnt="3" custScaleX="165583" custLinFactNeighborY="76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D9BAE-151B-477E-A5EF-03456C38157F}" type="pres">
      <dgm:prSet presAssocID="{AAEAC6B4-FCAB-4236-8EB3-CF35FD3FD858}" presName="aSpace" presStyleCnt="0"/>
      <dgm:spPr/>
    </dgm:pt>
    <dgm:pt modelId="{72A3A002-93D6-4F3C-ACA2-0D51756AA0FF}" type="pres">
      <dgm:prSet presAssocID="{A9D3B94E-E7A5-4752-90D9-960D3BD87286}" presName="aNode" presStyleLbl="fgAcc1" presStyleIdx="2" presStyleCnt="3" custScaleX="173907" custLinFactY="18350" custLinFactNeighborX="387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70D27-C4CC-4982-81FA-88ACD7960874}" type="pres">
      <dgm:prSet presAssocID="{A9D3B94E-E7A5-4752-90D9-960D3BD87286}" presName="aSpace" presStyleCnt="0"/>
      <dgm:spPr/>
    </dgm:pt>
  </dgm:ptLst>
  <dgm:cxnLst>
    <dgm:cxn modelId="{A8F66B13-D4A7-419F-A812-3122F2A5B9E2}" srcId="{BF3E800F-F78F-41E2-811A-F10E22EABF3C}" destId="{B7020CB5-B894-478E-89C7-CEAA46FE02F6}" srcOrd="0" destOrd="0" parTransId="{3003A155-4C6C-480C-A1D0-1E0280AE486A}" sibTransId="{7233BAF1-9BAE-4730-B3A8-C42858CBF63E}"/>
    <dgm:cxn modelId="{99C0C7F6-DBAC-4FE2-8AB6-35D982038AEA}" type="presOf" srcId="{BF3E800F-F78F-41E2-811A-F10E22EABF3C}" destId="{16B5E64F-F99F-4082-84C0-EA20DD812636}" srcOrd="0" destOrd="0" presId="urn:microsoft.com/office/officeart/2005/8/layout/pyramid2"/>
    <dgm:cxn modelId="{A22B1AA2-F7FD-40AD-996C-F703D4FA2189}" type="presOf" srcId="{AAEAC6B4-FCAB-4236-8EB3-CF35FD3FD858}" destId="{C1440C34-F694-43DD-B9B5-1B0CE2FD42A1}" srcOrd="0" destOrd="0" presId="urn:microsoft.com/office/officeart/2005/8/layout/pyramid2"/>
    <dgm:cxn modelId="{691FB567-1BD5-47B3-BA0C-CD181F2E73ED}" type="presOf" srcId="{B7020CB5-B894-478E-89C7-CEAA46FE02F6}" destId="{18B6745C-9F50-426F-BBEB-3515CF9C2080}" srcOrd="0" destOrd="0" presId="urn:microsoft.com/office/officeart/2005/8/layout/pyramid2"/>
    <dgm:cxn modelId="{935310D7-3F1A-4F47-A551-AC14E3134B9F}" type="presOf" srcId="{A9D3B94E-E7A5-4752-90D9-960D3BD87286}" destId="{72A3A002-93D6-4F3C-ACA2-0D51756AA0FF}" srcOrd="0" destOrd="0" presId="urn:microsoft.com/office/officeart/2005/8/layout/pyramid2"/>
    <dgm:cxn modelId="{7752736C-A6D4-4175-808B-9F65AF9E3524}" srcId="{BF3E800F-F78F-41E2-811A-F10E22EABF3C}" destId="{AAEAC6B4-FCAB-4236-8EB3-CF35FD3FD858}" srcOrd="1" destOrd="0" parTransId="{E2A17E80-7B0B-4595-B162-A2734CF2E377}" sibTransId="{3C70AEB4-1901-401A-9541-1EDE19A7D818}"/>
    <dgm:cxn modelId="{27492247-C1D9-444A-AB33-F6A0291404FF}" srcId="{BF3E800F-F78F-41E2-811A-F10E22EABF3C}" destId="{A9D3B94E-E7A5-4752-90D9-960D3BD87286}" srcOrd="2" destOrd="0" parTransId="{1DEE3C32-B759-4B31-8EF8-883A2411D6E6}" sibTransId="{4489E68C-3EB2-4DC5-B9FB-66637019A6BC}"/>
    <dgm:cxn modelId="{4391EF43-7C69-4B2A-BA98-C29AA5FCE988}" type="presParOf" srcId="{16B5E64F-F99F-4082-84C0-EA20DD812636}" destId="{CE70993B-4D37-4FD6-97A6-F20C6048FE80}" srcOrd="0" destOrd="0" presId="urn:microsoft.com/office/officeart/2005/8/layout/pyramid2"/>
    <dgm:cxn modelId="{A14F758C-E0CE-42FF-969B-8301D82140A5}" type="presParOf" srcId="{16B5E64F-F99F-4082-84C0-EA20DD812636}" destId="{71A710D7-8F0A-4D81-A9F4-4BAF6D2D9A1A}" srcOrd="1" destOrd="0" presId="urn:microsoft.com/office/officeart/2005/8/layout/pyramid2"/>
    <dgm:cxn modelId="{4CE9ED3E-1ED6-4F09-BD7A-B85CB9C23F03}" type="presParOf" srcId="{71A710D7-8F0A-4D81-A9F4-4BAF6D2D9A1A}" destId="{18B6745C-9F50-426F-BBEB-3515CF9C2080}" srcOrd="0" destOrd="0" presId="urn:microsoft.com/office/officeart/2005/8/layout/pyramid2"/>
    <dgm:cxn modelId="{4F62BBB5-D680-450A-805D-8DD69ACDE2DB}" type="presParOf" srcId="{71A710D7-8F0A-4D81-A9F4-4BAF6D2D9A1A}" destId="{DBB56BF4-AD2B-4B5C-B544-BCE35B65A248}" srcOrd="1" destOrd="0" presId="urn:microsoft.com/office/officeart/2005/8/layout/pyramid2"/>
    <dgm:cxn modelId="{D0BBD55C-7393-404D-932F-30B1C6788E98}" type="presParOf" srcId="{71A710D7-8F0A-4D81-A9F4-4BAF6D2D9A1A}" destId="{C1440C34-F694-43DD-B9B5-1B0CE2FD42A1}" srcOrd="2" destOrd="0" presId="urn:microsoft.com/office/officeart/2005/8/layout/pyramid2"/>
    <dgm:cxn modelId="{E6B97F33-12B9-45D8-ACAE-D21ABC7DDF50}" type="presParOf" srcId="{71A710D7-8F0A-4D81-A9F4-4BAF6D2D9A1A}" destId="{6F1D9BAE-151B-477E-A5EF-03456C38157F}" srcOrd="3" destOrd="0" presId="urn:microsoft.com/office/officeart/2005/8/layout/pyramid2"/>
    <dgm:cxn modelId="{C4D47C64-9726-4D3B-BD9C-1BB8C6E3BF04}" type="presParOf" srcId="{71A710D7-8F0A-4D81-A9F4-4BAF6D2D9A1A}" destId="{72A3A002-93D6-4F3C-ACA2-0D51756AA0FF}" srcOrd="4" destOrd="0" presId="urn:microsoft.com/office/officeart/2005/8/layout/pyramid2"/>
    <dgm:cxn modelId="{0523FC7E-D198-4E96-A668-4BAB1F4D1382}" type="presParOf" srcId="{71A710D7-8F0A-4D81-A9F4-4BAF6D2D9A1A}" destId="{E7D70D27-C4CC-4982-81FA-88ACD796087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353FA-E1EC-40C0-9923-EF2AA391D999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B244642-03EE-4062-B8BD-A324B15A1F1C}">
      <dgm:prSet phldrT="[Текст]" phldr="1"/>
      <dgm:spPr/>
      <dgm:t>
        <a:bodyPr/>
        <a:lstStyle/>
        <a:p>
          <a:endParaRPr lang="ru-RU" dirty="0"/>
        </a:p>
      </dgm:t>
    </dgm:pt>
    <dgm:pt modelId="{8643BD11-AE8F-4C04-A337-FBF78F4580DC}" type="parTrans" cxnId="{8B57FCAC-D6D1-48F8-A127-88F5AE360E2E}">
      <dgm:prSet/>
      <dgm:spPr/>
      <dgm:t>
        <a:bodyPr/>
        <a:lstStyle/>
        <a:p>
          <a:endParaRPr lang="ru-RU"/>
        </a:p>
      </dgm:t>
    </dgm:pt>
    <dgm:pt modelId="{71DB5B44-53F0-4FA7-88DD-2FA143B8ED2A}" type="sibTrans" cxnId="{8B57FCAC-D6D1-48F8-A127-88F5AE360E2E}">
      <dgm:prSet/>
      <dgm:spPr/>
      <dgm:t>
        <a:bodyPr/>
        <a:lstStyle/>
        <a:p>
          <a:endParaRPr lang="ru-RU"/>
        </a:p>
      </dgm:t>
    </dgm:pt>
    <dgm:pt modelId="{B0D0E123-ADE4-481C-9CD1-5A398931611B}">
      <dgm:prSet phldrT="[Текст]"/>
      <dgm:spPr/>
      <dgm:t>
        <a:bodyPr/>
        <a:lstStyle/>
        <a:p>
          <a:r>
            <a:rPr lang="ru-RU" b="1" dirty="0" smtClean="0"/>
            <a:t>Психосоциальные</a:t>
          </a:r>
          <a:endParaRPr lang="ru-RU" dirty="0"/>
        </a:p>
      </dgm:t>
    </dgm:pt>
    <dgm:pt modelId="{1B0E0FD7-D175-4411-9BAE-214494E4159F}" type="parTrans" cxnId="{7C5C7F2D-D9A8-450C-867B-C82E0559885F}">
      <dgm:prSet/>
      <dgm:spPr/>
      <dgm:t>
        <a:bodyPr/>
        <a:lstStyle/>
        <a:p>
          <a:endParaRPr lang="ru-RU"/>
        </a:p>
      </dgm:t>
    </dgm:pt>
    <dgm:pt modelId="{29B860DF-4DB0-46BF-9076-C4DD3BA2B433}" type="sibTrans" cxnId="{7C5C7F2D-D9A8-450C-867B-C82E0559885F}">
      <dgm:prSet/>
      <dgm:spPr/>
      <dgm:t>
        <a:bodyPr/>
        <a:lstStyle/>
        <a:p>
          <a:endParaRPr lang="ru-RU"/>
        </a:p>
      </dgm:t>
    </dgm:pt>
    <dgm:pt modelId="{33B263DA-38F6-4105-BA79-8269D1000EAF}">
      <dgm:prSet phldrT="[Текст]" phldr="1"/>
      <dgm:spPr/>
      <dgm:t>
        <a:bodyPr/>
        <a:lstStyle/>
        <a:p>
          <a:endParaRPr lang="ru-RU"/>
        </a:p>
      </dgm:t>
    </dgm:pt>
    <dgm:pt modelId="{6663FE8C-5231-4062-96D6-53F4CECAF277}" type="parTrans" cxnId="{BBBBCE61-5404-4F13-B79E-94253D2DEA3F}">
      <dgm:prSet/>
      <dgm:spPr/>
      <dgm:t>
        <a:bodyPr/>
        <a:lstStyle/>
        <a:p>
          <a:endParaRPr lang="ru-RU"/>
        </a:p>
      </dgm:t>
    </dgm:pt>
    <dgm:pt modelId="{F1FFCAB7-B986-4B13-8ADA-E6D08940E4EB}" type="sibTrans" cxnId="{BBBBCE61-5404-4F13-B79E-94253D2DEA3F}">
      <dgm:prSet/>
      <dgm:spPr/>
      <dgm:t>
        <a:bodyPr/>
        <a:lstStyle/>
        <a:p>
          <a:endParaRPr lang="ru-RU"/>
        </a:p>
      </dgm:t>
    </dgm:pt>
    <dgm:pt modelId="{E6A808CC-EB73-4E1D-ACCE-539197F60305}">
      <dgm:prSet phldrT="[Текст]"/>
      <dgm:spPr/>
      <dgm:t>
        <a:bodyPr/>
        <a:lstStyle/>
        <a:p>
          <a:r>
            <a:rPr lang="ru-RU" b="1" dirty="0" smtClean="0"/>
            <a:t>психофизиологические</a:t>
          </a:r>
          <a:endParaRPr lang="ru-RU" dirty="0"/>
        </a:p>
      </dgm:t>
    </dgm:pt>
    <dgm:pt modelId="{415BFFA4-6D50-4D29-A167-909714707449}" type="parTrans" cxnId="{BDC85736-1B6D-4D29-A402-EEB6D4A01E06}">
      <dgm:prSet/>
      <dgm:spPr/>
      <dgm:t>
        <a:bodyPr/>
        <a:lstStyle/>
        <a:p>
          <a:endParaRPr lang="ru-RU"/>
        </a:p>
      </dgm:t>
    </dgm:pt>
    <dgm:pt modelId="{9D04D5A8-96ED-4C16-A2FD-28C325A61881}" type="sibTrans" cxnId="{BDC85736-1B6D-4D29-A402-EEB6D4A01E06}">
      <dgm:prSet/>
      <dgm:spPr/>
      <dgm:t>
        <a:bodyPr/>
        <a:lstStyle/>
        <a:p>
          <a:endParaRPr lang="ru-RU"/>
        </a:p>
      </dgm:t>
    </dgm:pt>
    <dgm:pt modelId="{C4ADCDCF-D6F9-4F0B-A400-DF1549FD57B7}">
      <dgm:prSet phldrT="[Текст]"/>
      <dgm:spPr/>
      <dgm:t>
        <a:bodyPr/>
        <a:lstStyle/>
        <a:p>
          <a:r>
            <a:rPr lang="ru-RU" b="1" dirty="0" smtClean="0"/>
            <a:t>нарушения развития эмоционально-волевой сферы</a:t>
          </a:r>
          <a:endParaRPr lang="ru-RU" dirty="0"/>
        </a:p>
      </dgm:t>
    </dgm:pt>
    <dgm:pt modelId="{13E3CCDF-002E-4159-955E-46B7AF733000}" type="sibTrans" cxnId="{02AE5B61-6A1E-46D6-A9CB-8B47BFB5B1A2}">
      <dgm:prSet/>
      <dgm:spPr/>
      <dgm:t>
        <a:bodyPr/>
        <a:lstStyle/>
        <a:p>
          <a:endParaRPr lang="ru-RU"/>
        </a:p>
      </dgm:t>
    </dgm:pt>
    <dgm:pt modelId="{C15CBF29-D31A-4EE3-B956-CB41F413F1C7}" type="parTrans" cxnId="{02AE5B61-6A1E-46D6-A9CB-8B47BFB5B1A2}">
      <dgm:prSet/>
      <dgm:spPr/>
      <dgm:t>
        <a:bodyPr/>
        <a:lstStyle/>
        <a:p>
          <a:endParaRPr lang="ru-RU"/>
        </a:p>
      </dgm:t>
    </dgm:pt>
    <dgm:pt modelId="{963D4832-73BE-4999-B802-EAEC8E42C297}">
      <dgm:prSet phldrT="[Текст]" phldr="1"/>
      <dgm:spPr/>
      <dgm:t>
        <a:bodyPr/>
        <a:lstStyle/>
        <a:p>
          <a:endParaRPr lang="ru-RU" dirty="0"/>
        </a:p>
      </dgm:t>
    </dgm:pt>
    <dgm:pt modelId="{510A9A5E-72B8-4942-98A3-86D35FE5FDE1}" type="sibTrans" cxnId="{0CBF210E-CEB0-4606-9464-83853F14D721}">
      <dgm:prSet/>
      <dgm:spPr/>
      <dgm:t>
        <a:bodyPr/>
        <a:lstStyle/>
        <a:p>
          <a:endParaRPr lang="ru-RU"/>
        </a:p>
      </dgm:t>
    </dgm:pt>
    <dgm:pt modelId="{4D7EFE90-448D-452B-91D4-87CE5428BC24}" type="parTrans" cxnId="{0CBF210E-CEB0-4606-9464-83853F14D721}">
      <dgm:prSet/>
      <dgm:spPr/>
      <dgm:t>
        <a:bodyPr/>
        <a:lstStyle/>
        <a:p>
          <a:endParaRPr lang="ru-RU"/>
        </a:p>
      </dgm:t>
    </dgm:pt>
    <dgm:pt modelId="{EB940740-71D3-495D-AD46-F7CF7BDA3A4E}" type="pres">
      <dgm:prSet presAssocID="{712353FA-E1EC-40C0-9923-EF2AA391D9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44DE69-A9DD-49BD-A939-B4FBAA29A5F0}" type="pres">
      <dgm:prSet presAssocID="{963D4832-73BE-4999-B802-EAEC8E42C297}" presName="composite" presStyleCnt="0"/>
      <dgm:spPr/>
    </dgm:pt>
    <dgm:pt modelId="{2064F080-07A3-4780-8F9F-507ACC0CEE67}" type="pres">
      <dgm:prSet presAssocID="{963D4832-73BE-4999-B802-EAEC8E42C29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A29AA-EE16-4A9B-A3AE-FD908984D4B1}" type="pres">
      <dgm:prSet presAssocID="{963D4832-73BE-4999-B802-EAEC8E42C297}" presName="descendantText" presStyleLbl="alignAcc1" presStyleIdx="0" presStyleCnt="3" custLinFactNeighborX="-687" custLinFactNeighborY="-2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FED44-CCEE-4961-AFFF-B7B759AC8F3D}" type="pres">
      <dgm:prSet presAssocID="{510A9A5E-72B8-4942-98A3-86D35FE5FDE1}" presName="sp" presStyleCnt="0"/>
      <dgm:spPr/>
    </dgm:pt>
    <dgm:pt modelId="{2E7627EB-B990-46B0-BFB3-7AC196C1ED71}" type="pres">
      <dgm:prSet presAssocID="{EB244642-03EE-4062-B8BD-A324B15A1F1C}" presName="composite" presStyleCnt="0"/>
      <dgm:spPr/>
    </dgm:pt>
    <dgm:pt modelId="{3AE08267-272F-477C-B91E-B024BD318675}" type="pres">
      <dgm:prSet presAssocID="{EB244642-03EE-4062-B8BD-A324B15A1F1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94CD6-FB20-46CF-85AB-D7405BB9CCF9}" type="pres">
      <dgm:prSet presAssocID="{EB244642-03EE-4062-B8BD-A324B15A1F1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362B1-2CEB-4220-84AB-F5EF7A2787C2}" type="pres">
      <dgm:prSet presAssocID="{71DB5B44-53F0-4FA7-88DD-2FA143B8ED2A}" presName="sp" presStyleCnt="0"/>
      <dgm:spPr/>
    </dgm:pt>
    <dgm:pt modelId="{EF641C9E-BFBC-40F5-B0F9-4A1DCFAD9F92}" type="pres">
      <dgm:prSet presAssocID="{33B263DA-38F6-4105-BA79-8269D1000EAF}" presName="composite" presStyleCnt="0"/>
      <dgm:spPr/>
    </dgm:pt>
    <dgm:pt modelId="{E067BD2C-7342-4190-8EC3-4F9B42E00A16}" type="pres">
      <dgm:prSet presAssocID="{33B263DA-38F6-4105-BA79-8269D1000E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11E43-E5E8-4BB6-A9FF-6804A63173E1}" type="pres">
      <dgm:prSet presAssocID="{33B263DA-38F6-4105-BA79-8269D1000E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641D6-CBA1-417B-82D8-C98C4468E81B}" type="presOf" srcId="{963D4832-73BE-4999-B802-EAEC8E42C297}" destId="{2064F080-07A3-4780-8F9F-507ACC0CEE67}" srcOrd="0" destOrd="0" presId="urn:microsoft.com/office/officeart/2005/8/layout/chevron2"/>
    <dgm:cxn modelId="{7C5C7F2D-D9A8-450C-867B-C82E0559885F}" srcId="{EB244642-03EE-4062-B8BD-A324B15A1F1C}" destId="{B0D0E123-ADE4-481C-9CD1-5A398931611B}" srcOrd="0" destOrd="0" parTransId="{1B0E0FD7-D175-4411-9BAE-214494E4159F}" sibTransId="{29B860DF-4DB0-46BF-9076-C4DD3BA2B433}"/>
    <dgm:cxn modelId="{0C4BD31A-38EB-4E4E-A105-6A4795AB8B38}" type="presOf" srcId="{33B263DA-38F6-4105-BA79-8269D1000EAF}" destId="{E067BD2C-7342-4190-8EC3-4F9B42E00A16}" srcOrd="0" destOrd="0" presId="urn:microsoft.com/office/officeart/2005/8/layout/chevron2"/>
    <dgm:cxn modelId="{6F785AD5-868D-4941-868B-67CA803EEBE4}" type="presOf" srcId="{EB244642-03EE-4062-B8BD-A324B15A1F1C}" destId="{3AE08267-272F-477C-B91E-B024BD318675}" srcOrd="0" destOrd="0" presId="urn:microsoft.com/office/officeart/2005/8/layout/chevron2"/>
    <dgm:cxn modelId="{1EDD8CD7-799E-4BFA-B458-CEE1EE281BA1}" type="presOf" srcId="{E6A808CC-EB73-4E1D-ACCE-539197F60305}" destId="{2F711E43-E5E8-4BB6-A9FF-6804A63173E1}" srcOrd="0" destOrd="0" presId="urn:microsoft.com/office/officeart/2005/8/layout/chevron2"/>
    <dgm:cxn modelId="{02AE5B61-6A1E-46D6-A9CB-8B47BFB5B1A2}" srcId="{963D4832-73BE-4999-B802-EAEC8E42C297}" destId="{C4ADCDCF-D6F9-4F0B-A400-DF1549FD57B7}" srcOrd="0" destOrd="0" parTransId="{C15CBF29-D31A-4EE3-B956-CB41F413F1C7}" sibTransId="{13E3CCDF-002E-4159-955E-46B7AF733000}"/>
    <dgm:cxn modelId="{8B57FCAC-D6D1-48F8-A127-88F5AE360E2E}" srcId="{712353FA-E1EC-40C0-9923-EF2AA391D999}" destId="{EB244642-03EE-4062-B8BD-A324B15A1F1C}" srcOrd="1" destOrd="0" parTransId="{8643BD11-AE8F-4C04-A337-FBF78F4580DC}" sibTransId="{71DB5B44-53F0-4FA7-88DD-2FA143B8ED2A}"/>
    <dgm:cxn modelId="{73A87102-A141-4A3F-BCED-6DA26934D6F4}" type="presOf" srcId="{712353FA-E1EC-40C0-9923-EF2AA391D999}" destId="{EB940740-71D3-495D-AD46-F7CF7BDA3A4E}" srcOrd="0" destOrd="0" presId="urn:microsoft.com/office/officeart/2005/8/layout/chevron2"/>
    <dgm:cxn modelId="{C5139E91-58D7-423B-9A90-430C77C24A5D}" type="presOf" srcId="{C4ADCDCF-D6F9-4F0B-A400-DF1549FD57B7}" destId="{968A29AA-EE16-4A9B-A3AE-FD908984D4B1}" srcOrd="0" destOrd="0" presId="urn:microsoft.com/office/officeart/2005/8/layout/chevron2"/>
    <dgm:cxn modelId="{0CBF210E-CEB0-4606-9464-83853F14D721}" srcId="{712353FA-E1EC-40C0-9923-EF2AA391D999}" destId="{963D4832-73BE-4999-B802-EAEC8E42C297}" srcOrd="0" destOrd="0" parTransId="{4D7EFE90-448D-452B-91D4-87CE5428BC24}" sibTransId="{510A9A5E-72B8-4942-98A3-86D35FE5FDE1}"/>
    <dgm:cxn modelId="{BBBBCE61-5404-4F13-B79E-94253D2DEA3F}" srcId="{712353FA-E1EC-40C0-9923-EF2AA391D999}" destId="{33B263DA-38F6-4105-BA79-8269D1000EAF}" srcOrd="2" destOrd="0" parTransId="{6663FE8C-5231-4062-96D6-53F4CECAF277}" sibTransId="{F1FFCAB7-B986-4B13-8ADA-E6D08940E4EB}"/>
    <dgm:cxn modelId="{BDC85736-1B6D-4D29-A402-EEB6D4A01E06}" srcId="{33B263DA-38F6-4105-BA79-8269D1000EAF}" destId="{E6A808CC-EB73-4E1D-ACCE-539197F60305}" srcOrd="0" destOrd="0" parTransId="{415BFFA4-6D50-4D29-A167-909714707449}" sibTransId="{9D04D5A8-96ED-4C16-A2FD-28C325A61881}"/>
    <dgm:cxn modelId="{512659C1-C07D-4CD2-8F08-C50F8A6E44B2}" type="presOf" srcId="{B0D0E123-ADE4-481C-9CD1-5A398931611B}" destId="{32F94CD6-FB20-46CF-85AB-D7405BB9CCF9}" srcOrd="0" destOrd="0" presId="urn:microsoft.com/office/officeart/2005/8/layout/chevron2"/>
    <dgm:cxn modelId="{15A42B81-DC19-4C80-9655-727AE2489CCA}" type="presParOf" srcId="{EB940740-71D3-495D-AD46-F7CF7BDA3A4E}" destId="{5744DE69-A9DD-49BD-A939-B4FBAA29A5F0}" srcOrd="0" destOrd="0" presId="urn:microsoft.com/office/officeart/2005/8/layout/chevron2"/>
    <dgm:cxn modelId="{283F0CC6-4CB8-4E44-9814-88EA26B4135F}" type="presParOf" srcId="{5744DE69-A9DD-49BD-A939-B4FBAA29A5F0}" destId="{2064F080-07A3-4780-8F9F-507ACC0CEE67}" srcOrd="0" destOrd="0" presId="urn:microsoft.com/office/officeart/2005/8/layout/chevron2"/>
    <dgm:cxn modelId="{EE0C88EA-73DA-41DD-B596-DEADC5B9541C}" type="presParOf" srcId="{5744DE69-A9DD-49BD-A939-B4FBAA29A5F0}" destId="{968A29AA-EE16-4A9B-A3AE-FD908984D4B1}" srcOrd="1" destOrd="0" presId="urn:microsoft.com/office/officeart/2005/8/layout/chevron2"/>
    <dgm:cxn modelId="{E2D66B12-76B0-408B-8A27-C981362CB0FF}" type="presParOf" srcId="{EB940740-71D3-495D-AD46-F7CF7BDA3A4E}" destId="{66AFED44-CCEE-4961-AFFF-B7B759AC8F3D}" srcOrd="1" destOrd="0" presId="urn:microsoft.com/office/officeart/2005/8/layout/chevron2"/>
    <dgm:cxn modelId="{8302AC77-BF3B-47C8-84C7-254A6E6BCF01}" type="presParOf" srcId="{EB940740-71D3-495D-AD46-F7CF7BDA3A4E}" destId="{2E7627EB-B990-46B0-BFB3-7AC196C1ED71}" srcOrd="2" destOrd="0" presId="urn:microsoft.com/office/officeart/2005/8/layout/chevron2"/>
    <dgm:cxn modelId="{CB4D89F8-2542-46C0-85F3-26A14468C0D2}" type="presParOf" srcId="{2E7627EB-B990-46B0-BFB3-7AC196C1ED71}" destId="{3AE08267-272F-477C-B91E-B024BD318675}" srcOrd="0" destOrd="0" presId="urn:microsoft.com/office/officeart/2005/8/layout/chevron2"/>
    <dgm:cxn modelId="{D2C4EB54-7BDA-4B19-9D2E-DBED59FF522E}" type="presParOf" srcId="{2E7627EB-B990-46B0-BFB3-7AC196C1ED71}" destId="{32F94CD6-FB20-46CF-85AB-D7405BB9CCF9}" srcOrd="1" destOrd="0" presId="urn:microsoft.com/office/officeart/2005/8/layout/chevron2"/>
    <dgm:cxn modelId="{AC847D79-54BD-474C-9B73-CE204C4D2BA6}" type="presParOf" srcId="{EB940740-71D3-495D-AD46-F7CF7BDA3A4E}" destId="{321362B1-2CEB-4220-84AB-F5EF7A2787C2}" srcOrd="3" destOrd="0" presId="urn:microsoft.com/office/officeart/2005/8/layout/chevron2"/>
    <dgm:cxn modelId="{26295E1A-3DE7-48F7-BD4D-957931792876}" type="presParOf" srcId="{EB940740-71D3-495D-AD46-F7CF7BDA3A4E}" destId="{EF641C9E-BFBC-40F5-B0F9-4A1DCFAD9F92}" srcOrd="4" destOrd="0" presId="urn:microsoft.com/office/officeart/2005/8/layout/chevron2"/>
    <dgm:cxn modelId="{F6B173F1-3906-4EAE-AB4C-D95846830C37}" type="presParOf" srcId="{EF641C9E-BFBC-40F5-B0F9-4A1DCFAD9F92}" destId="{E067BD2C-7342-4190-8EC3-4F9B42E00A16}" srcOrd="0" destOrd="0" presId="urn:microsoft.com/office/officeart/2005/8/layout/chevron2"/>
    <dgm:cxn modelId="{05AAE47F-0AF1-4A9B-97A7-C49D35392522}" type="presParOf" srcId="{EF641C9E-BFBC-40F5-B0F9-4A1DCFAD9F92}" destId="{2F711E43-E5E8-4BB6-A9FF-6804A63173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6BA4F1-9F8C-480C-B8B5-1D7AAD2CBAE8}" type="doc">
      <dgm:prSet loTypeId="urn:microsoft.com/office/officeart/2005/8/layout/chevron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237A221-D434-4DC1-A21E-EEECBF0949D5}">
      <dgm:prSet phldrT="[Текст]" phldr="1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8EACA7-49B3-431F-AA88-381F3DE18D22}" type="parTrans" cxnId="{E2C9931A-A76A-4CEA-8884-3851B375FC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734C0D-6826-4DC0-9536-33DED6B52224}" type="sibTrans" cxnId="{E2C9931A-A76A-4CEA-8884-3851B375FC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A7C8FB-BC6F-4138-957D-403E5E7AB9DB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 неблагополучные семьи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3C824-D169-43FB-91FD-2C6BB9809728}" type="parTrans" cxnId="{85B29958-7C01-4AC5-983A-C9C2DB3AE5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D1C7C-F0CB-4B77-8C27-3A6CC1704460}" type="sibTrans" cxnId="{85B29958-7C01-4AC5-983A-C9C2DB3AE5C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97CD6F-90A7-40F8-A5A5-05D00B9CB1AD}">
      <dgm:prSet phldrT="[Текст]" phldr="1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37DB10-AE05-4CDB-B4B3-97D5CEBAD1D7}" type="parTrans" cxnId="{61B58557-670F-4075-9E38-96D55BDE7D5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477BD9-B29B-459E-9691-A41B01CEE772}" type="sibTrans" cxnId="{61B58557-670F-4075-9E38-96D55BDE7D5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73B1D5-89CF-4BB4-AC99-C06333E9CFC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дети, испытывающие чрезмерную нагрузку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C516B-C162-4F53-8150-A2967B353A98}" type="parTrans" cxnId="{2C3BBABA-60A6-48B0-9F2D-85406B4040D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530F42-DE57-4B12-8EAD-A856ADA1AB86}" type="sibTrans" cxnId="{2C3BBABA-60A6-48B0-9F2D-85406B4040D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4E524-DB67-41AA-B525-E48D622F55A7}">
      <dgm:prSet phldrT="[Текст]" phldr="1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53A9C-2959-45F4-BA89-990D8F7F12D8}" type="parTrans" cxnId="{6DC96E1B-2CEF-409F-BE0F-B8873AB30FA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DB408-1BB7-45E3-9BEE-6B0D00A23FE7}" type="sibTrans" cxnId="{6DC96E1B-2CEF-409F-BE0F-B8873AB30FA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11CFF-21A5-443D-8829-E97C40D372CC}">
      <dgm:prSet phldrT="[Текст]"/>
      <dgm:spPr/>
      <dgm:t>
        <a:bodyPr/>
        <a:lstStyle/>
        <a:p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рождение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семье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младшего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брата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или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сестры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E5784-BE6C-422D-B1AB-1F03E4D5BEF1}" type="parTrans" cxnId="{FA7BA186-8D67-40D7-B749-9B9FC179E48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EBDECE-D57D-4926-B8F9-BD478F2E4792}" type="sibTrans" cxnId="{FA7BA186-8D67-40D7-B749-9B9FC179E48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2188C4-7C9D-4ABA-81CD-214E12AFD289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BAE6E-E332-43A2-AEE1-9375C07E592E}" type="parTrans" cxnId="{FE6F34E4-B82C-44D9-BBCB-A3363BA9D6F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F05B6F-9006-4D97-B387-E74B813D14F0}" type="sibTrans" cxnId="{FE6F34E4-B82C-44D9-BBCB-A3363BA9D6F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67498-B3FE-4E83-9C56-86BA238115BB}">
      <dgm:prSet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влияние асоциального окружения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3372A-BC34-4853-82AD-2B6CB5FFF574}" type="parTrans" cxnId="{628A6B36-B448-407E-9E1A-5E6E6500BF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4FAF43-0F49-4DB5-9196-4E0B64049E19}" type="sibTrans" cxnId="{628A6B36-B448-407E-9E1A-5E6E6500BF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3BA99-3591-4ED1-8CCF-2E49D498EEEB}" type="pres">
      <dgm:prSet presAssocID="{956BA4F1-9F8C-480C-B8B5-1D7AAD2CBA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FFA7D3-2046-47CB-A99C-7D8494583BC5}" type="pres">
      <dgm:prSet presAssocID="{6237A221-D434-4DC1-A21E-EEECBF0949D5}" presName="composite" presStyleCnt="0"/>
      <dgm:spPr/>
    </dgm:pt>
    <dgm:pt modelId="{1F99DCA2-0D58-463E-901D-9E414E7C341C}" type="pres">
      <dgm:prSet presAssocID="{6237A221-D434-4DC1-A21E-EEECBF0949D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82B7E-FFFB-40E8-8B87-0307DCE12F31}" type="pres">
      <dgm:prSet presAssocID="{6237A221-D434-4DC1-A21E-EEECBF0949D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E7C4A-7755-4C88-8737-2564248E4D2D}" type="pres">
      <dgm:prSet presAssocID="{8B734C0D-6826-4DC0-9536-33DED6B52224}" presName="sp" presStyleCnt="0"/>
      <dgm:spPr/>
    </dgm:pt>
    <dgm:pt modelId="{1FDC902D-5866-4542-B49E-DF2566F3DC80}" type="pres">
      <dgm:prSet presAssocID="{1997CD6F-90A7-40F8-A5A5-05D00B9CB1AD}" presName="composite" presStyleCnt="0"/>
      <dgm:spPr/>
    </dgm:pt>
    <dgm:pt modelId="{F3AE22B0-569C-4973-A607-0AB3F3AE720F}" type="pres">
      <dgm:prSet presAssocID="{1997CD6F-90A7-40F8-A5A5-05D00B9CB1A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FFCAB-A618-40BE-94F6-110A1171823C}" type="pres">
      <dgm:prSet presAssocID="{1997CD6F-90A7-40F8-A5A5-05D00B9CB1A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3F0F7-3627-4255-B6E5-405B6EE76B06}" type="pres">
      <dgm:prSet presAssocID="{05477BD9-B29B-459E-9691-A41B01CEE772}" presName="sp" presStyleCnt="0"/>
      <dgm:spPr/>
    </dgm:pt>
    <dgm:pt modelId="{0DEF1050-F062-49BD-8444-5CCA29A49034}" type="pres">
      <dgm:prSet presAssocID="{5AD4E524-DB67-41AA-B525-E48D622F55A7}" presName="composite" presStyleCnt="0"/>
      <dgm:spPr/>
    </dgm:pt>
    <dgm:pt modelId="{2BC46C2F-6C7F-4A14-A916-439BF37C9BCA}" type="pres">
      <dgm:prSet presAssocID="{5AD4E524-DB67-41AA-B525-E48D622F55A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6B198-0D49-480C-8D1D-150BBA2BCB45}" type="pres">
      <dgm:prSet presAssocID="{5AD4E524-DB67-41AA-B525-E48D622F55A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B07AE-D92F-486D-B057-935F09098CBD}" type="pres">
      <dgm:prSet presAssocID="{296DB408-1BB7-45E3-9BEE-6B0D00A23FE7}" presName="sp" presStyleCnt="0"/>
      <dgm:spPr/>
    </dgm:pt>
    <dgm:pt modelId="{D486B4B2-7232-43D9-B1C8-8BBF9789527D}" type="pres">
      <dgm:prSet presAssocID="{512188C4-7C9D-4ABA-81CD-214E12AFD289}" presName="composite" presStyleCnt="0"/>
      <dgm:spPr/>
    </dgm:pt>
    <dgm:pt modelId="{CB3C76F4-E5E3-4C9C-BBF1-19671CD715E6}" type="pres">
      <dgm:prSet presAssocID="{512188C4-7C9D-4ABA-81CD-214E12AFD28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1FF06-2FB1-4CC1-A335-6EDD280FBBE8}" type="pres">
      <dgm:prSet presAssocID="{512188C4-7C9D-4ABA-81CD-214E12AFD289}" presName="descendantText" presStyleLbl="alignAcc1" presStyleIdx="3" presStyleCnt="4" custLinFactNeighborX="-219" custLinFactNeighborY="-5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9A76E0-6949-4DDA-85E8-71DD5C729945}" type="presOf" srcId="{E273B1D5-89CF-4BB4-AC99-C06333E9CFCF}" destId="{00CFFCAB-A618-40BE-94F6-110A1171823C}" srcOrd="0" destOrd="0" presId="urn:microsoft.com/office/officeart/2005/8/layout/chevron2"/>
    <dgm:cxn modelId="{FE6F34E4-B82C-44D9-BBCB-A3363BA9D6F6}" srcId="{956BA4F1-9F8C-480C-B8B5-1D7AAD2CBAE8}" destId="{512188C4-7C9D-4ABA-81CD-214E12AFD289}" srcOrd="3" destOrd="0" parTransId="{4DDBAE6E-E332-43A2-AEE1-9375C07E592E}" sibTransId="{6FF05B6F-9006-4D97-B387-E74B813D14F0}"/>
    <dgm:cxn modelId="{FA7BA186-8D67-40D7-B749-9B9FC179E481}" srcId="{5AD4E524-DB67-41AA-B525-E48D622F55A7}" destId="{B5511CFF-21A5-443D-8829-E97C40D372CC}" srcOrd="0" destOrd="0" parTransId="{200E5784-BE6C-422D-B1AB-1F03E4D5BEF1}" sibTransId="{EFEBDECE-D57D-4926-B8F9-BD478F2E4792}"/>
    <dgm:cxn modelId="{1D6A53D1-6154-41A5-9D20-C04C897B28DF}" type="presOf" srcId="{6237A221-D434-4DC1-A21E-EEECBF0949D5}" destId="{1F99DCA2-0D58-463E-901D-9E414E7C341C}" srcOrd="0" destOrd="0" presId="urn:microsoft.com/office/officeart/2005/8/layout/chevron2"/>
    <dgm:cxn modelId="{E91E5161-6D5F-4EC3-8E2C-32117F8656FA}" type="presOf" srcId="{956BA4F1-9F8C-480C-B8B5-1D7AAD2CBAE8}" destId="{C603BA99-3591-4ED1-8CCF-2E49D498EEEB}" srcOrd="0" destOrd="0" presId="urn:microsoft.com/office/officeart/2005/8/layout/chevron2"/>
    <dgm:cxn modelId="{628A6B36-B448-407E-9E1A-5E6E6500BFBE}" srcId="{512188C4-7C9D-4ABA-81CD-214E12AFD289}" destId="{9C667498-B3FE-4E83-9C56-86BA238115BB}" srcOrd="0" destOrd="0" parTransId="{FBF3372A-BC34-4853-82AD-2B6CB5FFF574}" sibTransId="{FD4FAF43-0F49-4DB5-9196-4E0B64049E19}"/>
    <dgm:cxn modelId="{6DC96E1B-2CEF-409F-BE0F-B8873AB30FAD}" srcId="{956BA4F1-9F8C-480C-B8B5-1D7AAD2CBAE8}" destId="{5AD4E524-DB67-41AA-B525-E48D622F55A7}" srcOrd="2" destOrd="0" parTransId="{B3F53A9C-2959-45F4-BA89-990D8F7F12D8}" sibTransId="{296DB408-1BB7-45E3-9BEE-6B0D00A23FE7}"/>
    <dgm:cxn modelId="{626ABD68-38E7-4AAB-B3FB-5E79E1C26EB8}" type="presOf" srcId="{9C667498-B3FE-4E83-9C56-86BA238115BB}" destId="{D461FF06-2FB1-4CC1-A335-6EDD280FBBE8}" srcOrd="0" destOrd="0" presId="urn:microsoft.com/office/officeart/2005/8/layout/chevron2"/>
    <dgm:cxn modelId="{35A1059D-C731-408E-8B7C-54140F8008D2}" type="presOf" srcId="{1997CD6F-90A7-40F8-A5A5-05D00B9CB1AD}" destId="{F3AE22B0-569C-4973-A607-0AB3F3AE720F}" srcOrd="0" destOrd="0" presId="urn:microsoft.com/office/officeart/2005/8/layout/chevron2"/>
    <dgm:cxn modelId="{3F6ED1BF-B93A-47DC-B339-E1BCD223D101}" type="presOf" srcId="{512188C4-7C9D-4ABA-81CD-214E12AFD289}" destId="{CB3C76F4-E5E3-4C9C-BBF1-19671CD715E6}" srcOrd="0" destOrd="0" presId="urn:microsoft.com/office/officeart/2005/8/layout/chevron2"/>
    <dgm:cxn modelId="{85B29958-7C01-4AC5-983A-C9C2DB3AE5C8}" srcId="{6237A221-D434-4DC1-A21E-EEECBF0949D5}" destId="{21A7C8FB-BC6F-4138-957D-403E5E7AB9DB}" srcOrd="0" destOrd="0" parTransId="{6F43C824-D169-43FB-91FD-2C6BB9809728}" sibTransId="{02BD1C7C-F0CB-4B77-8C27-3A6CC1704460}"/>
    <dgm:cxn modelId="{D97A8123-574D-4E00-8AE1-C0CCBAEE41A0}" type="presOf" srcId="{B5511CFF-21A5-443D-8829-E97C40D372CC}" destId="{DFE6B198-0D49-480C-8D1D-150BBA2BCB45}" srcOrd="0" destOrd="0" presId="urn:microsoft.com/office/officeart/2005/8/layout/chevron2"/>
    <dgm:cxn modelId="{436C54E4-FB37-48EE-9BEC-4422E013A826}" type="presOf" srcId="{5AD4E524-DB67-41AA-B525-E48D622F55A7}" destId="{2BC46C2F-6C7F-4A14-A916-439BF37C9BCA}" srcOrd="0" destOrd="0" presId="urn:microsoft.com/office/officeart/2005/8/layout/chevron2"/>
    <dgm:cxn modelId="{EB98C43B-45CC-4DC4-BAA6-DFEBCA21203A}" type="presOf" srcId="{21A7C8FB-BC6F-4138-957D-403E5E7AB9DB}" destId="{72282B7E-FFFB-40E8-8B87-0307DCE12F31}" srcOrd="0" destOrd="0" presId="urn:microsoft.com/office/officeart/2005/8/layout/chevron2"/>
    <dgm:cxn modelId="{61B58557-670F-4075-9E38-96D55BDE7D58}" srcId="{956BA4F1-9F8C-480C-B8B5-1D7AAD2CBAE8}" destId="{1997CD6F-90A7-40F8-A5A5-05D00B9CB1AD}" srcOrd="1" destOrd="0" parTransId="{D837DB10-AE05-4CDB-B4B3-97D5CEBAD1D7}" sibTransId="{05477BD9-B29B-459E-9691-A41B01CEE772}"/>
    <dgm:cxn modelId="{E2C9931A-A76A-4CEA-8884-3851B375FC43}" srcId="{956BA4F1-9F8C-480C-B8B5-1D7AAD2CBAE8}" destId="{6237A221-D434-4DC1-A21E-EEECBF0949D5}" srcOrd="0" destOrd="0" parTransId="{098EACA7-49B3-431F-AA88-381F3DE18D22}" sibTransId="{8B734C0D-6826-4DC0-9536-33DED6B52224}"/>
    <dgm:cxn modelId="{2C3BBABA-60A6-48B0-9F2D-85406B4040DC}" srcId="{1997CD6F-90A7-40F8-A5A5-05D00B9CB1AD}" destId="{E273B1D5-89CF-4BB4-AC99-C06333E9CFCF}" srcOrd="0" destOrd="0" parTransId="{661C516B-C162-4F53-8150-A2967B353A98}" sibTransId="{7B530F42-DE57-4B12-8EAD-A856ADA1AB86}"/>
    <dgm:cxn modelId="{20287F2F-735A-484A-B55B-AEB23E472553}" type="presParOf" srcId="{C603BA99-3591-4ED1-8CCF-2E49D498EEEB}" destId="{5AFFA7D3-2046-47CB-A99C-7D8494583BC5}" srcOrd="0" destOrd="0" presId="urn:microsoft.com/office/officeart/2005/8/layout/chevron2"/>
    <dgm:cxn modelId="{87E1D25E-F547-4817-97D8-5E7CF867BB85}" type="presParOf" srcId="{5AFFA7D3-2046-47CB-A99C-7D8494583BC5}" destId="{1F99DCA2-0D58-463E-901D-9E414E7C341C}" srcOrd="0" destOrd="0" presId="urn:microsoft.com/office/officeart/2005/8/layout/chevron2"/>
    <dgm:cxn modelId="{76BE9D23-45C0-454B-848D-A436AD2FA828}" type="presParOf" srcId="{5AFFA7D3-2046-47CB-A99C-7D8494583BC5}" destId="{72282B7E-FFFB-40E8-8B87-0307DCE12F31}" srcOrd="1" destOrd="0" presId="urn:microsoft.com/office/officeart/2005/8/layout/chevron2"/>
    <dgm:cxn modelId="{06B5512B-B00E-427F-A05F-810370C57D12}" type="presParOf" srcId="{C603BA99-3591-4ED1-8CCF-2E49D498EEEB}" destId="{937E7C4A-7755-4C88-8737-2564248E4D2D}" srcOrd="1" destOrd="0" presId="urn:microsoft.com/office/officeart/2005/8/layout/chevron2"/>
    <dgm:cxn modelId="{4AD571DA-DBDB-4097-8C6C-F21E80500FD6}" type="presParOf" srcId="{C603BA99-3591-4ED1-8CCF-2E49D498EEEB}" destId="{1FDC902D-5866-4542-B49E-DF2566F3DC80}" srcOrd="2" destOrd="0" presId="urn:microsoft.com/office/officeart/2005/8/layout/chevron2"/>
    <dgm:cxn modelId="{27DB1534-8204-43AA-B376-72A7F4D16C10}" type="presParOf" srcId="{1FDC902D-5866-4542-B49E-DF2566F3DC80}" destId="{F3AE22B0-569C-4973-A607-0AB3F3AE720F}" srcOrd="0" destOrd="0" presId="urn:microsoft.com/office/officeart/2005/8/layout/chevron2"/>
    <dgm:cxn modelId="{BF99EB9E-C237-4115-A594-30076397063C}" type="presParOf" srcId="{1FDC902D-5866-4542-B49E-DF2566F3DC80}" destId="{00CFFCAB-A618-40BE-94F6-110A1171823C}" srcOrd="1" destOrd="0" presId="urn:microsoft.com/office/officeart/2005/8/layout/chevron2"/>
    <dgm:cxn modelId="{58F007FD-2DF8-4BFF-8EDF-479F57175CFE}" type="presParOf" srcId="{C603BA99-3591-4ED1-8CCF-2E49D498EEEB}" destId="{8DC3F0F7-3627-4255-B6E5-405B6EE76B06}" srcOrd="3" destOrd="0" presId="urn:microsoft.com/office/officeart/2005/8/layout/chevron2"/>
    <dgm:cxn modelId="{15062277-A756-4FAE-BFF9-50AB261A84F9}" type="presParOf" srcId="{C603BA99-3591-4ED1-8CCF-2E49D498EEEB}" destId="{0DEF1050-F062-49BD-8444-5CCA29A49034}" srcOrd="4" destOrd="0" presId="urn:microsoft.com/office/officeart/2005/8/layout/chevron2"/>
    <dgm:cxn modelId="{3F89AAB9-A869-4ECA-B5C3-7073041B2A61}" type="presParOf" srcId="{0DEF1050-F062-49BD-8444-5CCA29A49034}" destId="{2BC46C2F-6C7F-4A14-A916-439BF37C9BCA}" srcOrd="0" destOrd="0" presId="urn:microsoft.com/office/officeart/2005/8/layout/chevron2"/>
    <dgm:cxn modelId="{BBA6B7EF-CFE2-47F4-A993-C1C199868B74}" type="presParOf" srcId="{0DEF1050-F062-49BD-8444-5CCA29A49034}" destId="{DFE6B198-0D49-480C-8D1D-150BBA2BCB45}" srcOrd="1" destOrd="0" presId="urn:microsoft.com/office/officeart/2005/8/layout/chevron2"/>
    <dgm:cxn modelId="{D4DBDCED-60E6-400C-9F86-94139381B408}" type="presParOf" srcId="{C603BA99-3591-4ED1-8CCF-2E49D498EEEB}" destId="{828B07AE-D92F-486D-B057-935F09098CBD}" srcOrd="5" destOrd="0" presId="urn:microsoft.com/office/officeart/2005/8/layout/chevron2"/>
    <dgm:cxn modelId="{E086068F-07D4-42D3-AE35-7658B73138CA}" type="presParOf" srcId="{C603BA99-3591-4ED1-8CCF-2E49D498EEEB}" destId="{D486B4B2-7232-43D9-B1C8-8BBF9789527D}" srcOrd="6" destOrd="0" presId="urn:microsoft.com/office/officeart/2005/8/layout/chevron2"/>
    <dgm:cxn modelId="{CE1788A6-B43F-42E2-9900-30F7FF601857}" type="presParOf" srcId="{D486B4B2-7232-43D9-B1C8-8BBF9789527D}" destId="{CB3C76F4-E5E3-4C9C-BBF1-19671CD715E6}" srcOrd="0" destOrd="0" presId="urn:microsoft.com/office/officeart/2005/8/layout/chevron2"/>
    <dgm:cxn modelId="{F7AE3185-C6D7-4626-B63E-99FD94A4A219}" type="presParOf" srcId="{D486B4B2-7232-43D9-B1C8-8BBF9789527D}" destId="{D461FF06-2FB1-4CC1-A335-6EDD280FBB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298AB7-F11D-4406-94A1-96998DB4146F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0140D1F-11AD-4C31-B8F7-A2833F82CB72}">
      <dgm:prSet phldrT="[Текст]" phldr="1"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AB50F-999A-49E0-B6C4-66CC3968CEB3}" type="parTrans" cxnId="{BB3F7AF1-CBFE-46BC-A6D6-DA67D9619B48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1E3F8-A942-4B98-86F1-B708083D889B}" type="sibTrans" cxnId="{BB3F7AF1-CBFE-46BC-A6D6-DA67D9619B48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9C349-F8BF-4016-BFA0-A1CCF2B009AB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en-US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ронические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заболевания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недостатки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развития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A1F9A-1A38-41EC-A9DE-D41BB3FB535A}" type="parTrans" cxnId="{66BF8AE2-B6F2-43E3-8E7E-613FB7EEB918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445FF9-EC62-4DEC-B954-AF1578D01D01}" type="sibTrans" cxnId="{66BF8AE2-B6F2-43E3-8E7E-613FB7EEB918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98C00-FB92-49D9-AE3D-5D38E6669C84}">
      <dgm:prSet phldrT="[Текст]" phldr="1"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B517C-23A1-4D1A-A6BF-BFF199C2CA02}" type="parTrans" cxnId="{96FFA93F-6D56-478A-A4F2-02EFB70261A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E24D7B-F967-4168-ABF3-BDA2597DDDC6}" type="sibTrans" cxnId="{96FFA93F-6D56-478A-A4F2-02EFB70261A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475E3-3F71-4062-8D4B-65B8710F3A6C}">
      <dgm:prSet phldrT="[Текст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ММД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C6B2C4-82B6-4629-B08F-2A07C1C6DCF3}" type="parTrans" cxnId="{42194315-7477-4220-A153-B1DBC1757ED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AD2D6-2FCF-4589-95CD-A2EB1D0593A8}" type="sibTrans" cxnId="{42194315-7477-4220-A153-B1DBC1757ED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92FAB4-BE51-4742-BDF0-F379E120EBCA}">
      <dgm:prSet phldrT="[Текст]" phldr="1"/>
      <dgm:spPr/>
      <dgm:t>
        <a:bodyPr/>
        <a:lstStyle/>
        <a:p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56436-9BDB-4659-8DAC-C1AA9311525C}" type="parTrans" cxnId="{FDD89C64-1A6A-4741-8835-69A03708668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A095E3-B47E-4862-821A-64BACBE1DD9C}" type="sibTrans" cxnId="{FDD89C64-1A6A-4741-8835-69A037086689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5A8BE1-B118-4BC3-8282-8974D35AFEA1}">
      <dgm:prSet phldrT="[Текст]"/>
      <dgm:spPr/>
      <dgm:t>
        <a:bodyPr/>
        <a:lstStyle/>
        <a:p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Леворукость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2116E-C208-42B2-8947-25714DD4E2D4}" type="parTrans" cxnId="{4EEFCAA0-D8B4-456F-9E6A-7EB61979214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D52A91-0F02-48CF-B25A-44618D8C54D6}" type="sibTrans" cxnId="{4EEFCAA0-D8B4-456F-9E6A-7EB61979214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9930C-67CC-4A83-B9BA-E7DC615344E0}" type="pres">
      <dgm:prSet presAssocID="{BE298AB7-F11D-4406-94A1-96998DB414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F52233-642C-4C70-AACD-AB39BE8D3649}" type="pres">
      <dgm:prSet presAssocID="{40140D1F-11AD-4C31-B8F7-A2833F82CB72}" presName="composite" presStyleCnt="0"/>
      <dgm:spPr/>
    </dgm:pt>
    <dgm:pt modelId="{DD5480FC-F513-4729-B8A5-C61CB973AD85}" type="pres">
      <dgm:prSet presAssocID="{40140D1F-11AD-4C31-B8F7-A2833F82CB7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748DC-F737-425A-85FC-F56187887F24}" type="pres">
      <dgm:prSet presAssocID="{40140D1F-11AD-4C31-B8F7-A2833F82CB7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8DAE8-10D7-4FD5-A1BE-DEAB2DECE21C}" type="pres">
      <dgm:prSet presAssocID="{CBF1E3F8-A942-4B98-86F1-B708083D889B}" presName="sp" presStyleCnt="0"/>
      <dgm:spPr/>
    </dgm:pt>
    <dgm:pt modelId="{A476F639-E813-4864-9C02-427A76952605}" type="pres">
      <dgm:prSet presAssocID="{4B298C00-FB92-49D9-AE3D-5D38E6669C84}" presName="composite" presStyleCnt="0"/>
      <dgm:spPr/>
    </dgm:pt>
    <dgm:pt modelId="{19547DB0-C0B5-4612-8F3D-BACBEB95192F}" type="pres">
      <dgm:prSet presAssocID="{4B298C00-FB92-49D9-AE3D-5D38E6669C8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09393-7016-4EFA-8254-D36F879359F4}" type="pres">
      <dgm:prSet presAssocID="{4B298C00-FB92-49D9-AE3D-5D38E6669C8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3FEC8-D71E-4613-9C50-BF6868AB0F4B}" type="pres">
      <dgm:prSet presAssocID="{33E24D7B-F967-4168-ABF3-BDA2597DDDC6}" presName="sp" presStyleCnt="0"/>
      <dgm:spPr/>
    </dgm:pt>
    <dgm:pt modelId="{AACB3B8D-F28F-4BFC-9382-4CB4A1E9CF28}" type="pres">
      <dgm:prSet presAssocID="{7F92FAB4-BE51-4742-BDF0-F379E120EBCA}" presName="composite" presStyleCnt="0"/>
      <dgm:spPr/>
    </dgm:pt>
    <dgm:pt modelId="{D0BA09B1-35B5-4FD4-842C-5812A7D6D500}" type="pres">
      <dgm:prSet presAssocID="{7F92FAB4-BE51-4742-BDF0-F379E120EB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240E2-0BB2-4ECF-8F19-F9919BE67E87}" type="pres">
      <dgm:prSet presAssocID="{7F92FAB4-BE51-4742-BDF0-F379E120EBC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D90E48-A797-4417-AC65-858857962D7A}" type="presOf" srcId="{40140D1F-11AD-4C31-B8F7-A2833F82CB72}" destId="{DD5480FC-F513-4729-B8A5-C61CB973AD85}" srcOrd="0" destOrd="0" presId="urn:microsoft.com/office/officeart/2005/8/layout/chevron2"/>
    <dgm:cxn modelId="{829A6686-82F9-4C80-BC64-664D72CAB219}" type="presOf" srcId="{958475E3-3F71-4062-8D4B-65B8710F3A6C}" destId="{31E09393-7016-4EFA-8254-D36F879359F4}" srcOrd="0" destOrd="0" presId="urn:microsoft.com/office/officeart/2005/8/layout/chevron2"/>
    <dgm:cxn modelId="{FDD89C64-1A6A-4741-8835-69A037086689}" srcId="{BE298AB7-F11D-4406-94A1-96998DB4146F}" destId="{7F92FAB4-BE51-4742-BDF0-F379E120EBCA}" srcOrd="2" destOrd="0" parTransId="{A5356436-9BDB-4659-8DAC-C1AA9311525C}" sibTransId="{6AA095E3-B47E-4862-821A-64BACBE1DD9C}"/>
    <dgm:cxn modelId="{66BF8AE2-B6F2-43E3-8E7E-613FB7EEB918}" srcId="{40140D1F-11AD-4C31-B8F7-A2833F82CB72}" destId="{02A9C349-F8BF-4016-BFA0-A1CCF2B009AB}" srcOrd="0" destOrd="0" parTransId="{A4DA1F9A-1A38-41EC-A9DE-D41BB3FB535A}" sibTransId="{1C445FF9-EC62-4DEC-B954-AF1578D01D01}"/>
    <dgm:cxn modelId="{329090C3-0ADD-4F7E-B192-290B00D523C2}" type="presOf" srcId="{DC5A8BE1-B118-4BC3-8282-8974D35AFEA1}" destId="{900240E2-0BB2-4ECF-8F19-F9919BE67E87}" srcOrd="0" destOrd="0" presId="urn:microsoft.com/office/officeart/2005/8/layout/chevron2"/>
    <dgm:cxn modelId="{4EEFCAA0-D8B4-456F-9E6A-7EB61979214C}" srcId="{7F92FAB4-BE51-4742-BDF0-F379E120EBCA}" destId="{DC5A8BE1-B118-4BC3-8282-8974D35AFEA1}" srcOrd="0" destOrd="0" parTransId="{6F02116E-C208-42B2-8947-25714DD4E2D4}" sibTransId="{21D52A91-0F02-48CF-B25A-44618D8C54D6}"/>
    <dgm:cxn modelId="{BB3F7AF1-CBFE-46BC-A6D6-DA67D9619B48}" srcId="{BE298AB7-F11D-4406-94A1-96998DB4146F}" destId="{40140D1F-11AD-4C31-B8F7-A2833F82CB72}" srcOrd="0" destOrd="0" parTransId="{06CAB50F-999A-49E0-B6C4-66CC3968CEB3}" sibTransId="{CBF1E3F8-A942-4B98-86F1-B708083D889B}"/>
    <dgm:cxn modelId="{00B6F4DB-5CF4-46D0-A9AB-E66D78CF21DB}" type="presOf" srcId="{7F92FAB4-BE51-4742-BDF0-F379E120EBCA}" destId="{D0BA09B1-35B5-4FD4-842C-5812A7D6D500}" srcOrd="0" destOrd="0" presId="urn:microsoft.com/office/officeart/2005/8/layout/chevron2"/>
    <dgm:cxn modelId="{96FFA93F-6D56-478A-A4F2-02EFB70261A4}" srcId="{BE298AB7-F11D-4406-94A1-96998DB4146F}" destId="{4B298C00-FB92-49D9-AE3D-5D38E6669C84}" srcOrd="1" destOrd="0" parTransId="{BA5B517C-23A1-4D1A-A6BF-BFF199C2CA02}" sibTransId="{33E24D7B-F967-4168-ABF3-BDA2597DDDC6}"/>
    <dgm:cxn modelId="{0A816B95-014E-4E9E-9774-E436A5A20489}" type="presOf" srcId="{BE298AB7-F11D-4406-94A1-96998DB4146F}" destId="{65A9930C-67CC-4A83-B9BA-E7DC615344E0}" srcOrd="0" destOrd="0" presId="urn:microsoft.com/office/officeart/2005/8/layout/chevron2"/>
    <dgm:cxn modelId="{0265F5B9-D05D-4847-9670-AB131EA44B2B}" type="presOf" srcId="{02A9C349-F8BF-4016-BFA0-A1CCF2B009AB}" destId="{C22748DC-F737-425A-85FC-F56187887F24}" srcOrd="0" destOrd="0" presId="urn:microsoft.com/office/officeart/2005/8/layout/chevron2"/>
    <dgm:cxn modelId="{42194315-7477-4220-A153-B1DBC1757ED0}" srcId="{4B298C00-FB92-49D9-AE3D-5D38E6669C84}" destId="{958475E3-3F71-4062-8D4B-65B8710F3A6C}" srcOrd="0" destOrd="0" parTransId="{C6C6B2C4-82B6-4629-B08F-2A07C1C6DCF3}" sibTransId="{375AD2D6-2FCF-4589-95CD-A2EB1D0593A8}"/>
    <dgm:cxn modelId="{D2606862-5216-421C-B68D-174CAE0493F2}" type="presOf" srcId="{4B298C00-FB92-49D9-AE3D-5D38E6669C84}" destId="{19547DB0-C0B5-4612-8F3D-BACBEB95192F}" srcOrd="0" destOrd="0" presId="urn:microsoft.com/office/officeart/2005/8/layout/chevron2"/>
    <dgm:cxn modelId="{328590BD-7D47-4302-91DD-4016FBEE6B17}" type="presParOf" srcId="{65A9930C-67CC-4A83-B9BA-E7DC615344E0}" destId="{46F52233-642C-4C70-AACD-AB39BE8D3649}" srcOrd="0" destOrd="0" presId="urn:microsoft.com/office/officeart/2005/8/layout/chevron2"/>
    <dgm:cxn modelId="{B7AF4DC0-51FD-498B-8FF9-D6BDFD3C57CC}" type="presParOf" srcId="{46F52233-642C-4C70-AACD-AB39BE8D3649}" destId="{DD5480FC-F513-4729-B8A5-C61CB973AD85}" srcOrd="0" destOrd="0" presId="urn:microsoft.com/office/officeart/2005/8/layout/chevron2"/>
    <dgm:cxn modelId="{7325BDF5-F55E-4A79-AFF6-08ED10DAADEC}" type="presParOf" srcId="{46F52233-642C-4C70-AACD-AB39BE8D3649}" destId="{C22748DC-F737-425A-85FC-F56187887F24}" srcOrd="1" destOrd="0" presId="urn:microsoft.com/office/officeart/2005/8/layout/chevron2"/>
    <dgm:cxn modelId="{4E4A6448-8F32-40EE-8D13-622A18E107C0}" type="presParOf" srcId="{65A9930C-67CC-4A83-B9BA-E7DC615344E0}" destId="{1028DAE8-10D7-4FD5-A1BE-DEAB2DECE21C}" srcOrd="1" destOrd="0" presId="urn:microsoft.com/office/officeart/2005/8/layout/chevron2"/>
    <dgm:cxn modelId="{69C14410-49E6-4407-BCA3-672F81435E04}" type="presParOf" srcId="{65A9930C-67CC-4A83-B9BA-E7DC615344E0}" destId="{A476F639-E813-4864-9C02-427A76952605}" srcOrd="2" destOrd="0" presId="urn:microsoft.com/office/officeart/2005/8/layout/chevron2"/>
    <dgm:cxn modelId="{46BABF1B-5E35-4861-B61D-F64FA9048469}" type="presParOf" srcId="{A476F639-E813-4864-9C02-427A76952605}" destId="{19547DB0-C0B5-4612-8F3D-BACBEB95192F}" srcOrd="0" destOrd="0" presId="urn:microsoft.com/office/officeart/2005/8/layout/chevron2"/>
    <dgm:cxn modelId="{B8C950E3-5098-47BE-9A4B-DBE903FA40DB}" type="presParOf" srcId="{A476F639-E813-4864-9C02-427A76952605}" destId="{31E09393-7016-4EFA-8254-D36F879359F4}" srcOrd="1" destOrd="0" presId="urn:microsoft.com/office/officeart/2005/8/layout/chevron2"/>
    <dgm:cxn modelId="{83C9ACFA-C1F0-4C79-A407-481EDA862772}" type="presParOf" srcId="{65A9930C-67CC-4A83-B9BA-E7DC615344E0}" destId="{1053FEC8-D71E-4613-9C50-BF6868AB0F4B}" srcOrd="3" destOrd="0" presId="urn:microsoft.com/office/officeart/2005/8/layout/chevron2"/>
    <dgm:cxn modelId="{D1ECB47C-C3DD-4C11-898D-C3E3CBF75F2F}" type="presParOf" srcId="{65A9930C-67CC-4A83-B9BA-E7DC615344E0}" destId="{AACB3B8D-F28F-4BFC-9382-4CB4A1E9CF28}" srcOrd="4" destOrd="0" presId="urn:microsoft.com/office/officeart/2005/8/layout/chevron2"/>
    <dgm:cxn modelId="{A1A7F02F-3F45-4197-8A2A-566E66795C59}" type="presParOf" srcId="{AACB3B8D-F28F-4BFC-9382-4CB4A1E9CF28}" destId="{D0BA09B1-35B5-4FD4-842C-5812A7D6D500}" srcOrd="0" destOrd="0" presId="urn:microsoft.com/office/officeart/2005/8/layout/chevron2"/>
    <dgm:cxn modelId="{C04D0048-0D7E-41D5-BC99-6BBD607D8B13}" type="presParOf" srcId="{AACB3B8D-F28F-4BFC-9382-4CB4A1E9CF28}" destId="{900240E2-0BB2-4ECF-8F19-F9919BE67E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70993B-4D37-4FD6-97A6-F20C6048FE80}">
      <dsp:nvSpPr>
        <dsp:cNvPr id="0" name=""/>
        <dsp:cNvSpPr/>
      </dsp:nvSpPr>
      <dsp:spPr>
        <a:xfrm>
          <a:off x="2379002" y="0"/>
          <a:ext cx="5795319" cy="5795319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B6745C-9F50-426F-BBEB-3515CF9C2080}">
      <dsp:nvSpPr>
        <dsp:cNvPr id="0" name=""/>
        <dsp:cNvSpPr/>
      </dsp:nvSpPr>
      <dsp:spPr>
        <a:xfrm>
          <a:off x="1995222" y="582644"/>
          <a:ext cx="6214349" cy="13718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Школьная дезадаптация</a:t>
          </a:r>
          <a:endParaRPr lang="ru-RU" sz="4100" kern="1200" dirty="0"/>
        </a:p>
      </dsp:txBody>
      <dsp:txXfrm>
        <a:off x="1995222" y="582644"/>
        <a:ext cx="6214349" cy="1371860"/>
      </dsp:txXfrm>
    </dsp:sp>
    <dsp:sp modelId="{C1440C34-F694-43DD-B9B5-1B0CE2FD42A1}">
      <dsp:nvSpPr>
        <dsp:cNvPr id="0" name=""/>
        <dsp:cNvSpPr/>
      </dsp:nvSpPr>
      <dsp:spPr>
        <a:xfrm>
          <a:off x="1983676" y="2257333"/>
          <a:ext cx="6237440" cy="13718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Неуспеваемость</a:t>
          </a:r>
          <a:endParaRPr lang="ru-RU" sz="4100" kern="1200" dirty="0"/>
        </a:p>
      </dsp:txBody>
      <dsp:txXfrm>
        <a:off x="1983676" y="2257333"/>
        <a:ext cx="6237440" cy="1371860"/>
      </dsp:txXfrm>
    </dsp:sp>
    <dsp:sp modelId="{72A3A002-93D6-4F3C-ACA2-0D51756AA0FF}">
      <dsp:nvSpPr>
        <dsp:cNvPr id="0" name=""/>
        <dsp:cNvSpPr/>
      </dsp:nvSpPr>
      <dsp:spPr>
        <a:xfrm>
          <a:off x="1972827" y="4092550"/>
          <a:ext cx="6551002" cy="13718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Школьные трудности</a:t>
          </a:r>
          <a:endParaRPr lang="ru-RU" sz="4000" kern="1200" dirty="0"/>
        </a:p>
      </dsp:txBody>
      <dsp:txXfrm>
        <a:off x="1972827" y="4092550"/>
        <a:ext cx="6551002" cy="13718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64F080-07A3-4780-8F9F-507ACC0CEE67}">
      <dsp:nvSpPr>
        <dsp:cNvPr id="0" name=""/>
        <dsp:cNvSpPr/>
      </dsp:nvSpPr>
      <dsp:spPr>
        <a:xfrm rot="5400000">
          <a:off x="-264515" y="265347"/>
          <a:ext cx="1763439" cy="123440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4515" y="265347"/>
        <a:ext cx="1763439" cy="1234407"/>
      </dsp:txXfrm>
    </dsp:sp>
    <dsp:sp modelId="{968A29AA-EE16-4A9B-A3AE-FD908984D4B1}">
      <dsp:nvSpPr>
        <dsp:cNvPr id="0" name=""/>
        <dsp:cNvSpPr/>
      </dsp:nvSpPr>
      <dsp:spPr>
        <a:xfrm rot="5400000">
          <a:off x="3855308" y="-2665398"/>
          <a:ext cx="1146235" cy="6477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нарушения развития эмоционально-волевой сферы</a:t>
          </a:r>
          <a:endParaRPr lang="ru-RU" sz="3000" kern="1200" dirty="0"/>
        </a:p>
      </dsp:txBody>
      <dsp:txXfrm rot="5400000">
        <a:off x="3855308" y="-2665398"/>
        <a:ext cx="1146235" cy="6477032"/>
      </dsp:txXfrm>
    </dsp:sp>
    <dsp:sp modelId="{3AE08267-272F-477C-B91E-B024BD318675}">
      <dsp:nvSpPr>
        <dsp:cNvPr id="0" name=""/>
        <dsp:cNvSpPr/>
      </dsp:nvSpPr>
      <dsp:spPr>
        <a:xfrm rot="5400000">
          <a:off x="-264515" y="1836277"/>
          <a:ext cx="1763439" cy="1234407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64515" y="1836277"/>
        <a:ext cx="1763439" cy="1234407"/>
      </dsp:txXfrm>
    </dsp:sp>
    <dsp:sp modelId="{32F94CD6-FB20-46CF-85AB-D7405BB9CCF9}">
      <dsp:nvSpPr>
        <dsp:cNvPr id="0" name=""/>
        <dsp:cNvSpPr/>
      </dsp:nvSpPr>
      <dsp:spPr>
        <a:xfrm rot="5400000">
          <a:off x="3899805" y="-1093636"/>
          <a:ext cx="1146235" cy="6477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Психосоциальные</a:t>
          </a:r>
          <a:endParaRPr lang="ru-RU" sz="3000" kern="1200" dirty="0"/>
        </a:p>
      </dsp:txBody>
      <dsp:txXfrm rot="5400000">
        <a:off x="3899805" y="-1093636"/>
        <a:ext cx="1146235" cy="6477032"/>
      </dsp:txXfrm>
    </dsp:sp>
    <dsp:sp modelId="{E067BD2C-7342-4190-8EC3-4F9B42E00A16}">
      <dsp:nvSpPr>
        <dsp:cNvPr id="0" name=""/>
        <dsp:cNvSpPr/>
      </dsp:nvSpPr>
      <dsp:spPr>
        <a:xfrm rot="5400000">
          <a:off x="-264515" y="3407207"/>
          <a:ext cx="1763439" cy="1234407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 rot="5400000">
        <a:off x="-264515" y="3407207"/>
        <a:ext cx="1763439" cy="1234407"/>
      </dsp:txXfrm>
    </dsp:sp>
    <dsp:sp modelId="{2F711E43-E5E8-4BB6-A9FF-6804A63173E1}">
      <dsp:nvSpPr>
        <dsp:cNvPr id="0" name=""/>
        <dsp:cNvSpPr/>
      </dsp:nvSpPr>
      <dsp:spPr>
        <a:xfrm rot="5400000">
          <a:off x="3899805" y="477293"/>
          <a:ext cx="1146235" cy="6477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психофизиологические</a:t>
          </a:r>
          <a:endParaRPr lang="ru-RU" sz="3000" kern="1200" dirty="0"/>
        </a:p>
      </dsp:txBody>
      <dsp:txXfrm rot="5400000">
        <a:off x="3899805" y="477293"/>
        <a:ext cx="1146235" cy="64770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99DCA2-0D58-463E-901D-9E414E7C341C}">
      <dsp:nvSpPr>
        <dsp:cNvPr id="0" name=""/>
        <dsp:cNvSpPr/>
      </dsp:nvSpPr>
      <dsp:spPr>
        <a:xfrm rot="5400000">
          <a:off x="-200183" y="203081"/>
          <a:ext cx="1334559" cy="93419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00183" y="203081"/>
        <a:ext cx="1334559" cy="934191"/>
      </dsp:txXfrm>
    </dsp:sp>
    <dsp:sp modelId="{72282B7E-FFFB-40E8-8B87-0307DCE12F31}">
      <dsp:nvSpPr>
        <dsp:cNvPr id="0" name=""/>
        <dsp:cNvSpPr/>
      </dsp:nvSpPr>
      <dsp:spPr>
        <a:xfrm rot="5400000">
          <a:off x="3689058" y="-2751969"/>
          <a:ext cx="867463" cy="6377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 неблагополучные семьи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689058" y="-2751969"/>
        <a:ext cx="867463" cy="6377198"/>
      </dsp:txXfrm>
    </dsp:sp>
    <dsp:sp modelId="{F3AE22B0-569C-4973-A607-0AB3F3AE720F}">
      <dsp:nvSpPr>
        <dsp:cNvPr id="0" name=""/>
        <dsp:cNvSpPr/>
      </dsp:nvSpPr>
      <dsp:spPr>
        <a:xfrm rot="5400000">
          <a:off x="-200183" y="1391950"/>
          <a:ext cx="1334559" cy="934191"/>
        </a:xfrm>
        <a:prstGeom prst="chevron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00183" y="1391950"/>
        <a:ext cx="1334559" cy="934191"/>
      </dsp:txXfrm>
    </dsp:sp>
    <dsp:sp modelId="{00CFFCAB-A618-40BE-94F6-110A1171823C}">
      <dsp:nvSpPr>
        <dsp:cNvPr id="0" name=""/>
        <dsp:cNvSpPr/>
      </dsp:nvSpPr>
      <dsp:spPr>
        <a:xfrm rot="5400000">
          <a:off x="3689058" y="-1563100"/>
          <a:ext cx="867463" cy="6377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дети, испытывающие чрезмерную нагрузку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689058" y="-1563100"/>
        <a:ext cx="867463" cy="6377198"/>
      </dsp:txXfrm>
    </dsp:sp>
    <dsp:sp modelId="{2BC46C2F-6C7F-4A14-A916-439BF37C9BCA}">
      <dsp:nvSpPr>
        <dsp:cNvPr id="0" name=""/>
        <dsp:cNvSpPr/>
      </dsp:nvSpPr>
      <dsp:spPr>
        <a:xfrm rot="5400000">
          <a:off x="-200183" y="2580820"/>
          <a:ext cx="1334559" cy="934191"/>
        </a:xfrm>
        <a:prstGeom prst="chevron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00183" y="2580820"/>
        <a:ext cx="1334559" cy="934191"/>
      </dsp:txXfrm>
    </dsp:sp>
    <dsp:sp modelId="{DFE6B198-0D49-480C-8D1D-150BBA2BCB45}">
      <dsp:nvSpPr>
        <dsp:cNvPr id="0" name=""/>
        <dsp:cNvSpPr/>
      </dsp:nvSpPr>
      <dsp:spPr>
        <a:xfrm rot="5400000">
          <a:off x="3689058" y="-374230"/>
          <a:ext cx="867463" cy="6377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рождение</a:t>
          </a: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en-US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семье</a:t>
          </a: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младшего</a:t>
          </a: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en-US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брата</a:t>
          </a: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или</a:t>
          </a: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сестры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689058" y="-374230"/>
        <a:ext cx="867463" cy="6377198"/>
      </dsp:txXfrm>
    </dsp:sp>
    <dsp:sp modelId="{CB3C76F4-E5E3-4C9C-BBF1-19671CD715E6}">
      <dsp:nvSpPr>
        <dsp:cNvPr id="0" name=""/>
        <dsp:cNvSpPr/>
      </dsp:nvSpPr>
      <dsp:spPr>
        <a:xfrm rot="5400000">
          <a:off x="-200183" y="3769689"/>
          <a:ext cx="1334559" cy="934191"/>
        </a:xfrm>
        <a:prstGeom prst="chevron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00183" y="3769689"/>
        <a:ext cx="1334559" cy="934191"/>
      </dsp:txXfrm>
    </dsp:sp>
    <dsp:sp modelId="{D461FF06-2FB1-4CC1-A335-6EDD280FBBE8}">
      <dsp:nvSpPr>
        <dsp:cNvPr id="0" name=""/>
        <dsp:cNvSpPr/>
      </dsp:nvSpPr>
      <dsp:spPr>
        <a:xfrm rot="5400000">
          <a:off x="3675092" y="768923"/>
          <a:ext cx="867463" cy="63771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влияние асоциального окружения </a:t>
          </a:r>
          <a:endParaRPr lang="ru-RU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675092" y="768923"/>
        <a:ext cx="867463" cy="63771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480FC-F513-4729-B8A5-C61CB973AD85}">
      <dsp:nvSpPr>
        <dsp:cNvPr id="0" name=""/>
        <dsp:cNvSpPr/>
      </dsp:nvSpPr>
      <dsp:spPr>
        <a:xfrm rot="5400000">
          <a:off x="-264515" y="265347"/>
          <a:ext cx="1763439" cy="123440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64515" y="265347"/>
        <a:ext cx="1763439" cy="1234407"/>
      </dsp:txXfrm>
    </dsp:sp>
    <dsp:sp modelId="{C22748DC-F737-425A-85FC-F56187887F24}">
      <dsp:nvSpPr>
        <dsp:cNvPr id="0" name=""/>
        <dsp:cNvSpPr/>
      </dsp:nvSpPr>
      <dsp:spPr>
        <a:xfrm rot="5400000">
          <a:off x="3987435" y="-2752196"/>
          <a:ext cx="1146235" cy="66522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en-US" sz="3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ронические </a:t>
          </a:r>
          <a:r>
            <a:rPr lang="en-US" sz="37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заболевания</a:t>
          </a:r>
          <a:r>
            <a:rPr lang="en-US" sz="3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en-US" sz="37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недостатки</a:t>
          </a:r>
          <a:r>
            <a:rPr lang="en-US" sz="3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7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развития</a:t>
          </a:r>
          <a:endParaRPr lang="ru-RU" sz="3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987435" y="-2752196"/>
        <a:ext cx="1146235" cy="6652292"/>
      </dsp:txXfrm>
    </dsp:sp>
    <dsp:sp modelId="{19547DB0-C0B5-4612-8F3D-BACBEB95192F}">
      <dsp:nvSpPr>
        <dsp:cNvPr id="0" name=""/>
        <dsp:cNvSpPr/>
      </dsp:nvSpPr>
      <dsp:spPr>
        <a:xfrm rot="5400000">
          <a:off x="-264515" y="1836277"/>
          <a:ext cx="1763439" cy="1234407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64515" y="1836277"/>
        <a:ext cx="1763439" cy="1234407"/>
      </dsp:txXfrm>
    </dsp:sp>
    <dsp:sp modelId="{31E09393-7016-4EFA-8254-D36F879359F4}">
      <dsp:nvSpPr>
        <dsp:cNvPr id="0" name=""/>
        <dsp:cNvSpPr/>
      </dsp:nvSpPr>
      <dsp:spPr>
        <a:xfrm rot="5400000">
          <a:off x="3987435" y="-1181266"/>
          <a:ext cx="1146235" cy="66522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ММД </a:t>
          </a:r>
          <a:endParaRPr lang="ru-RU" sz="3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987435" y="-1181266"/>
        <a:ext cx="1146235" cy="6652292"/>
      </dsp:txXfrm>
    </dsp:sp>
    <dsp:sp modelId="{D0BA09B1-35B5-4FD4-842C-5812A7D6D500}">
      <dsp:nvSpPr>
        <dsp:cNvPr id="0" name=""/>
        <dsp:cNvSpPr/>
      </dsp:nvSpPr>
      <dsp:spPr>
        <a:xfrm rot="5400000">
          <a:off x="-264515" y="3407207"/>
          <a:ext cx="1763439" cy="1234407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264515" y="3407207"/>
        <a:ext cx="1763439" cy="1234407"/>
      </dsp:txXfrm>
    </dsp:sp>
    <dsp:sp modelId="{900240E2-0BB2-4ECF-8F19-F9919BE67E87}">
      <dsp:nvSpPr>
        <dsp:cNvPr id="0" name=""/>
        <dsp:cNvSpPr/>
      </dsp:nvSpPr>
      <dsp:spPr>
        <a:xfrm rot="5400000">
          <a:off x="3987435" y="389663"/>
          <a:ext cx="1146235" cy="66522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Леворукость</a:t>
          </a:r>
          <a:endParaRPr lang="ru-RU" sz="3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987435" y="389663"/>
        <a:ext cx="1146235" cy="6652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272745" y="642552"/>
            <a:ext cx="7290487" cy="3163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учителя по раннему выявлению и коррекции трудностей обучения детей младшего школьного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en-US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53914" y="5758248"/>
            <a:ext cx="3793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декабря 2017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№390.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«трудность»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534" y="1270000"/>
            <a:ext cx="7760043" cy="4906963"/>
          </a:xfrm>
        </p:spPr>
        <p:txBody>
          <a:bodyPr/>
          <a:lstStyle/>
          <a:p>
            <a:r>
              <a:rPr lang="ru-RU" dirty="0"/>
              <a:t>весь комплекс школьных проблем, которые могут возникать у ребенка в связи с началом систематического обучения в школе, которые, как правило, приводят к выраженному функциональному напряжению, ухудшению здоровья, нарушению социально-психологической адаптации, а также к снижению успеваемости </a:t>
            </a:r>
            <a:r>
              <a:rPr lang="ru-RU" dirty="0" smtClean="0"/>
              <a:t>обучения.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Дубровинская Н.В., Фарбер Д.А., Безруких М.М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71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145196"/>
              </p:ext>
            </p:extLst>
          </p:nvPr>
        </p:nvGraphicFramePr>
        <p:xfrm>
          <a:off x="345989" y="222421"/>
          <a:ext cx="8699157" cy="5795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453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9200" y="1026160"/>
          <a:ext cx="771144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5601884"/>
              </p:ext>
            </p:extLst>
          </p:nvPr>
        </p:nvGraphicFramePr>
        <p:xfrm>
          <a:off x="1203960" y="1270000"/>
          <a:ext cx="731139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Физические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3081079"/>
              </p:ext>
            </p:extLst>
          </p:nvPr>
        </p:nvGraphicFramePr>
        <p:xfrm>
          <a:off x="628650" y="1270000"/>
          <a:ext cx="78867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92"/>
          <p:cNvGrpSpPr>
            <a:grpSpLocks/>
          </p:cNvGrpSpPr>
          <p:nvPr/>
        </p:nvGrpSpPr>
        <p:grpSpPr bwMode="auto">
          <a:xfrm>
            <a:off x="942334" y="4334854"/>
            <a:ext cx="7929817" cy="685800"/>
            <a:chOff x="1296" y="2736"/>
            <a:chExt cx="2928" cy="432"/>
          </a:xfrm>
        </p:grpSpPr>
        <p:sp>
          <p:nvSpPr>
            <p:cNvPr id="36" name="AutoShape 62"/>
            <p:cNvSpPr>
              <a:spLocks noChangeArrowheads="1"/>
            </p:cNvSpPr>
            <p:nvPr/>
          </p:nvSpPr>
          <p:spPr bwMode="gray">
            <a:xfrm>
              <a:off x="1511" y="2765"/>
              <a:ext cx="2713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7" name="Text Box 66"/>
            <p:cNvSpPr txBox="1">
              <a:spLocks noChangeArrowheads="1"/>
            </p:cNvSpPr>
            <p:nvPr/>
          </p:nvSpPr>
          <p:spPr bwMode="auto">
            <a:xfrm>
              <a:off x="1776" y="278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Диагностика логопеда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87"/>
            <p:cNvGrpSpPr>
              <a:grpSpLocks/>
            </p:cNvGrpSpPr>
            <p:nvPr/>
          </p:nvGrpSpPr>
          <p:grpSpPr bwMode="auto">
            <a:xfrm>
              <a:off x="1296" y="2736"/>
              <a:ext cx="528" cy="432"/>
              <a:chOff x="1296" y="2736"/>
              <a:chExt cx="528" cy="432"/>
            </a:xfrm>
          </p:grpSpPr>
          <p:sp>
            <p:nvSpPr>
              <p:cNvPr id="40" name="Oval 63"/>
              <p:cNvSpPr>
                <a:spLocks noChangeArrowheads="1"/>
              </p:cNvSpPr>
              <p:nvPr/>
            </p:nvSpPr>
            <p:spPr bwMode="gray">
              <a:xfrm rot="1758052">
                <a:off x="1311" y="2751"/>
                <a:ext cx="513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64"/>
              <p:cNvSpPr>
                <a:spLocks noChangeArrowheads="1"/>
              </p:cNvSpPr>
              <p:nvPr/>
            </p:nvSpPr>
            <p:spPr bwMode="gray">
              <a:xfrm rot="1758052">
                <a:off x="1296" y="2736"/>
                <a:ext cx="515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74A73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2" name="Picture 82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760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Text Box 67"/>
            <p:cNvSpPr txBox="1">
              <a:spLocks noChangeArrowheads="1"/>
            </p:cNvSpPr>
            <p:nvPr/>
          </p:nvSpPr>
          <p:spPr bwMode="gray">
            <a:xfrm>
              <a:off x="1440" y="2754"/>
              <a:ext cx="2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3" name="Group 89"/>
          <p:cNvGrpSpPr>
            <a:grpSpLocks/>
          </p:cNvGrpSpPr>
          <p:nvPr/>
        </p:nvGrpSpPr>
        <p:grpSpPr bwMode="auto">
          <a:xfrm>
            <a:off x="905010" y="1818667"/>
            <a:ext cx="7934158" cy="685800"/>
            <a:chOff x="1296" y="1200"/>
            <a:chExt cx="2928" cy="432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gray">
            <a:xfrm>
              <a:off x="1510" y="1229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5" name="Text Box 10"/>
            <p:cNvSpPr txBox="1">
              <a:spLocks noChangeArrowheads="1"/>
            </p:cNvSpPr>
            <p:nvPr/>
          </p:nvSpPr>
          <p:spPr bwMode="gray">
            <a:xfrm>
              <a:off x="1776" y="12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Наблюдение  и  диагностика учителя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46" name="Group 84"/>
            <p:cNvGrpSpPr>
              <a:grpSpLocks/>
            </p:cNvGrpSpPr>
            <p:nvPr/>
          </p:nvGrpSpPr>
          <p:grpSpPr bwMode="auto">
            <a:xfrm>
              <a:off x="1296" y="1200"/>
              <a:ext cx="528" cy="432"/>
              <a:chOff x="1296" y="1200"/>
              <a:chExt cx="528" cy="432"/>
            </a:xfrm>
          </p:grpSpPr>
          <p:sp>
            <p:nvSpPr>
              <p:cNvPr id="48" name="Oval 6"/>
              <p:cNvSpPr>
                <a:spLocks noChangeArrowheads="1"/>
              </p:cNvSpPr>
              <p:nvPr/>
            </p:nvSpPr>
            <p:spPr bwMode="gray">
              <a:xfrm rot="1758052">
                <a:off x="1310" y="1215"/>
                <a:ext cx="514" cy="4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7"/>
              <p:cNvSpPr>
                <a:spLocks noChangeArrowheads="1"/>
              </p:cNvSpPr>
              <p:nvPr/>
            </p:nvSpPr>
            <p:spPr bwMode="gray">
              <a:xfrm rot="1758052">
                <a:off x="1296" y="120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A67A32"/>
                  </a:gs>
                  <a:gs pos="100000">
                    <a:srgbClr val="A67A3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50" name="Picture 79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1224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Text Box 11"/>
            <p:cNvSpPr txBox="1">
              <a:spLocks noChangeArrowheads="1"/>
            </p:cNvSpPr>
            <p:nvPr/>
          </p:nvSpPr>
          <p:spPr bwMode="gray">
            <a:xfrm>
              <a:off x="1440" y="121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1" name="Group 90"/>
          <p:cNvGrpSpPr>
            <a:grpSpLocks/>
          </p:cNvGrpSpPr>
          <p:nvPr/>
        </p:nvGrpSpPr>
        <p:grpSpPr bwMode="auto">
          <a:xfrm>
            <a:off x="926758" y="2658455"/>
            <a:ext cx="7858896" cy="906463"/>
            <a:chOff x="1296" y="1680"/>
            <a:chExt cx="2928" cy="571"/>
          </a:xfrm>
        </p:grpSpPr>
        <p:sp>
          <p:nvSpPr>
            <p:cNvPr id="52" name="AutoShape 39"/>
            <p:cNvSpPr>
              <a:spLocks noChangeArrowheads="1"/>
            </p:cNvSpPr>
            <p:nvPr/>
          </p:nvSpPr>
          <p:spPr bwMode="gray">
            <a:xfrm>
              <a:off x="1510" y="1709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3" name="Text Box 44"/>
            <p:cNvSpPr txBox="1">
              <a:spLocks noChangeArrowheads="1"/>
            </p:cNvSpPr>
            <p:nvPr/>
          </p:nvSpPr>
          <p:spPr bwMode="gray">
            <a:xfrm>
              <a:off x="1776" y="1728"/>
              <a:ext cx="21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Диагностика социального педагога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54" name="Group 85"/>
            <p:cNvGrpSpPr>
              <a:grpSpLocks/>
            </p:cNvGrpSpPr>
            <p:nvPr/>
          </p:nvGrpSpPr>
          <p:grpSpPr bwMode="auto">
            <a:xfrm>
              <a:off x="1296" y="1680"/>
              <a:ext cx="528" cy="432"/>
              <a:chOff x="1296" y="1680"/>
              <a:chExt cx="528" cy="432"/>
            </a:xfrm>
          </p:grpSpPr>
          <p:sp>
            <p:nvSpPr>
              <p:cNvPr id="56" name="Oval 41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42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74A73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58" name="Picture 80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1704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5" name="Text Box 45"/>
            <p:cNvSpPr txBox="1">
              <a:spLocks noChangeArrowheads="1"/>
            </p:cNvSpPr>
            <p:nvPr/>
          </p:nvSpPr>
          <p:spPr bwMode="gray">
            <a:xfrm>
              <a:off x="1440" y="1698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59" name="Group 91"/>
          <p:cNvGrpSpPr>
            <a:grpSpLocks/>
          </p:cNvGrpSpPr>
          <p:nvPr/>
        </p:nvGrpSpPr>
        <p:grpSpPr bwMode="auto">
          <a:xfrm>
            <a:off x="979336" y="3496654"/>
            <a:ext cx="7806318" cy="685800"/>
            <a:chOff x="1296" y="2208"/>
            <a:chExt cx="2928" cy="432"/>
          </a:xfrm>
        </p:grpSpPr>
        <p:sp>
          <p:nvSpPr>
            <p:cNvPr id="60" name="AutoShape 47"/>
            <p:cNvSpPr>
              <a:spLocks noChangeArrowheads="1"/>
            </p:cNvSpPr>
            <p:nvPr/>
          </p:nvSpPr>
          <p:spPr bwMode="gray">
            <a:xfrm>
              <a:off x="1510" y="2237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1" name="Text Box 52"/>
            <p:cNvSpPr txBox="1">
              <a:spLocks noChangeArrowheads="1"/>
            </p:cNvSpPr>
            <p:nvPr/>
          </p:nvSpPr>
          <p:spPr bwMode="gray">
            <a:xfrm>
              <a:off x="1776" y="2256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Диагностика педагога-психолога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62" name="Group 86"/>
            <p:cNvGrpSpPr>
              <a:grpSpLocks/>
            </p:cNvGrpSpPr>
            <p:nvPr/>
          </p:nvGrpSpPr>
          <p:grpSpPr bwMode="auto">
            <a:xfrm>
              <a:off x="1296" y="2208"/>
              <a:ext cx="528" cy="432"/>
              <a:chOff x="1296" y="2208"/>
              <a:chExt cx="528" cy="432"/>
            </a:xfrm>
          </p:grpSpPr>
          <p:sp>
            <p:nvSpPr>
              <p:cNvPr id="64" name="Oval 49"/>
              <p:cNvSpPr>
                <a:spLocks noChangeArrowheads="1"/>
              </p:cNvSpPr>
              <p:nvPr/>
            </p:nvSpPr>
            <p:spPr bwMode="gray">
              <a:xfrm rot="1758052">
                <a:off x="1310" y="2223"/>
                <a:ext cx="514" cy="4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gray">
              <a:xfrm rot="1758052">
                <a:off x="1296" y="2208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A67A32"/>
                  </a:gs>
                  <a:gs pos="100000">
                    <a:srgbClr val="A67A3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66" name="Picture 81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2232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3" name="Text Box 53"/>
            <p:cNvSpPr txBox="1">
              <a:spLocks noChangeArrowheads="1"/>
            </p:cNvSpPr>
            <p:nvPr/>
          </p:nvSpPr>
          <p:spPr bwMode="gray">
            <a:xfrm>
              <a:off x="1440" y="2226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67" name="Group 93"/>
          <p:cNvGrpSpPr>
            <a:grpSpLocks/>
          </p:cNvGrpSpPr>
          <p:nvPr/>
        </p:nvGrpSpPr>
        <p:grpSpPr bwMode="auto">
          <a:xfrm>
            <a:off x="1059751" y="5217222"/>
            <a:ext cx="7644760" cy="685800"/>
            <a:chOff x="1296" y="3264"/>
            <a:chExt cx="2928" cy="432"/>
          </a:xfrm>
        </p:grpSpPr>
        <p:sp>
          <p:nvSpPr>
            <p:cNvPr id="68" name="AutoShape 71"/>
            <p:cNvSpPr>
              <a:spLocks noChangeArrowheads="1"/>
            </p:cNvSpPr>
            <p:nvPr/>
          </p:nvSpPr>
          <p:spPr bwMode="gray">
            <a:xfrm>
              <a:off x="1510" y="3293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5EEB7">
                    <a:gamma/>
                    <a:tint val="57647"/>
                    <a:invGamma/>
                  </a:srgbClr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C5A66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9" name="Text Box 76"/>
            <p:cNvSpPr txBox="1">
              <a:spLocks noChangeArrowheads="1"/>
            </p:cNvSpPr>
            <p:nvPr/>
          </p:nvSpPr>
          <p:spPr bwMode="gray">
            <a:xfrm>
              <a:off x="1776" y="3312"/>
              <a:ext cx="21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Мониторинг  службой сопровождения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70" name="Group 88"/>
            <p:cNvGrpSpPr>
              <a:grpSpLocks/>
            </p:cNvGrpSpPr>
            <p:nvPr/>
          </p:nvGrpSpPr>
          <p:grpSpPr bwMode="auto">
            <a:xfrm>
              <a:off x="1296" y="3264"/>
              <a:ext cx="528" cy="432"/>
              <a:chOff x="1296" y="3264"/>
              <a:chExt cx="528" cy="432"/>
            </a:xfrm>
          </p:grpSpPr>
          <p:sp>
            <p:nvSpPr>
              <p:cNvPr id="72" name="Oval 73"/>
              <p:cNvSpPr>
                <a:spLocks noChangeArrowheads="1"/>
              </p:cNvSpPr>
              <p:nvPr/>
            </p:nvSpPr>
            <p:spPr bwMode="gray">
              <a:xfrm rot="1758052">
                <a:off x="1310" y="3279"/>
                <a:ext cx="514" cy="417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74"/>
              <p:cNvSpPr>
                <a:spLocks noChangeArrowheads="1"/>
              </p:cNvSpPr>
              <p:nvPr/>
            </p:nvSpPr>
            <p:spPr bwMode="gray">
              <a:xfrm rot="1758052">
                <a:off x="1296" y="3264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A67A32"/>
                  </a:gs>
                  <a:gs pos="100000">
                    <a:srgbClr val="A67A3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74" name="Picture 83" descr="Picture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3288"/>
                <a:ext cx="239" cy="2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1" name="Text Box 77"/>
            <p:cNvSpPr txBox="1">
              <a:spLocks noChangeArrowheads="1"/>
            </p:cNvSpPr>
            <p:nvPr/>
          </p:nvSpPr>
          <p:spPr bwMode="gray">
            <a:xfrm>
              <a:off x="1440" y="328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547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140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Понятие «трудность» </vt:lpstr>
      <vt:lpstr>Слайд 3</vt:lpstr>
      <vt:lpstr>Психологические  </vt:lpstr>
      <vt:lpstr>Социальные</vt:lpstr>
      <vt:lpstr>Физические</vt:lpstr>
      <vt:lpstr>Этапы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School</cp:lastModifiedBy>
  <cp:revision>132</cp:revision>
  <dcterms:created xsi:type="dcterms:W3CDTF">2016-11-18T14:12:19Z</dcterms:created>
  <dcterms:modified xsi:type="dcterms:W3CDTF">2017-12-07T10:43:24Z</dcterms:modified>
</cp:coreProperties>
</file>