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5" r:id="rId9"/>
    <p:sldId id="266" r:id="rId10"/>
    <p:sldId id="262" r:id="rId11"/>
    <p:sldId id="263" r:id="rId12"/>
    <p:sldId id="264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профессии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" y="1624806"/>
            <a:ext cx="762952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7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</a:t>
            </a:r>
            <a:r>
              <a:rPr lang="ru-RU" b="1" dirty="0" smtClean="0"/>
              <a:t>нженер - эколог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Инженеры </a:t>
            </a:r>
            <a:r>
              <a:rPr lang="ru-RU" dirty="0"/>
              <a:t>– экологи занимаются разработкой и согласованием документов, подтверждающих экологическую безопасность некоторых проектов и промышленных производств. Специалисты данной отрасли в лабораториях проводят анализы почвы, воды, воздуха и устанавливают степень их загрязнения.</a:t>
            </a:r>
          </a:p>
          <a:p>
            <a:r>
              <a:rPr lang="ru-RU" dirty="0"/>
              <a:t>При строительстве зданий и сооружений необходимо проводить экологическую экспертизу, по положительным результатам которой будет одобрено начало строительных работ. В каждом крупном промышленном предприятии имеется должность эколога, который наблюдает за производственными процессами.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57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Профессия эколог </a:t>
            </a:r>
            <a:r>
              <a:rPr lang="ru-RU" b="1" dirty="0" smtClean="0"/>
              <a:t>– </a:t>
            </a:r>
            <a:br>
              <a:rPr lang="ru-RU" b="1" dirty="0" smtClean="0"/>
            </a:br>
            <a:r>
              <a:rPr lang="ru-RU" b="1" dirty="0" smtClean="0"/>
              <a:t>плюсы </a:t>
            </a:r>
            <a:r>
              <a:rPr lang="ru-RU" b="1" dirty="0"/>
              <a:t>и минусы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Плюсы </a:t>
            </a:r>
            <a:r>
              <a:rPr lang="ru-RU" b="1" dirty="0"/>
              <a:t>профессии эколога:</a:t>
            </a:r>
            <a:endParaRPr lang="ru-RU" dirty="0"/>
          </a:p>
          <a:p>
            <a:r>
              <a:rPr lang="ru-RU" dirty="0"/>
              <a:t>большое удовлетворение от проделанной работы;</a:t>
            </a:r>
          </a:p>
          <a:p>
            <a:r>
              <a:rPr lang="ru-RU" dirty="0"/>
              <a:t>высокий спрос среди работодателей;</a:t>
            </a:r>
          </a:p>
          <a:p>
            <a:r>
              <a:rPr lang="ru-RU" dirty="0"/>
              <a:t>хороший карьерный рост;</a:t>
            </a:r>
          </a:p>
          <a:p>
            <a:r>
              <a:rPr lang="ru-RU" dirty="0"/>
              <a:t>возможность работать за границей;</a:t>
            </a:r>
          </a:p>
          <a:p>
            <a:r>
              <a:rPr lang="ru-RU" dirty="0"/>
              <a:t>частые поездки в разные города.</a:t>
            </a:r>
          </a:p>
          <a:p>
            <a:r>
              <a:rPr lang="ru-RU" b="1" dirty="0"/>
              <a:t>Минусы профессии эколога:</a:t>
            </a:r>
            <a:endParaRPr lang="ru-RU" dirty="0"/>
          </a:p>
          <a:p>
            <a:r>
              <a:rPr lang="ru-RU" dirty="0"/>
              <a:t>относительно невысокая зарплата (в среднем 20000-40000 в зависимости от региона</a:t>
            </a:r>
            <a:r>
              <a:rPr lang="ru-RU" dirty="0" smtClean="0"/>
              <a:t>); </a:t>
            </a:r>
            <a:r>
              <a:rPr lang="ru-RU" smtClean="0"/>
              <a:t>В Северо-Западном </a:t>
            </a:r>
            <a:r>
              <a:rPr lang="ru-RU" dirty="0" smtClean="0"/>
              <a:t>регионе до 80 тысяч</a:t>
            </a:r>
            <a:endParaRPr lang="ru-RU" dirty="0"/>
          </a:p>
          <a:p>
            <a:r>
              <a:rPr lang="ru-RU" dirty="0"/>
              <a:t>необходимость работать с ядовитыми веществами;</a:t>
            </a:r>
          </a:p>
          <a:p>
            <a:r>
              <a:rPr lang="ru-RU" dirty="0"/>
              <a:t>работа в условиях, опасных для жизни.</a:t>
            </a:r>
          </a:p>
        </p:txBody>
      </p:sp>
    </p:spTree>
    <p:extLst>
      <p:ext uri="{BB962C8B-B14F-4D97-AF65-F5344CB8AC3E}">
        <p14:creationId xmlns:p14="http://schemas.microsoft.com/office/powerpoint/2010/main" val="421097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Образовательные учреждения СПб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0000" lnSpcReduction="20000"/>
          </a:bodyPr>
          <a:lstStyle/>
          <a:p>
            <a:r>
              <a:rPr lang="ru-RU" b="1" u="sng" dirty="0" smtClean="0"/>
              <a:t>Лаборант-эколог       Охтинский колледж</a:t>
            </a:r>
          </a:p>
          <a:p>
            <a:pPr marL="0" indent="0">
              <a:buNone/>
            </a:pPr>
            <a:r>
              <a:rPr lang="ru-RU" dirty="0"/>
              <a:t> Учебный процесс в Охтинском колледже проводится в просторных, хорошо освещенных, оборудованных интерактивными досками кабинетах, позволяющих получить профессиональные умения и навыки по выбранной профессии. Открытость и творческий подход к процессу обучения помогают достичь высоких результатов выпускникам колледжа. Среди учащихся колледжа имеются призеры и победители конкурсов профессионального мастерства, в том числе и международного уровня. В колледже организованы условия для обучения и отдыха учащихся. Работают многочисленные кружки, секции.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Адрес колледжа:	</a:t>
            </a:r>
            <a:r>
              <a:rPr lang="ru-RU" b="1" i="1" dirty="0"/>
              <a:t>195112, Санкт-Петербург, улица Республиканская, 39</a:t>
            </a:r>
          </a:p>
          <a:p>
            <a:pPr marL="0" indent="0">
              <a:buNone/>
            </a:pPr>
            <a:r>
              <a:rPr lang="ru-RU" b="1" i="1" dirty="0"/>
              <a:t>Официальный сайт:	www.oxtakol.ru</a:t>
            </a:r>
          </a:p>
          <a:p>
            <a:pPr marL="0" indent="0">
              <a:buNone/>
            </a:pPr>
            <a:r>
              <a:rPr lang="ru-RU" b="1" i="1" dirty="0"/>
              <a:t>Телефон:	8 (812) 528-67-56</a:t>
            </a:r>
          </a:p>
        </p:txBody>
      </p:sp>
    </p:spTree>
    <p:extLst>
      <p:ext uri="{BB962C8B-B14F-4D97-AF65-F5344CB8AC3E}">
        <p14:creationId xmlns:p14="http://schemas.microsoft.com/office/powerpoint/2010/main" val="8457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Инженер-эколог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i="1" dirty="0"/>
              <a:t>Вузы Санкт-Петербурга со </a:t>
            </a:r>
            <a:r>
              <a:rPr lang="ru-RU" b="1" i="1" dirty="0" smtClean="0"/>
              <a:t>специальностью</a:t>
            </a:r>
          </a:p>
          <a:p>
            <a:pPr marL="0" indent="0" algn="ctr">
              <a:buNone/>
            </a:pPr>
            <a:r>
              <a:rPr lang="ru-RU" b="1" i="1" dirty="0" smtClean="0"/>
              <a:t>«Экология </a:t>
            </a:r>
            <a:r>
              <a:rPr lang="ru-RU" b="1" i="1" dirty="0"/>
              <a:t>и природопользование»</a:t>
            </a:r>
          </a:p>
          <a:p>
            <a:pPr marL="0" indent="0" algn="ctr">
              <a:buNone/>
            </a:pPr>
            <a:r>
              <a:rPr lang="ru-RU" b="1" i="1" dirty="0"/>
              <a:t> </a:t>
            </a:r>
          </a:p>
          <a:p>
            <a:endParaRPr lang="ru-RU" dirty="0"/>
          </a:p>
          <a:p>
            <a:r>
              <a:rPr lang="ru-RU" b="1" u="sng" dirty="0"/>
              <a:t>Санкт-Петербургский университет технологий управления и экономики</a:t>
            </a:r>
          </a:p>
          <a:p>
            <a:r>
              <a:rPr lang="ru-RU" dirty="0" err="1"/>
              <a:t>Бакалавриат</a:t>
            </a:r>
            <a:r>
              <a:rPr lang="ru-RU" dirty="0"/>
              <a:t>, магистратура, аспирантура. Все формы обучения</a:t>
            </a:r>
          </a:p>
          <a:p>
            <a:r>
              <a:rPr lang="ru-RU" dirty="0"/>
              <a:t>20 направлений, отсрочка от армии, льготы и скидки на обучение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b="1" u="sng" dirty="0"/>
              <a:t>Санкт-Петербургский гуманитарный университет профсоюзов</a:t>
            </a:r>
          </a:p>
          <a:p>
            <a:r>
              <a:rPr lang="ru-RU" dirty="0"/>
              <a:t>5 факультетов, 22 направления, Очно, заочно, дистанционно.</a:t>
            </a:r>
          </a:p>
          <a:p>
            <a:r>
              <a:rPr lang="ru-RU" dirty="0"/>
              <a:t>23 апреля. В 11:00 начнется День открытых дверей.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09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Санкт-Петербургский </a:t>
            </a:r>
            <a:r>
              <a:rPr lang="ru-RU" dirty="0"/>
              <a:t>государственный университет</a:t>
            </a:r>
          </a:p>
          <a:p>
            <a:pPr marL="0" indent="0">
              <a:buNone/>
            </a:pPr>
            <a:r>
              <a:rPr lang="ru-RU" dirty="0" smtClean="0"/>
              <a:t>экология </a:t>
            </a:r>
            <a:r>
              <a:rPr lang="ru-RU" dirty="0"/>
              <a:t>и природопользование</a:t>
            </a:r>
          </a:p>
          <a:p>
            <a:pPr marL="0" indent="0">
              <a:buNone/>
            </a:pPr>
            <a:r>
              <a:rPr lang="ru-RU" dirty="0" smtClean="0"/>
              <a:t>Проходной </a:t>
            </a:r>
            <a:r>
              <a:rPr lang="ru-RU" dirty="0"/>
              <a:t>балл: </a:t>
            </a:r>
            <a:r>
              <a:rPr lang="ru-RU" dirty="0" smtClean="0"/>
              <a:t>180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Средний </a:t>
            </a:r>
            <a:r>
              <a:rPr lang="ru-RU" dirty="0"/>
              <a:t>ЕГЭ: </a:t>
            </a:r>
            <a:r>
              <a:rPr lang="ru-RU" dirty="0" smtClean="0"/>
              <a:t>85.67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1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Санкт-Петербургский </a:t>
            </a:r>
            <a:r>
              <a:rPr lang="ru-RU" dirty="0"/>
              <a:t>государственный университет телекоммуникаций им. М.А. Бонч-Бруевича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Экология и природопользование</a:t>
            </a:r>
          </a:p>
          <a:p>
            <a:endParaRPr lang="ru-RU" dirty="0"/>
          </a:p>
          <a:p>
            <a:r>
              <a:rPr lang="ru-RU" dirty="0"/>
              <a:t>Профили: Экология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dirty="0"/>
              <a:t>Проходной балл: </a:t>
            </a:r>
            <a:r>
              <a:rPr lang="ru-RU" dirty="0" smtClean="0"/>
              <a:t>97     Бюджетных </a:t>
            </a:r>
            <a:r>
              <a:rPr lang="ru-RU" dirty="0"/>
              <a:t>мест </a:t>
            </a:r>
            <a:r>
              <a:rPr lang="ru-RU" dirty="0" smtClean="0"/>
              <a:t>нет</a:t>
            </a:r>
          </a:p>
          <a:p>
            <a:r>
              <a:rPr lang="ru-RU" dirty="0" smtClean="0"/>
              <a:t>90 </a:t>
            </a:r>
            <a:r>
              <a:rPr lang="ru-RU" dirty="0"/>
              <a:t>000 рублей в год</a:t>
            </a:r>
          </a:p>
          <a:p>
            <a:endParaRPr lang="ru-RU" dirty="0"/>
          </a:p>
          <a:p>
            <a:r>
              <a:rPr lang="ru-RU" dirty="0"/>
              <a:t>    Средний ЕГЭ: 64.33</a:t>
            </a:r>
          </a:p>
        </p:txBody>
      </p:sp>
    </p:spTree>
    <p:extLst>
      <p:ext uri="{BB962C8B-B14F-4D97-AF65-F5344CB8AC3E}">
        <p14:creationId xmlns:p14="http://schemas.microsoft.com/office/powerpoint/2010/main" val="272245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Российский </a:t>
            </a:r>
            <a:r>
              <a:rPr lang="ru-RU" dirty="0"/>
              <a:t>государственный гидрометеорологический университет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Экология и природопользование</a:t>
            </a:r>
          </a:p>
          <a:p>
            <a:endParaRPr lang="ru-RU" dirty="0"/>
          </a:p>
          <a:p>
            <a:r>
              <a:rPr lang="ru-RU" dirty="0"/>
              <a:t>    Проходной балл: </a:t>
            </a:r>
            <a:r>
              <a:rPr lang="ru-RU" dirty="0" smtClean="0"/>
              <a:t>97</a:t>
            </a:r>
            <a:endParaRPr lang="ru-RU" dirty="0"/>
          </a:p>
          <a:p>
            <a:r>
              <a:rPr lang="ru-RU" dirty="0"/>
              <a:t>    Средний ЕГЭ: 61.39</a:t>
            </a:r>
          </a:p>
        </p:txBody>
      </p:sp>
    </p:spTree>
    <p:extLst>
      <p:ext uri="{BB962C8B-B14F-4D97-AF65-F5344CB8AC3E}">
        <p14:creationId xmlns:p14="http://schemas.microsoft.com/office/powerpoint/2010/main" val="191067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Национальный </a:t>
            </a:r>
            <a:r>
              <a:rPr lang="ru-RU" dirty="0"/>
              <a:t>минерально-сырьевой университет «Горный»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Экология и природопользование</a:t>
            </a:r>
          </a:p>
          <a:p>
            <a:endParaRPr lang="ru-RU" dirty="0"/>
          </a:p>
          <a:p>
            <a:r>
              <a:rPr lang="ru-RU" dirty="0" smtClean="0"/>
              <a:t>Проходной </a:t>
            </a:r>
            <a:r>
              <a:rPr lang="ru-RU" dirty="0"/>
              <a:t>балл: </a:t>
            </a:r>
            <a:r>
              <a:rPr lang="ru-RU" dirty="0" smtClean="0"/>
              <a:t>96  Бюджетных </a:t>
            </a:r>
            <a:r>
              <a:rPr lang="ru-RU" dirty="0"/>
              <a:t>мест: 25</a:t>
            </a:r>
          </a:p>
          <a:p>
            <a:endParaRPr lang="ru-RU" dirty="0"/>
          </a:p>
          <a:p>
            <a:r>
              <a:rPr lang="ru-RU" dirty="0" smtClean="0"/>
              <a:t>Средний </a:t>
            </a:r>
            <a:r>
              <a:rPr lang="ru-RU" dirty="0"/>
              <a:t>ЕГЭ: 72.51</a:t>
            </a:r>
          </a:p>
        </p:txBody>
      </p:sp>
    </p:spTree>
    <p:extLst>
      <p:ext uri="{BB962C8B-B14F-4D97-AF65-F5344CB8AC3E}">
        <p14:creationId xmlns:p14="http://schemas.microsoft.com/office/powerpoint/2010/main" val="262369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36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за тобой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667500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43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Профессия - эколог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25" y="1600200"/>
            <a:ext cx="679294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46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такой эколог?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Эколог - это специалист, который изучает состояние воды, земли и воздуха. Изучает влияние промышленных отходов на растения, животных и человека, составляет прогноз развития ситуации, разрабатывает пути наименьшего воздействия на природу.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447381" cy="532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42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3898776" cy="586551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Кроме того, занимается </a:t>
            </a:r>
            <a:r>
              <a:rPr lang="ru-RU" dirty="0"/>
              <a:t>исследованием допустимости и критичности ситуаций, которые связаны с нерациональными способами вмешательства в естественную природную среду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Так </a:t>
            </a:r>
            <a:r>
              <a:rPr lang="ru-RU" dirty="0"/>
              <a:t>же экологи исследуют причины различных природных катаклизмов.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4392488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33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4114800" cy="579350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Экологи работают в природоохранных организациях, в научно-исследовательских институтах, в федеральных службах по надзору за природопользованием, на крупных предприятиях, промышленная деятельность которых несет серьезные риски для окружающей среды и т.д.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104456" cy="576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5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4762872" cy="593752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Экологи </a:t>
            </a:r>
            <a:r>
              <a:rPr lang="ru-RU" dirty="0"/>
              <a:t>следят за деятельностью потенциально опасных организаций и стараются предотвратить нарушения установленных законом норм. Экологи участвуют в разработке технологий рабочего процесса и использовании экологического оборудования. При катастрофах специалисты стараются найти оптимальный выход из ситуации.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2656"/>
            <a:ext cx="352839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54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4330824" cy="593752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Эколог должен обладать знаниями в области биологии, химии, географии, геологи, физики, юриспруденции и </a:t>
            </a:r>
            <a:r>
              <a:rPr lang="ru-RU" dirty="0" smtClean="0"/>
              <a:t>т.д., </a:t>
            </a:r>
            <a:r>
              <a:rPr lang="ru-RU" dirty="0"/>
              <a:t>уметь проводить лабораторные исследования. Специалист должен обладать аналитическими способностями‚ уметь вести переговоры, взаимодействовать с людьми‚ отста­ивать свою точку зрения.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960440" cy="631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29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</a:t>
            </a:r>
            <a:r>
              <a:rPr lang="ru-RU" dirty="0" smtClean="0"/>
              <a:t>колог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Экологи </a:t>
            </a:r>
            <a:r>
              <a:rPr lang="ru-RU" dirty="0"/>
              <a:t>изучают причины, по которым высыхают водоёмы, ухудшается состояние воды, воздуха, степень воздействия на природу и животный мир человека и промышленных производств. Они легко выявляют степень загрязнения окружающего мира, а также какое воздействие оказывают ядерные или ракетные испытания на экологическую обстановку в целом.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3433564" cy="424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9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Лаборант – </a:t>
            </a:r>
            <a:r>
              <a:rPr lang="ru-RU" smtClean="0"/>
              <a:t>эколог </a:t>
            </a:r>
            <a:br>
              <a:rPr lang="ru-RU" smtClean="0"/>
            </a:br>
            <a:r>
              <a:rPr lang="ru-RU" smtClean="0"/>
              <a:t>(</a:t>
            </a:r>
            <a:r>
              <a:rPr lang="ru-RU" dirty="0" smtClean="0"/>
              <a:t>на базе 9 и 11 классов)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Общая характеристика профессии</a:t>
            </a:r>
          </a:p>
          <a:p>
            <a:r>
              <a:rPr lang="ru-RU" dirty="0"/>
              <a:t>Изучает состояние воды, земли, воздуха, растений, животных, а также влияние продуктов питания на здоровье людей.</a:t>
            </a:r>
          </a:p>
          <a:p>
            <a:r>
              <a:rPr lang="ru-RU" dirty="0"/>
              <a:t>Проводит анализ веществ: устанавливает химический состав вещества, определяет свойства вещества.</a:t>
            </a:r>
          </a:p>
          <a:p>
            <a:r>
              <a:rPr lang="ru-RU" dirty="0"/>
              <a:t>По итогам исследований проводит расчеты.</a:t>
            </a:r>
          </a:p>
          <a:p>
            <a:r>
              <a:rPr lang="ru-RU" dirty="0"/>
              <a:t>Результаты заносит в журнал.</a:t>
            </a:r>
          </a:p>
          <a:p>
            <a:r>
              <a:rPr lang="ru-RU" b="1" dirty="0"/>
              <a:t>Требования к индивидуальным особенностям специалиста</a:t>
            </a:r>
          </a:p>
          <a:p>
            <a:r>
              <a:rPr lang="ru-RU" dirty="0"/>
              <a:t>Тонкое цветоразличение, обонятельная и осязательная чувствительность, точная координация кистей рук, хорошая зрительная память, аккуратность, педантичность.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74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644</Words>
  <Application>Microsoft Office PowerPoint</Application>
  <PresentationFormat>Экран (4:3)</PresentationFormat>
  <Paragraphs>87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Выбор профессии</vt:lpstr>
      <vt:lpstr>Профессия - эколог</vt:lpstr>
      <vt:lpstr>Кто такой эколог?</vt:lpstr>
      <vt:lpstr>Презентация PowerPoint</vt:lpstr>
      <vt:lpstr>Презентация PowerPoint</vt:lpstr>
      <vt:lpstr>Презентация PowerPoint</vt:lpstr>
      <vt:lpstr>Презентация PowerPoint</vt:lpstr>
      <vt:lpstr>Эколог</vt:lpstr>
      <vt:lpstr>Лаборант – эколог  (на базе 9 и 11 классов)</vt:lpstr>
      <vt:lpstr>Инженер - эколог </vt:lpstr>
      <vt:lpstr>Профессия эколог –  плюсы и минусы </vt:lpstr>
      <vt:lpstr>Образовательные учреждения СПб</vt:lpstr>
      <vt:lpstr>Инженер-эколог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Выбор за тобой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18</cp:revision>
  <dcterms:created xsi:type="dcterms:W3CDTF">2017-04-24T05:46:00Z</dcterms:created>
  <dcterms:modified xsi:type="dcterms:W3CDTF">2017-11-27T13:33:47Z</dcterms:modified>
</cp:coreProperties>
</file>