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4" r:id="rId3"/>
    <p:sldId id="293" r:id="rId4"/>
    <p:sldId id="295" r:id="rId5"/>
    <p:sldId id="299" r:id="rId6"/>
    <p:sldId id="294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3" r:id="rId17"/>
    <p:sldId id="314" r:id="rId18"/>
    <p:sldId id="292" r:id="rId19"/>
    <p:sldId id="316" r:id="rId20"/>
    <p:sldId id="317" r:id="rId21"/>
    <p:sldId id="318" r:id="rId22"/>
    <p:sldId id="277" r:id="rId23"/>
    <p:sldId id="315" r:id="rId24"/>
    <p:sldId id="312" r:id="rId25"/>
    <p:sldId id="311" r:id="rId26"/>
    <p:sldId id="278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42" autoAdjust="0"/>
    <p:restoredTop sz="94660"/>
  </p:normalViewPr>
  <p:slideViewPr>
    <p:cSldViewPr>
      <p:cViewPr varScale="1">
        <p:scale>
          <a:sx n="86" d="100"/>
          <a:sy n="86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7AAE9-8BD9-43AB-A229-F610CEC44541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E76CAF-60E9-4A84-8D97-2FC4F6B786F0}">
      <dgm:prSet phldrT="[Текст]" phldr="1"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B8124A32-1A7F-480A-8BF4-BB8197FBEBF4}" type="parTrans" cxnId="{C46D0F27-67B7-42D8-AE8A-ACDC7996E721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685983E2-E701-4CDC-A768-0223254B4ACB}" type="sibTrans" cxnId="{C46D0F27-67B7-42D8-AE8A-ACDC7996E721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1A1CA4C-2BC9-4D00-B760-006F61F51B2E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«Новые имена»</a:t>
          </a:r>
          <a:endParaRPr lang="ru-RU" sz="1400" b="1" dirty="0">
            <a:latin typeface="+mn-lt"/>
          </a:endParaRPr>
        </a:p>
      </dgm:t>
    </dgm:pt>
    <dgm:pt modelId="{748972E6-D91D-495A-8561-C410CA9BC7E4}" type="parTrans" cxnId="{32E8F9E1-9B6A-4360-B43D-7C7E978215C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56368547-4C76-434F-9872-C3E54691EA39}" type="sibTrans" cxnId="{32E8F9E1-9B6A-4360-B43D-7C7E978215C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5700F0B-326D-46D8-93DC-4256C16A7CB7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«Конференция Победителей» </a:t>
          </a:r>
          <a:endParaRPr lang="ru-RU" sz="1400" b="1" dirty="0">
            <a:latin typeface="+mn-lt"/>
          </a:endParaRPr>
        </a:p>
      </dgm:t>
    </dgm:pt>
    <dgm:pt modelId="{B1FFB1D0-6D3C-41D3-86F5-E80B8D76ADCE}" type="parTrans" cxnId="{55542887-63E0-47B3-839B-19A0AB93034C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F1AB98C4-2959-4609-8B6B-391872B40C41}" type="sibTrans" cxnId="{55542887-63E0-47B3-839B-19A0AB93034C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DE80D22-BC8D-47AE-9145-F1B4C79413FC}">
      <dgm:prSet phldrT="[Текст]" phldr="1"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C19EFCB5-AA4B-415E-86BD-7B11CB5606F1}" type="parTrans" cxnId="{4B90BE0B-84C7-44B1-B3D4-88A2DC52D7A3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0627BA8-671E-40C7-BB89-020668B0D9D7}" type="sibTrans" cxnId="{4B90BE0B-84C7-44B1-B3D4-88A2DC52D7A3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A577742-2DA6-4771-8812-32EC5CF47A93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Конференция в Академической гимназии СПбГУ</a:t>
          </a:r>
          <a:endParaRPr lang="ru-RU" sz="1400" b="1" dirty="0">
            <a:latin typeface="+mn-lt"/>
          </a:endParaRPr>
        </a:p>
      </dgm:t>
    </dgm:pt>
    <dgm:pt modelId="{F0A4AFD2-B258-44BD-9D74-98381F28DF58}" type="parTrans" cxnId="{C54E5044-8471-43C6-B7EB-441435F8D61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8F9C7E5-F9AB-481B-BE52-A7C72E0CD049}" type="sibTrans" cxnId="{C54E5044-8471-43C6-B7EB-441435F8D61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B7B6374-D1BF-4895-B8DB-DB83DF6FC1C5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55F727DF-AC52-405A-AEED-408B29DF9751}" type="parTrans" cxnId="{76661CD4-4AE6-4C88-840C-F26DB0CC19B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619BDD38-2557-4C8B-93F5-2DFEA09EC835}" type="sibTrans" cxnId="{76661CD4-4AE6-4C88-840C-F26DB0CC19B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5ED9844-4FD1-410B-9E3C-A3A8FCF07916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«Павловские чтения»</a:t>
          </a:r>
          <a:endParaRPr lang="ru-RU" sz="1400" b="1" dirty="0">
            <a:latin typeface="+mn-lt"/>
          </a:endParaRPr>
        </a:p>
      </dgm:t>
    </dgm:pt>
    <dgm:pt modelId="{638319F9-5F00-4E9F-AC13-8E0F9B49E6CC}" type="parTrans" cxnId="{3D27AEDB-E3F8-4252-9E4B-43A5EA9C6410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A0489036-A08B-41BB-A349-569FB5AF309B}" type="sibTrans" cxnId="{3D27AEDB-E3F8-4252-9E4B-43A5EA9C6410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8338F89-FD34-4C6D-8C61-38F84D387953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9000CCD7-C067-4305-91CE-094B07949607}" type="parTrans" cxnId="{FBFA4DFA-2EC9-4DFD-8040-8B70479F37D1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55D9B70-5109-482B-AF95-E7CD8C77E4FA}" type="sibTrans" cxnId="{FBFA4DFA-2EC9-4DFD-8040-8B70479F37D1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F83622C-F72B-42B0-8907-A392AFEB3033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59AB95C9-D2CD-4798-81F1-BAC0198881F5}" type="parTrans" cxnId="{D1241D7B-8B71-4FB6-9B0C-DA1E4699B35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6BADD3A-1DD1-4542-912C-58CB7EAA9D18}" type="sibTrans" cxnId="{D1241D7B-8B71-4FB6-9B0C-DA1E4699B35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5CDADBE-FF80-41D2-B5B4-7A8BD94E20C2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0941A9E3-BE36-449D-A6D6-F70F36F8A135}" type="parTrans" cxnId="{26406D6B-D983-4302-97D9-76402EF51BA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5C97739-FBC4-4058-9A53-7C286541DA2D}" type="sibTrans" cxnId="{26406D6B-D983-4302-97D9-76402EF51BA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CF7515D0-3B97-44CD-9277-B129FF78C386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2609AAF1-F1FD-43E2-A8F2-3FDC1DAED58D}" type="parTrans" cxnId="{644786D8-013F-478E-81C9-FABC90D7993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4375C541-3319-4BCF-B6C0-708988AC505E}" type="sibTrans" cxnId="{644786D8-013F-478E-81C9-FABC90D7993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574EAD5-4C6E-4CE6-B5E3-D0346A8DC766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EC01356F-BEA3-46CD-BDF0-4D202361825B}" type="parTrans" cxnId="{88372D14-FC63-46EE-8C42-939F04CF8F0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58C40ACE-B614-47C6-ACB0-094F4088EB65}" type="sibTrans" cxnId="{88372D14-FC63-46EE-8C42-939F04CF8F0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DAA549F-5177-4810-9CC4-7347C46C0DAD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30FC33E0-6A13-463C-BC65-92C1D1A357FB}" type="parTrans" cxnId="{C2062B10-3528-403F-82C9-BD4EA85A4D4C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FF5BD577-4BC8-4C66-BE0B-78671D05D57F}" type="sibTrans" cxnId="{C2062B10-3528-403F-82C9-BD4EA85A4D4C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46221C6B-BC3B-4A87-A501-8E96DFF6F0E0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A32740AC-6BCF-4D4B-A546-CD09FC73D2E1}" type="parTrans" cxnId="{BB1E07EF-35BF-4ACD-8C14-64F5C01CED8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C84FD0D9-DFDD-4B45-9D66-DD6D7468FC72}" type="sibTrans" cxnId="{BB1E07EF-35BF-4ACD-8C14-64F5C01CED8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79AB8F44-2D06-43A9-B0EE-0D2CFC4645BF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A5DD9F36-7E78-41A3-9243-B37B9B111E9E}" type="parTrans" cxnId="{41DBA0CD-A2AA-4CA3-BB6D-319EB87C525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EA1BA794-7349-4ACF-9DAC-77A1B41BEBE1}" type="sibTrans" cxnId="{41DBA0CD-A2AA-4CA3-BB6D-319EB87C525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E9565D35-692E-4D3D-B054-18B7EF421D31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«Молодые ученые ХХ</a:t>
          </a:r>
          <a:r>
            <a:rPr lang="en-US" sz="1400" b="1" dirty="0" smtClean="0">
              <a:latin typeface="+mn-lt"/>
            </a:rPr>
            <a:t>I</a:t>
          </a:r>
          <a:r>
            <a:rPr lang="ru-RU" sz="1400" b="1" dirty="0" smtClean="0">
              <a:latin typeface="+mn-lt"/>
            </a:rPr>
            <a:t> века» в Доме Ученых</a:t>
          </a:r>
          <a:endParaRPr lang="ru-RU" sz="1400" b="1" dirty="0">
            <a:latin typeface="+mn-lt"/>
          </a:endParaRPr>
        </a:p>
      </dgm:t>
    </dgm:pt>
    <dgm:pt modelId="{57EC3D47-DD12-4C7C-B416-1F18F73891BA}" type="parTrans" cxnId="{F4762BD9-16FC-4D62-9CC9-FF1D508F53F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DF5C405-AA78-459D-95EA-0A58F6EC5BFB}" type="sibTrans" cxnId="{F4762BD9-16FC-4D62-9CC9-FF1D508F53F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B5B6E83-47D7-44B7-B417-E05FE8048273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«Интеллектуальное возрождение» в СПбГУ</a:t>
          </a:r>
          <a:endParaRPr lang="ru-RU" sz="1400" b="1" dirty="0">
            <a:latin typeface="+mn-lt"/>
          </a:endParaRPr>
        </a:p>
      </dgm:t>
    </dgm:pt>
    <dgm:pt modelId="{FB1A228A-771D-43DA-803F-4C2E19A1437D}" type="parTrans" cxnId="{F767DB8D-E0B4-4140-A7C4-5500D5B896A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27762476-F6A6-4B72-ACB8-320BDAEEF477}" type="sibTrans" cxnId="{F767DB8D-E0B4-4140-A7C4-5500D5B896A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ADC10437-760F-405B-AB47-BD9408152E22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«Сахаровские чтения»</a:t>
          </a:r>
          <a:endParaRPr lang="ru-RU" sz="1400" b="1" dirty="0">
            <a:latin typeface="+mn-lt"/>
          </a:endParaRPr>
        </a:p>
      </dgm:t>
    </dgm:pt>
    <dgm:pt modelId="{B4751BE5-AD91-4911-83DD-9BBCB1C76A98}" type="parTrans" cxnId="{C145924C-7644-4236-9EFC-9DE2311F2E6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52B2C15-AD1D-437A-A823-DBA06731DD88}" type="sibTrans" cxnId="{C145924C-7644-4236-9EFC-9DE2311F2E6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26937AB-A71A-416E-BA22-E47E82AD0DF9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Конкурс исследовательских работ в ЛЭТИ</a:t>
          </a:r>
          <a:endParaRPr lang="ru-RU" sz="1400" b="1" dirty="0">
            <a:latin typeface="+mn-lt"/>
          </a:endParaRPr>
        </a:p>
      </dgm:t>
    </dgm:pt>
    <dgm:pt modelId="{AE2EE698-D110-4534-9C5A-31A2442A6D33}" type="parTrans" cxnId="{8536C5C7-D3AF-4D8C-B49B-CC81382F244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56ED1C0-693E-4141-9AAB-7D73E804C1BE}" type="sibTrans" cxnId="{8536C5C7-D3AF-4D8C-B49B-CC81382F244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790A779-0C24-4D94-8EDB-11450ABBE1F1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«Юные Ньютоны»</a:t>
          </a:r>
          <a:endParaRPr lang="ru-RU" sz="1400" b="1" dirty="0">
            <a:latin typeface="+mn-lt"/>
          </a:endParaRPr>
        </a:p>
      </dgm:t>
    </dgm:pt>
    <dgm:pt modelId="{BFE39058-A93E-4D33-918E-397604C74049}" type="parTrans" cxnId="{B038AF2F-2EAB-46A7-B9DA-3974956CC05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5D85844-8EFB-422A-8B45-DC4FE938232A}" type="sibTrans" cxnId="{B038AF2F-2EAB-46A7-B9DA-3974956CC05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A35C169-97D1-4C59-A399-1D3AE3F58E6A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«Открытие» в г. Ярославле</a:t>
          </a:r>
          <a:endParaRPr lang="ru-RU" sz="1400" b="1" dirty="0">
            <a:latin typeface="+mn-lt"/>
          </a:endParaRPr>
        </a:p>
      </dgm:t>
    </dgm:pt>
    <dgm:pt modelId="{85625BFD-5246-4280-B2C6-6B97AF4C5CCD}" type="parTrans" cxnId="{9B52EA8B-80AB-4F3A-AD22-B9E075366E2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7E9EEB7A-E32C-4C1B-9C7C-77DF46BAA1B2}" type="sibTrans" cxnId="{9B52EA8B-80AB-4F3A-AD22-B9E075366E2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7C187CE9-5043-4300-A4DD-51CDB08463DC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Творческий конкурс «Леонардо» в Москве</a:t>
          </a:r>
          <a:endParaRPr lang="ru-RU" sz="1400" b="1" dirty="0">
            <a:latin typeface="+mn-lt"/>
          </a:endParaRPr>
        </a:p>
      </dgm:t>
    </dgm:pt>
    <dgm:pt modelId="{82CEA0EC-A806-4D4A-90D7-15CCCE1F1126}" type="parTrans" cxnId="{5F597E29-149E-4748-815B-B7FD5DC2DB5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6D7AF13F-0B7F-41D6-A9E3-4CF9907CA2FE}" type="sibTrans" cxnId="{5F597E29-149E-4748-815B-B7FD5DC2DB59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62FD298-ED85-4C53-BFC7-E3DEEA97C221}">
      <dgm:prSet custT="1"/>
      <dgm:spPr/>
      <dgm:t>
        <a:bodyPr/>
        <a:lstStyle/>
        <a:p>
          <a:r>
            <a:rPr lang="ru-RU" sz="1400" b="1" dirty="0" smtClean="0">
              <a:latin typeface="+mn-lt"/>
            </a:rPr>
            <a:t>Городской конкурс творческих работ в Политехническом университете</a:t>
          </a:r>
          <a:endParaRPr lang="ru-RU" sz="1400" b="1" dirty="0">
            <a:latin typeface="+mn-lt"/>
          </a:endParaRPr>
        </a:p>
      </dgm:t>
    </dgm:pt>
    <dgm:pt modelId="{36391FE2-7F74-4F81-857A-2C86D8EDF303}" type="parTrans" cxnId="{39D6835C-3EEE-4F8A-A4A4-137BB439E92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CFE75D1-3212-49D7-B0E6-78C551B5525A}" type="sibTrans" cxnId="{39D6835C-3EEE-4F8A-A4A4-137BB439E92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33CB7BA5-4DBA-4D55-94FD-43B3A2507398}">
      <dgm:prSet phldrT="[Текст]" phldr="1"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2DDE3ED1-0B1E-4E3F-9F18-F01AC9E64ADB}" type="sibTrans" cxnId="{B080D8D8-875B-4AA1-818B-983E5A96F26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873BEDB-A0AF-4829-B98C-90C6F4C88C36}" type="parTrans" cxnId="{B080D8D8-875B-4AA1-818B-983E5A96F26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263C543-FD24-4256-BDB4-A4648CEA6413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63B200AB-3593-45DD-B889-DC239D31DA99}" type="parTrans" cxnId="{160AD59B-1D95-4F38-819A-ABF26CCABAD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1DE96A2E-05C2-47B6-A7BC-6A0D253812C0}" type="sibTrans" cxnId="{160AD59B-1D95-4F38-819A-ABF26CCABAD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AE36DB03-E3B7-461A-B54B-C7B763B8B7BF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+mn-lt"/>
            </a:rPr>
            <a:t>Гимназические чтения «У Крюкова канала»</a:t>
          </a:r>
        </a:p>
      </dgm:t>
    </dgm:pt>
    <dgm:pt modelId="{C0CDB7EA-0C8F-4767-9D2F-E4A0C5C64777}" type="parTrans" cxnId="{DAE4F652-4D2B-4298-AD24-4DACA21FCF4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779A90FB-CA03-4306-89AE-C127D5B0D94B}" type="sibTrans" cxnId="{DAE4F652-4D2B-4298-AD24-4DACA21FCF47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7A3D7C6B-E45E-4D2F-A3A4-D1C5E9186AB5}">
      <dgm:prSet custT="1"/>
      <dgm:spPr/>
      <dgm:t>
        <a:bodyPr/>
        <a:lstStyle/>
        <a:p>
          <a:endParaRPr lang="ru-RU" sz="1400" b="1" dirty="0">
            <a:latin typeface="+mn-lt"/>
          </a:endParaRPr>
        </a:p>
      </dgm:t>
    </dgm:pt>
    <dgm:pt modelId="{83F7769D-B6F4-47DF-99C6-E88C639E8226}" type="parTrans" cxnId="{956F0748-D8C7-44F7-9C9E-8F12995163B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CD00C1E-5C4D-4153-B459-5DE92301881F}" type="sibTrans" cxnId="{956F0748-D8C7-44F7-9C9E-8F12995163B4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1E903D5A-A985-4D75-8A4F-C9C141AEF3EA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+mn-lt"/>
            </a:rPr>
            <a:t>Межрегиональная конференция «Будущее – это мы»</a:t>
          </a:r>
        </a:p>
      </dgm:t>
    </dgm:pt>
    <dgm:pt modelId="{C7216396-8664-447E-8614-7A057B6ED324}" type="parTrans" cxnId="{CDE8FEF6-CCB6-4B4D-9AAB-4D4CD16A67A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CA8CA30-2E88-41F3-91F5-77247149D009}" type="sibTrans" cxnId="{CDE8FEF6-CCB6-4B4D-9AAB-4D4CD16A67A5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284DA5CD-F66B-499E-A668-D3FCAD24C596}" type="pres">
      <dgm:prSet presAssocID="{E137AAE9-8BD9-43AB-A229-F610CEC445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813BF-A4DA-4B7E-897C-63CB296DF1E8}" type="pres">
      <dgm:prSet presAssocID="{FCE76CAF-60E9-4A84-8D97-2FC4F6B786F0}" presName="composite" presStyleCnt="0"/>
      <dgm:spPr/>
      <dgm:t>
        <a:bodyPr/>
        <a:lstStyle/>
        <a:p>
          <a:endParaRPr lang="ru-RU"/>
        </a:p>
      </dgm:t>
    </dgm:pt>
    <dgm:pt modelId="{DBC52C0E-10AD-4544-A33F-74A8452B6AE2}" type="pres">
      <dgm:prSet presAssocID="{FCE76CAF-60E9-4A84-8D97-2FC4F6B786F0}" presName="parentText" presStyleLbl="alignNode1" presStyleIdx="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859CE-BEF0-4C82-B129-5ECF78CDDF0D}" type="pres">
      <dgm:prSet presAssocID="{FCE76CAF-60E9-4A84-8D97-2FC4F6B786F0}" presName="descendantText" presStyleLbl="alignAcc1" presStyleIdx="0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F6FBAA7-5706-4890-8154-7BAFC19CD7BC}" type="pres">
      <dgm:prSet presAssocID="{685983E2-E701-4CDC-A768-0223254B4ACB}" presName="sp" presStyleCnt="0"/>
      <dgm:spPr/>
      <dgm:t>
        <a:bodyPr/>
        <a:lstStyle/>
        <a:p>
          <a:endParaRPr lang="ru-RU"/>
        </a:p>
      </dgm:t>
    </dgm:pt>
    <dgm:pt modelId="{E57D837A-A49C-4ABD-9970-C301BF4157B5}" type="pres">
      <dgm:prSet presAssocID="{33CB7BA5-4DBA-4D55-94FD-43B3A2507398}" presName="composite" presStyleCnt="0"/>
      <dgm:spPr/>
      <dgm:t>
        <a:bodyPr/>
        <a:lstStyle/>
        <a:p>
          <a:endParaRPr lang="ru-RU"/>
        </a:p>
      </dgm:t>
    </dgm:pt>
    <dgm:pt modelId="{8977EF20-338F-4132-B022-03750141E751}" type="pres">
      <dgm:prSet presAssocID="{33CB7BA5-4DBA-4D55-94FD-43B3A2507398}" presName="parentText" presStyleLbl="alignNode1" presStyleIdx="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27EA5-03A7-494D-BB82-7169A67C43F3}" type="pres">
      <dgm:prSet presAssocID="{33CB7BA5-4DBA-4D55-94FD-43B3A2507398}" presName="descendantText" presStyleLbl="alignAcc1" presStyleIdx="1" presStyleCnt="14" custScaleX="81566" custLinFactNeighborX="-776" custLinFactNeighborY="-889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FC4BF5A-E7BA-4F1E-B9CF-1BBAE4161A0E}" type="pres">
      <dgm:prSet presAssocID="{2DDE3ED1-0B1E-4E3F-9F18-F01AC9E64ADB}" presName="sp" presStyleCnt="0"/>
      <dgm:spPr/>
      <dgm:t>
        <a:bodyPr/>
        <a:lstStyle/>
        <a:p>
          <a:endParaRPr lang="ru-RU"/>
        </a:p>
      </dgm:t>
    </dgm:pt>
    <dgm:pt modelId="{BCC2B262-C909-4AF2-AD1A-5B023A6DD02C}" type="pres">
      <dgm:prSet presAssocID="{DDE80D22-BC8D-47AE-9145-F1B4C79413FC}" presName="composite" presStyleCnt="0"/>
      <dgm:spPr/>
      <dgm:t>
        <a:bodyPr/>
        <a:lstStyle/>
        <a:p>
          <a:endParaRPr lang="ru-RU"/>
        </a:p>
      </dgm:t>
    </dgm:pt>
    <dgm:pt modelId="{589A63E7-87FF-4174-B290-E503F5D05A5B}" type="pres">
      <dgm:prSet presAssocID="{DDE80D22-BC8D-47AE-9145-F1B4C79413FC}" presName="parentText" presStyleLbl="alignNode1" presStyleIdx="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0605A-8928-476D-9FAB-A69A2A4B42D5}" type="pres">
      <dgm:prSet presAssocID="{DDE80D22-BC8D-47AE-9145-F1B4C79413FC}" presName="descendantText" presStyleLbl="alignAcc1" presStyleIdx="2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3C994E2-1758-4EDA-8F85-EA5FAFA7EF5D}" type="pres">
      <dgm:prSet presAssocID="{80627BA8-671E-40C7-BB89-020668B0D9D7}" presName="sp" presStyleCnt="0"/>
      <dgm:spPr/>
      <dgm:t>
        <a:bodyPr/>
        <a:lstStyle/>
        <a:p>
          <a:endParaRPr lang="ru-RU"/>
        </a:p>
      </dgm:t>
    </dgm:pt>
    <dgm:pt modelId="{BA0B11F5-3CD8-4A31-B053-839F5FE7FF86}" type="pres">
      <dgm:prSet presAssocID="{3B7B6374-D1BF-4895-B8DB-DB83DF6FC1C5}" presName="composite" presStyleCnt="0"/>
      <dgm:spPr/>
      <dgm:t>
        <a:bodyPr/>
        <a:lstStyle/>
        <a:p>
          <a:endParaRPr lang="ru-RU"/>
        </a:p>
      </dgm:t>
    </dgm:pt>
    <dgm:pt modelId="{7A263487-75AF-4920-B92B-CA027A67CD5D}" type="pres">
      <dgm:prSet presAssocID="{3B7B6374-D1BF-4895-B8DB-DB83DF6FC1C5}" presName="parentText" presStyleLbl="alignNode1" presStyleIdx="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06D58-635C-459E-BF1A-2539FFD7C005}" type="pres">
      <dgm:prSet presAssocID="{3B7B6374-D1BF-4895-B8DB-DB83DF6FC1C5}" presName="descendantText" presStyleLbl="alignAcc1" presStyleIdx="3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5645D98-7D3D-4E95-A29A-DC4E5A7C0D93}" type="pres">
      <dgm:prSet presAssocID="{619BDD38-2557-4C8B-93F5-2DFEA09EC835}" presName="sp" presStyleCnt="0"/>
      <dgm:spPr/>
      <dgm:t>
        <a:bodyPr/>
        <a:lstStyle/>
        <a:p>
          <a:endParaRPr lang="ru-RU"/>
        </a:p>
      </dgm:t>
    </dgm:pt>
    <dgm:pt modelId="{EE37BA03-FD38-4448-AD0E-3801CA900556}" type="pres">
      <dgm:prSet presAssocID="{08338F89-FD34-4C6D-8C61-38F84D387953}" presName="composite" presStyleCnt="0"/>
      <dgm:spPr/>
      <dgm:t>
        <a:bodyPr/>
        <a:lstStyle/>
        <a:p>
          <a:endParaRPr lang="ru-RU"/>
        </a:p>
      </dgm:t>
    </dgm:pt>
    <dgm:pt modelId="{3A459ACE-CEFD-4C48-9FA3-EBE6E9492129}" type="pres">
      <dgm:prSet presAssocID="{08338F89-FD34-4C6D-8C61-38F84D387953}" presName="parentText" presStyleLbl="alignNode1" presStyleIdx="4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B387E-D944-4C56-852F-F1477FE9BD7A}" type="pres">
      <dgm:prSet presAssocID="{08338F89-FD34-4C6D-8C61-38F84D387953}" presName="descendantText" presStyleLbl="alignAcc1" presStyleIdx="4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FD6E656-60A5-415D-B90F-76922EE79018}" type="pres">
      <dgm:prSet presAssocID="{955D9B70-5109-482B-AF95-E7CD8C77E4FA}" presName="sp" presStyleCnt="0"/>
      <dgm:spPr/>
      <dgm:t>
        <a:bodyPr/>
        <a:lstStyle/>
        <a:p>
          <a:endParaRPr lang="ru-RU"/>
        </a:p>
      </dgm:t>
    </dgm:pt>
    <dgm:pt modelId="{0DC0795F-52E7-4FA5-9905-07D374019D64}" type="pres">
      <dgm:prSet presAssocID="{3F83622C-F72B-42B0-8907-A392AFEB3033}" presName="composite" presStyleCnt="0"/>
      <dgm:spPr/>
      <dgm:t>
        <a:bodyPr/>
        <a:lstStyle/>
        <a:p>
          <a:endParaRPr lang="ru-RU"/>
        </a:p>
      </dgm:t>
    </dgm:pt>
    <dgm:pt modelId="{C1DD7AFC-91CA-4B87-9981-07E7ABC5D51B}" type="pres">
      <dgm:prSet presAssocID="{3F83622C-F72B-42B0-8907-A392AFEB3033}" presName="parentText" presStyleLbl="alignNode1" presStyleIdx="5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98972-FF74-4B73-811C-A4347C5C65F7}" type="pres">
      <dgm:prSet presAssocID="{3F83622C-F72B-42B0-8907-A392AFEB3033}" presName="descendantText" presStyleLbl="alignAcc1" presStyleIdx="5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DBF32A7-8B7B-433D-B80B-ED33214DAF15}" type="pres">
      <dgm:prSet presAssocID="{D6BADD3A-1DD1-4542-912C-58CB7EAA9D18}" presName="sp" presStyleCnt="0"/>
      <dgm:spPr/>
      <dgm:t>
        <a:bodyPr/>
        <a:lstStyle/>
        <a:p>
          <a:endParaRPr lang="ru-RU"/>
        </a:p>
      </dgm:t>
    </dgm:pt>
    <dgm:pt modelId="{985A8017-D2CF-45A1-8866-FB3B87EF7D71}" type="pres">
      <dgm:prSet presAssocID="{D5CDADBE-FF80-41D2-B5B4-7A8BD94E20C2}" presName="composite" presStyleCnt="0"/>
      <dgm:spPr/>
      <dgm:t>
        <a:bodyPr/>
        <a:lstStyle/>
        <a:p>
          <a:endParaRPr lang="ru-RU"/>
        </a:p>
      </dgm:t>
    </dgm:pt>
    <dgm:pt modelId="{0989285A-C6C6-466D-ACEE-9D0DF1A2EF7F}" type="pres">
      <dgm:prSet presAssocID="{D5CDADBE-FF80-41D2-B5B4-7A8BD94E20C2}" presName="parentText" presStyleLbl="alignNode1" presStyleIdx="6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3DC8D-925D-46E9-8853-44C5CA5F7151}" type="pres">
      <dgm:prSet presAssocID="{D5CDADBE-FF80-41D2-B5B4-7A8BD94E20C2}" presName="descendantText" presStyleLbl="alignAcc1" presStyleIdx="6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35C84BE-1431-467F-BB76-FC86DE8A62EB}" type="pres">
      <dgm:prSet presAssocID="{05C97739-FBC4-4058-9A53-7C286541DA2D}" presName="sp" presStyleCnt="0"/>
      <dgm:spPr/>
      <dgm:t>
        <a:bodyPr/>
        <a:lstStyle/>
        <a:p>
          <a:endParaRPr lang="ru-RU"/>
        </a:p>
      </dgm:t>
    </dgm:pt>
    <dgm:pt modelId="{B1693509-8799-48CB-A172-F872CCF477D0}" type="pres">
      <dgm:prSet presAssocID="{CF7515D0-3B97-44CD-9277-B129FF78C386}" presName="composite" presStyleCnt="0"/>
      <dgm:spPr/>
      <dgm:t>
        <a:bodyPr/>
        <a:lstStyle/>
        <a:p>
          <a:endParaRPr lang="ru-RU"/>
        </a:p>
      </dgm:t>
    </dgm:pt>
    <dgm:pt modelId="{5CF2AD69-5B6F-4659-94A3-1574F64ADC7C}" type="pres">
      <dgm:prSet presAssocID="{CF7515D0-3B97-44CD-9277-B129FF78C386}" presName="parentText" presStyleLbl="alignNode1" presStyleIdx="7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236DA-6EC7-4DCA-8113-0BB9BEA4A2A0}" type="pres">
      <dgm:prSet presAssocID="{CF7515D0-3B97-44CD-9277-B129FF78C386}" presName="descendantText" presStyleLbl="alignAcc1" presStyleIdx="7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9783F76-FA45-4018-83F4-23B75C595774}" type="pres">
      <dgm:prSet presAssocID="{4375C541-3319-4BCF-B6C0-708988AC505E}" presName="sp" presStyleCnt="0"/>
      <dgm:spPr/>
      <dgm:t>
        <a:bodyPr/>
        <a:lstStyle/>
        <a:p>
          <a:endParaRPr lang="ru-RU"/>
        </a:p>
      </dgm:t>
    </dgm:pt>
    <dgm:pt modelId="{AAFFC9C0-6421-43AF-AA79-FC5C9C8CC769}" type="pres">
      <dgm:prSet presAssocID="{B574EAD5-4C6E-4CE6-B5E3-D0346A8DC766}" presName="composite" presStyleCnt="0"/>
      <dgm:spPr/>
      <dgm:t>
        <a:bodyPr/>
        <a:lstStyle/>
        <a:p>
          <a:endParaRPr lang="ru-RU"/>
        </a:p>
      </dgm:t>
    </dgm:pt>
    <dgm:pt modelId="{41F28C39-5EC9-4BB1-943A-C3D4291A1FFF}" type="pres">
      <dgm:prSet presAssocID="{B574EAD5-4C6E-4CE6-B5E3-D0346A8DC766}" presName="parentText" presStyleLbl="alignNode1" presStyleIdx="8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C6331-0B88-49A6-9F3A-98FFA4CD048B}" type="pres">
      <dgm:prSet presAssocID="{B574EAD5-4C6E-4CE6-B5E3-D0346A8DC766}" presName="descendantText" presStyleLbl="alignAcc1" presStyleIdx="8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DD50A35-DBC0-420D-BD39-4D63B1D9A3CD}" type="pres">
      <dgm:prSet presAssocID="{58C40ACE-B614-47C6-ACB0-094F4088EB65}" presName="sp" presStyleCnt="0"/>
      <dgm:spPr/>
      <dgm:t>
        <a:bodyPr/>
        <a:lstStyle/>
        <a:p>
          <a:endParaRPr lang="ru-RU"/>
        </a:p>
      </dgm:t>
    </dgm:pt>
    <dgm:pt modelId="{92031E97-2AED-4DC7-917C-D3191171CF7C}" type="pres">
      <dgm:prSet presAssocID="{9DAA549F-5177-4810-9CC4-7347C46C0DAD}" presName="composite" presStyleCnt="0"/>
      <dgm:spPr/>
      <dgm:t>
        <a:bodyPr/>
        <a:lstStyle/>
        <a:p>
          <a:endParaRPr lang="ru-RU"/>
        </a:p>
      </dgm:t>
    </dgm:pt>
    <dgm:pt modelId="{D3C183EA-79EA-4AE9-A772-62F62DF7DFB2}" type="pres">
      <dgm:prSet presAssocID="{9DAA549F-5177-4810-9CC4-7347C46C0DAD}" presName="parentText" presStyleLbl="alignNode1" presStyleIdx="9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47D5D-1673-44CA-B5A9-9538D222D275}" type="pres">
      <dgm:prSet presAssocID="{9DAA549F-5177-4810-9CC4-7347C46C0DAD}" presName="descendantText" presStyleLbl="alignAcc1" presStyleIdx="9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3BA7E5E-87C8-4F9F-BBAA-ED302BCD4A35}" type="pres">
      <dgm:prSet presAssocID="{FF5BD577-4BC8-4C66-BE0B-78671D05D57F}" presName="sp" presStyleCnt="0"/>
      <dgm:spPr/>
      <dgm:t>
        <a:bodyPr/>
        <a:lstStyle/>
        <a:p>
          <a:endParaRPr lang="ru-RU"/>
        </a:p>
      </dgm:t>
    </dgm:pt>
    <dgm:pt modelId="{0BB72601-CDAE-42B5-8E62-0F29ABC4C1C5}" type="pres">
      <dgm:prSet presAssocID="{46221C6B-BC3B-4A87-A501-8E96DFF6F0E0}" presName="composite" presStyleCnt="0"/>
      <dgm:spPr/>
      <dgm:t>
        <a:bodyPr/>
        <a:lstStyle/>
        <a:p>
          <a:endParaRPr lang="ru-RU"/>
        </a:p>
      </dgm:t>
    </dgm:pt>
    <dgm:pt modelId="{46B0348F-15D8-4F3B-974C-36F452D4DACD}" type="pres">
      <dgm:prSet presAssocID="{46221C6B-BC3B-4A87-A501-8E96DFF6F0E0}" presName="parentText" presStyleLbl="alignNode1" presStyleIdx="1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0C441-C0F1-469A-8C08-6E63D4E69B8E}" type="pres">
      <dgm:prSet presAssocID="{46221C6B-BC3B-4A87-A501-8E96DFF6F0E0}" presName="descendantText" presStyleLbl="alignAcc1" presStyleIdx="10" presStyleCnt="14" custScaleX="8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215F386-EF85-4DD8-9719-B513053CD459}" type="pres">
      <dgm:prSet presAssocID="{C84FD0D9-DFDD-4B45-9D66-DD6D7468FC72}" presName="sp" presStyleCnt="0"/>
      <dgm:spPr/>
      <dgm:t>
        <a:bodyPr/>
        <a:lstStyle/>
        <a:p>
          <a:endParaRPr lang="ru-RU"/>
        </a:p>
      </dgm:t>
    </dgm:pt>
    <dgm:pt modelId="{A3750DD3-8637-443E-B7DB-A6E803A73571}" type="pres">
      <dgm:prSet presAssocID="{79AB8F44-2D06-43A9-B0EE-0D2CFC4645BF}" presName="composite" presStyleCnt="0"/>
      <dgm:spPr/>
      <dgm:t>
        <a:bodyPr/>
        <a:lstStyle/>
        <a:p>
          <a:endParaRPr lang="ru-RU"/>
        </a:p>
      </dgm:t>
    </dgm:pt>
    <dgm:pt modelId="{C7DF816A-EC00-40E1-AE38-D99BAC8043D7}" type="pres">
      <dgm:prSet presAssocID="{79AB8F44-2D06-43A9-B0EE-0D2CFC4645BF}" presName="parentText" presStyleLbl="alignNode1" presStyleIdx="1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A387D-017E-420F-B95A-B9DF32B4E3CB}" type="pres">
      <dgm:prSet presAssocID="{79AB8F44-2D06-43A9-B0EE-0D2CFC4645BF}" presName="descendantText" presStyleLbl="alignAcc1" presStyleIdx="11" presStyleCnt="14" custScaleX="81566" custScaleY="1284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8A3C2D4-CF1D-4B51-BC50-74804AAE4347}" type="pres">
      <dgm:prSet presAssocID="{EA1BA794-7349-4ACF-9DAC-77A1B41BEBE1}" presName="sp" presStyleCnt="0"/>
      <dgm:spPr/>
      <dgm:t>
        <a:bodyPr/>
        <a:lstStyle/>
        <a:p>
          <a:endParaRPr lang="ru-RU"/>
        </a:p>
      </dgm:t>
    </dgm:pt>
    <dgm:pt modelId="{3FA06293-0E59-4073-98A5-33D735142871}" type="pres">
      <dgm:prSet presAssocID="{8263C543-FD24-4256-BDB4-A4648CEA6413}" presName="composite" presStyleCnt="0"/>
      <dgm:spPr/>
      <dgm:t>
        <a:bodyPr/>
        <a:lstStyle/>
        <a:p>
          <a:endParaRPr lang="ru-RU"/>
        </a:p>
      </dgm:t>
    </dgm:pt>
    <dgm:pt modelId="{8DC9033F-6650-4051-8700-7B4F96F6121A}" type="pres">
      <dgm:prSet presAssocID="{8263C543-FD24-4256-BDB4-A4648CEA6413}" presName="parentText" presStyleLbl="alignNode1" presStyleIdx="1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5020C-0879-4EB9-9809-C01A1E8A4F4F}" type="pres">
      <dgm:prSet presAssocID="{8263C543-FD24-4256-BDB4-A4648CEA6413}" presName="descendantText" presStyleLbl="alignAcc1" presStyleIdx="12" presStyleCnt="14" custScaleX="81991" custScaleY="11465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C45C37-CBFB-4835-A65F-BBC5879B73CA}" type="pres">
      <dgm:prSet presAssocID="{1DE96A2E-05C2-47B6-A7BC-6A0D253812C0}" presName="sp" presStyleCnt="0"/>
      <dgm:spPr/>
      <dgm:t>
        <a:bodyPr/>
        <a:lstStyle/>
        <a:p>
          <a:endParaRPr lang="ru-RU"/>
        </a:p>
      </dgm:t>
    </dgm:pt>
    <dgm:pt modelId="{B848DC52-9EF7-48B9-AE85-7DB621B4E8E8}" type="pres">
      <dgm:prSet presAssocID="{7A3D7C6B-E45E-4D2F-A3A4-D1C5E9186AB5}" presName="composite" presStyleCnt="0"/>
      <dgm:spPr/>
      <dgm:t>
        <a:bodyPr/>
        <a:lstStyle/>
        <a:p>
          <a:endParaRPr lang="ru-RU"/>
        </a:p>
      </dgm:t>
    </dgm:pt>
    <dgm:pt modelId="{647AE6F5-9CBE-4DA4-8AD8-9C00D0436219}" type="pres">
      <dgm:prSet presAssocID="{7A3D7C6B-E45E-4D2F-A3A4-D1C5E9186AB5}" presName="parentText" presStyleLbl="alignNode1" presStyleIdx="1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F9D87-4D31-464E-A1B7-053DD088AF97}" type="pres">
      <dgm:prSet presAssocID="{7A3D7C6B-E45E-4D2F-A3A4-D1C5E9186AB5}" presName="descendantText" presStyleLbl="alignAcc1" presStyleIdx="13" presStyleCnt="14" custScaleX="81337" custScaleY="151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ABA688-29DB-4433-9FD5-EF3CAAE1BBBF}" type="presOf" srcId="{0A577742-2DA6-4771-8812-32EC5CF47A93}" destId="{FDA0605A-8928-476D-9FAB-A69A2A4B42D5}" srcOrd="0" destOrd="0" presId="urn:microsoft.com/office/officeart/2005/8/layout/chevron2"/>
    <dgm:cxn modelId="{6632535D-3B34-4D78-A8AC-5E1B8444B9A2}" type="presOf" srcId="{85700F0B-326D-46D8-93DC-4256C16A7CB7}" destId="{02E27EA5-03A7-494D-BB82-7169A67C43F3}" srcOrd="0" destOrd="0" presId="urn:microsoft.com/office/officeart/2005/8/layout/chevron2"/>
    <dgm:cxn modelId="{5F597E29-149E-4748-815B-B7FD5DC2DB59}" srcId="{46221C6B-BC3B-4A87-A501-8E96DFF6F0E0}" destId="{7C187CE9-5043-4300-A4DD-51CDB08463DC}" srcOrd="0" destOrd="0" parTransId="{82CEA0EC-A806-4D4A-90D7-15CCCE1F1126}" sibTransId="{6D7AF13F-0B7F-41D6-A9E3-4CF9907CA2FE}"/>
    <dgm:cxn modelId="{39D6835C-3EEE-4F8A-A4A4-137BB439E927}" srcId="{79AB8F44-2D06-43A9-B0EE-0D2CFC4645BF}" destId="{D62FD298-ED85-4C53-BFC7-E3DEEA97C221}" srcOrd="0" destOrd="0" parTransId="{36391FE2-7F74-4F81-857A-2C86D8EDF303}" sibTransId="{8CFE75D1-3212-49D7-B0E6-78C551B5525A}"/>
    <dgm:cxn modelId="{9B52EA8B-80AB-4F3A-AD22-B9E075366E2A}" srcId="{9DAA549F-5177-4810-9CC4-7347C46C0DAD}" destId="{DA35C169-97D1-4C59-A399-1D3AE3F58E6A}" srcOrd="0" destOrd="0" parTransId="{85625BFD-5246-4280-B2C6-6B97AF4C5CCD}" sibTransId="{7E9EEB7A-E32C-4C1B-9C7C-77DF46BAA1B2}"/>
    <dgm:cxn modelId="{41DBA0CD-A2AA-4CA3-BB6D-319EB87C5254}" srcId="{E137AAE9-8BD9-43AB-A229-F610CEC44541}" destId="{79AB8F44-2D06-43A9-B0EE-0D2CFC4645BF}" srcOrd="11" destOrd="0" parTransId="{A5DD9F36-7E78-41A3-9243-B37B9B111E9E}" sibTransId="{EA1BA794-7349-4ACF-9DAC-77A1B41BEBE1}"/>
    <dgm:cxn modelId="{A13DF123-379F-4077-93BC-727F009DA424}" type="presOf" srcId="{9790A779-0C24-4D94-8EDB-11450ABBE1F1}" destId="{C9EC6331-0B88-49A6-9F3A-98FFA4CD048B}" srcOrd="0" destOrd="0" presId="urn:microsoft.com/office/officeart/2005/8/layout/chevron2"/>
    <dgm:cxn modelId="{32E8F9E1-9B6A-4360-B43D-7C7E978215C5}" srcId="{FCE76CAF-60E9-4A84-8D97-2FC4F6B786F0}" destId="{31A1CA4C-2BC9-4D00-B760-006F61F51B2E}" srcOrd="0" destOrd="0" parTransId="{748972E6-D91D-495A-8561-C410CA9BC7E4}" sibTransId="{56368547-4C76-434F-9872-C3E54691EA39}"/>
    <dgm:cxn modelId="{E1E7356E-AE06-4D9E-AB9A-463390945B79}" type="presOf" srcId="{D5CDADBE-FF80-41D2-B5B4-7A8BD94E20C2}" destId="{0989285A-C6C6-466D-ACEE-9D0DF1A2EF7F}" srcOrd="0" destOrd="0" presId="urn:microsoft.com/office/officeart/2005/8/layout/chevron2"/>
    <dgm:cxn modelId="{CDE8FEF6-CCB6-4B4D-9AAB-4D4CD16A67A5}" srcId="{7A3D7C6B-E45E-4D2F-A3A4-D1C5E9186AB5}" destId="{1E903D5A-A985-4D75-8A4F-C9C141AEF3EA}" srcOrd="0" destOrd="0" parTransId="{C7216396-8664-447E-8614-7A057B6ED324}" sibTransId="{BCA8CA30-2E88-41F3-91F5-77247149D009}"/>
    <dgm:cxn modelId="{457A0474-1485-4CC1-A3A1-B2EFF0AB582E}" type="presOf" srcId="{ADC10437-760F-405B-AB47-BD9408152E22}" destId="{3EA3DC8D-925D-46E9-8853-44C5CA5F7151}" srcOrd="0" destOrd="0" presId="urn:microsoft.com/office/officeart/2005/8/layout/chevron2"/>
    <dgm:cxn modelId="{88372D14-FC63-46EE-8C42-939F04CF8F05}" srcId="{E137AAE9-8BD9-43AB-A229-F610CEC44541}" destId="{B574EAD5-4C6E-4CE6-B5E3-D0346A8DC766}" srcOrd="8" destOrd="0" parTransId="{EC01356F-BEA3-46CD-BDF0-4D202361825B}" sibTransId="{58C40ACE-B614-47C6-ACB0-094F4088EB65}"/>
    <dgm:cxn modelId="{796F9658-652F-4A7F-804F-F29E796C8532}" type="presOf" srcId="{46221C6B-BC3B-4A87-A501-8E96DFF6F0E0}" destId="{46B0348F-15D8-4F3B-974C-36F452D4DACD}" srcOrd="0" destOrd="0" presId="urn:microsoft.com/office/officeart/2005/8/layout/chevron2"/>
    <dgm:cxn modelId="{10C61BC1-0B5A-4485-AD97-991612D3086D}" type="presOf" srcId="{AE36DB03-E3B7-461A-B54B-C7B763B8B7BF}" destId="{4785020C-0879-4EB9-9809-C01A1E8A4F4F}" srcOrd="0" destOrd="0" presId="urn:microsoft.com/office/officeart/2005/8/layout/chevron2"/>
    <dgm:cxn modelId="{C2062B10-3528-403F-82C9-BD4EA85A4D4C}" srcId="{E137AAE9-8BD9-43AB-A229-F610CEC44541}" destId="{9DAA549F-5177-4810-9CC4-7347C46C0DAD}" srcOrd="9" destOrd="0" parTransId="{30FC33E0-6A13-463C-BC65-92C1D1A357FB}" sibTransId="{FF5BD577-4BC8-4C66-BE0B-78671D05D57F}"/>
    <dgm:cxn modelId="{B080D8D8-875B-4AA1-818B-983E5A96F265}" srcId="{E137AAE9-8BD9-43AB-A229-F610CEC44541}" destId="{33CB7BA5-4DBA-4D55-94FD-43B3A2507398}" srcOrd="1" destOrd="0" parTransId="{0873BEDB-A0AF-4829-B98C-90C6F4C88C36}" sibTransId="{2DDE3ED1-0B1E-4E3F-9F18-F01AC9E64ADB}"/>
    <dgm:cxn modelId="{C145924C-7644-4236-9EFC-9DE2311F2E6D}" srcId="{D5CDADBE-FF80-41D2-B5B4-7A8BD94E20C2}" destId="{ADC10437-760F-405B-AB47-BD9408152E22}" srcOrd="0" destOrd="0" parTransId="{B4751BE5-AD91-4911-83DD-9BBCB1C76A98}" sibTransId="{352B2C15-AD1D-437A-A823-DBA06731DD88}"/>
    <dgm:cxn modelId="{D56AABE3-7DC0-45C4-A42F-1214C911E0CE}" type="presOf" srcId="{1E903D5A-A985-4D75-8A4F-C9C141AEF3EA}" destId="{2C6F9D87-4D31-464E-A1B7-053DD088AF97}" srcOrd="0" destOrd="0" presId="urn:microsoft.com/office/officeart/2005/8/layout/chevron2"/>
    <dgm:cxn modelId="{3E032B49-FA5C-4A7A-BA85-79FEBD84EA2D}" type="presOf" srcId="{DDE80D22-BC8D-47AE-9145-F1B4C79413FC}" destId="{589A63E7-87FF-4174-B290-E503F5D05A5B}" srcOrd="0" destOrd="0" presId="urn:microsoft.com/office/officeart/2005/8/layout/chevron2"/>
    <dgm:cxn modelId="{7D160C40-65EB-4F66-B57A-D2137412F020}" type="presOf" srcId="{9DAA549F-5177-4810-9CC4-7347C46C0DAD}" destId="{D3C183EA-79EA-4AE9-A772-62F62DF7DFB2}" srcOrd="0" destOrd="0" presId="urn:microsoft.com/office/officeart/2005/8/layout/chevron2"/>
    <dgm:cxn modelId="{30507CE2-EBDA-4390-8B59-C10D851EABF5}" type="presOf" srcId="{05ED9844-4FD1-410B-9E3C-A3A8FCF07916}" destId="{07706D58-635C-459E-BF1A-2539FFD7C005}" srcOrd="0" destOrd="0" presId="urn:microsoft.com/office/officeart/2005/8/layout/chevron2"/>
    <dgm:cxn modelId="{160AD59B-1D95-4F38-819A-ABF26CCABAD5}" srcId="{E137AAE9-8BD9-43AB-A229-F610CEC44541}" destId="{8263C543-FD24-4256-BDB4-A4648CEA6413}" srcOrd="12" destOrd="0" parTransId="{63B200AB-3593-45DD-B889-DC239D31DA99}" sibTransId="{1DE96A2E-05C2-47B6-A7BC-6A0D253812C0}"/>
    <dgm:cxn modelId="{F81F31F2-1FAF-4CC5-A543-C96C339D7279}" type="presOf" srcId="{DA35C169-97D1-4C59-A399-1D3AE3F58E6A}" destId="{73647D5D-1673-44CA-B5A9-9538D222D275}" srcOrd="0" destOrd="0" presId="urn:microsoft.com/office/officeart/2005/8/layout/chevron2"/>
    <dgm:cxn modelId="{C46D0F27-67B7-42D8-AE8A-ACDC7996E721}" srcId="{E137AAE9-8BD9-43AB-A229-F610CEC44541}" destId="{FCE76CAF-60E9-4A84-8D97-2FC4F6B786F0}" srcOrd="0" destOrd="0" parTransId="{B8124A32-1A7F-480A-8BF4-BB8197FBEBF4}" sibTransId="{685983E2-E701-4CDC-A768-0223254B4ACB}"/>
    <dgm:cxn modelId="{518AEE91-2C82-4383-8130-C2395D0E242F}" type="presOf" srcId="{33CB7BA5-4DBA-4D55-94FD-43B3A2507398}" destId="{8977EF20-338F-4132-B022-03750141E751}" srcOrd="0" destOrd="0" presId="urn:microsoft.com/office/officeart/2005/8/layout/chevron2"/>
    <dgm:cxn modelId="{4B90BE0B-84C7-44B1-B3D4-88A2DC52D7A3}" srcId="{E137AAE9-8BD9-43AB-A229-F610CEC44541}" destId="{DDE80D22-BC8D-47AE-9145-F1B4C79413FC}" srcOrd="2" destOrd="0" parTransId="{C19EFCB5-AA4B-415E-86BD-7B11CB5606F1}" sibTransId="{80627BA8-671E-40C7-BB89-020668B0D9D7}"/>
    <dgm:cxn modelId="{644786D8-013F-478E-81C9-FABC90D79934}" srcId="{E137AAE9-8BD9-43AB-A229-F610CEC44541}" destId="{CF7515D0-3B97-44CD-9277-B129FF78C386}" srcOrd="7" destOrd="0" parTransId="{2609AAF1-F1FD-43E2-A8F2-3FDC1DAED58D}" sibTransId="{4375C541-3319-4BCF-B6C0-708988AC505E}"/>
    <dgm:cxn modelId="{291FB676-041F-4D62-9D08-687DF831FD91}" type="presOf" srcId="{7C187CE9-5043-4300-A4DD-51CDB08463DC}" destId="{69E0C441-C0F1-469A-8C08-6E63D4E69B8E}" srcOrd="0" destOrd="0" presId="urn:microsoft.com/office/officeart/2005/8/layout/chevron2"/>
    <dgm:cxn modelId="{F767DB8D-E0B4-4140-A7C4-5500D5B896AD}" srcId="{3F83622C-F72B-42B0-8907-A392AFEB3033}" destId="{BB5B6E83-47D7-44B7-B417-E05FE8048273}" srcOrd="0" destOrd="0" parTransId="{FB1A228A-771D-43DA-803F-4C2E19A1437D}" sibTransId="{27762476-F6A6-4B72-ACB8-320BDAEEF477}"/>
    <dgm:cxn modelId="{DAE4F652-4D2B-4298-AD24-4DACA21FCF47}" srcId="{8263C543-FD24-4256-BDB4-A4648CEA6413}" destId="{AE36DB03-E3B7-461A-B54B-C7B763B8B7BF}" srcOrd="0" destOrd="0" parTransId="{C0CDB7EA-0C8F-4767-9D2F-E4A0C5C64777}" sibTransId="{779A90FB-CA03-4306-89AE-C127D5B0D94B}"/>
    <dgm:cxn modelId="{732BC461-F9B4-4E2B-AB7E-9866FCFE7F88}" type="presOf" srcId="{3F83622C-F72B-42B0-8907-A392AFEB3033}" destId="{C1DD7AFC-91CA-4B87-9981-07E7ABC5D51B}" srcOrd="0" destOrd="0" presId="urn:microsoft.com/office/officeart/2005/8/layout/chevron2"/>
    <dgm:cxn modelId="{F4762BD9-16FC-4D62-9CC9-FF1D508F53F7}" srcId="{08338F89-FD34-4C6D-8C61-38F84D387953}" destId="{E9565D35-692E-4D3D-B054-18B7EF421D31}" srcOrd="0" destOrd="0" parTransId="{57EC3D47-DD12-4C7C-B416-1F18F73891BA}" sibTransId="{3DF5C405-AA78-459D-95EA-0A58F6EC5BFB}"/>
    <dgm:cxn modelId="{A278A86C-04FB-4565-B78A-19F4FE912B82}" type="presOf" srcId="{B574EAD5-4C6E-4CE6-B5E3-D0346A8DC766}" destId="{41F28C39-5EC9-4BB1-943A-C3D4291A1FFF}" srcOrd="0" destOrd="0" presId="urn:microsoft.com/office/officeart/2005/8/layout/chevron2"/>
    <dgm:cxn modelId="{F3510B3A-189B-4D68-B34F-D965985E3F68}" type="presOf" srcId="{E9565D35-692E-4D3D-B054-18B7EF421D31}" destId="{A18B387E-D944-4C56-852F-F1477FE9BD7A}" srcOrd="0" destOrd="0" presId="urn:microsoft.com/office/officeart/2005/8/layout/chevron2"/>
    <dgm:cxn modelId="{C2AE9E27-021D-420F-8E58-76211D4BD54A}" type="presOf" srcId="{08338F89-FD34-4C6D-8C61-38F84D387953}" destId="{3A459ACE-CEFD-4C48-9FA3-EBE6E9492129}" srcOrd="0" destOrd="0" presId="urn:microsoft.com/office/officeart/2005/8/layout/chevron2"/>
    <dgm:cxn modelId="{FC6957FA-E4EE-44AC-B581-69511D82B30C}" type="presOf" srcId="{E137AAE9-8BD9-43AB-A229-F610CEC44541}" destId="{284DA5CD-F66B-499E-A668-D3FCAD24C596}" srcOrd="0" destOrd="0" presId="urn:microsoft.com/office/officeart/2005/8/layout/chevron2"/>
    <dgm:cxn modelId="{3D27AEDB-E3F8-4252-9E4B-43A5EA9C6410}" srcId="{3B7B6374-D1BF-4895-B8DB-DB83DF6FC1C5}" destId="{05ED9844-4FD1-410B-9E3C-A3A8FCF07916}" srcOrd="0" destOrd="0" parTransId="{638319F9-5F00-4E9F-AC13-8E0F9B49E6CC}" sibTransId="{A0489036-A08B-41BB-A349-569FB5AF309B}"/>
    <dgm:cxn modelId="{956F0748-D8C7-44F7-9C9E-8F12995163B4}" srcId="{E137AAE9-8BD9-43AB-A229-F610CEC44541}" destId="{7A3D7C6B-E45E-4D2F-A3A4-D1C5E9186AB5}" srcOrd="13" destOrd="0" parTransId="{83F7769D-B6F4-47DF-99C6-E88C639E8226}" sibTransId="{8CD00C1E-5C4D-4153-B459-5DE92301881F}"/>
    <dgm:cxn modelId="{486EFCD4-DF30-4F24-B1B8-61F73A18C004}" type="presOf" srcId="{BB5B6E83-47D7-44B7-B417-E05FE8048273}" destId="{E6B98972-FF74-4B73-811C-A4347C5C65F7}" srcOrd="0" destOrd="0" presId="urn:microsoft.com/office/officeart/2005/8/layout/chevron2"/>
    <dgm:cxn modelId="{C54E5044-8471-43C6-B7EB-441435F8D615}" srcId="{DDE80D22-BC8D-47AE-9145-F1B4C79413FC}" destId="{0A577742-2DA6-4771-8812-32EC5CF47A93}" srcOrd="0" destOrd="0" parTransId="{F0A4AFD2-B258-44BD-9D74-98381F28DF58}" sibTransId="{98F9C7E5-F9AB-481B-BE52-A7C72E0CD049}"/>
    <dgm:cxn modelId="{54534E45-860A-47D8-970F-D486492676AB}" type="presOf" srcId="{FCE76CAF-60E9-4A84-8D97-2FC4F6B786F0}" destId="{DBC52C0E-10AD-4544-A33F-74A8452B6AE2}" srcOrd="0" destOrd="0" presId="urn:microsoft.com/office/officeart/2005/8/layout/chevron2"/>
    <dgm:cxn modelId="{0DCA529A-18B2-412E-8A0C-EDD3C86F958E}" type="presOf" srcId="{CF7515D0-3B97-44CD-9277-B129FF78C386}" destId="{5CF2AD69-5B6F-4659-94A3-1574F64ADC7C}" srcOrd="0" destOrd="0" presId="urn:microsoft.com/office/officeart/2005/8/layout/chevron2"/>
    <dgm:cxn modelId="{EF50283D-E972-4F5E-B337-6858A49DB126}" type="presOf" srcId="{D62FD298-ED85-4C53-BFC7-E3DEEA97C221}" destId="{841A387D-017E-420F-B95A-B9DF32B4E3CB}" srcOrd="0" destOrd="0" presId="urn:microsoft.com/office/officeart/2005/8/layout/chevron2"/>
    <dgm:cxn modelId="{55542887-63E0-47B3-839B-19A0AB93034C}" srcId="{33CB7BA5-4DBA-4D55-94FD-43B3A2507398}" destId="{85700F0B-326D-46D8-93DC-4256C16A7CB7}" srcOrd="0" destOrd="0" parTransId="{B1FFB1D0-6D3C-41D3-86F5-E80B8D76ADCE}" sibTransId="{F1AB98C4-2959-4609-8B6B-391872B40C41}"/>
    <dgm:cxn modelId="{BB1E07EF-35BF-4ACD-8C14-64F5C01CED89}" srcId="{E137AAE9-8BD9-43AB-A229-F610CEC44541}" destId="{46221C6B-BC3B-4A87-A501-8E96DFF6F0E0}" srcOrd="10" destOrd="0" parTransId="{A32740AC-6BCF-4D4B-A546-CD09FC73D2E1}" sibTransId="{C84FD0D9-DFDD-4B45-9D66-DD6D7468FC72}"/>
    <dgm:cxn modelId="{D1241D7B-8B71-4FB6-9B0C-DA1E4699B354}" srcId="{E137AAE9-8BD9-43AB-A229-F610CEC44541}" destId="{3F83622C-F72B-42B0-8907-A392AFEB3033}" srcOrd="5" destOrd="0" parTransId="{59AB95C9-D2CD-4798-81F1-BAC0198881F5}" sibTransId="{D6BADD3A-1DD1-4542-912C-58CB7EAA9D18}"/>
    <dgm:cxn modelId="{8536C5C7-D3AF-4D8C-B49B-CC81382F2447}" srcId="{CF7515D0-3B97-44CD-9277-B129FF78C386}" destId="{D26937AB-A71A-416E-BA22-E47E82AD0DF9}" srcOrd="0" destOrd="0" parTransId="{AE2EE698-D110-4534-9C5A-31A2442A6D33}" sibTransId="{D56ED1C0-693E-4141-9AAB-7D73E804C1BE}"/>
    <dgm:cxn modelId="{76661CD4-4AE6-4C88-840C-F26DB0CC19B9}" srcId="{E137AAE9-8BD9-43AB-A229-F610CEC44541}" destId="{3B7B6374-D1BF-4895-B8DB-DB83DF6FC1C5}" srcOrd="3" destOrd="0" parTransId="{55F727DF-AC52-405A-AEED-408B29DF9751}" sibTransId="{619BDD38-2557-4C8B-93F5-2DFEA09EC835}"/>
    <dgm:cxn modelId="{DBCE8F1E-CA91-4384-A187-73D1790CCFAC}" type="presOf" srcId="{D26937AB-A71A-416E-BA22-E47E82AD0DF9}" destId="{A9B236DA-6EC7-4DCA-8113-0BB9BEA4A2A0}" srcOrd="0" destOrd="0" presId="urn:microsoft.com/office/officeart/2005/8/layout/chevron2"/>
    <dgm:cxn modelId="{C1D304F2-5F8C-4F8E-8E5F-356F4753EAED}" type="presOf" srcId="{3B7B6374-D1BF-4895-B8DB-DB83DF6FC1C5}" destId="{7A263487-75AF-4920-B92B-CA027A67CD5D}" srcOrd="0" destOrd="0" presId="urn:microsoft.com/office/officeart/2005/8/layout/chevron2"/>
    <dgm:cxn modelId="{355BED6F-B387-4BC5-AE08-8DD20F145B90}" type="presOf" srcId="{31A1CA4C-2BC9-4D00-B760-006F61F51B2E}" destId="{131859CE-BEF0-4C82-B129-5ECF78CDDF0D}" srcOrd="0" destOrd="0" presId="urn:microsoft.com/office/officeart/2005/8/layout/chevron2"/>
    <dgm:cxn modelId="{4EF34F7F-2ECA-4F0E-B187-37CC284B68CB}" type="presOf" srcId="{7A3D7C6B-E45E-4D2F-A3A4-D1C5E9186AB5}" destId="{647AE6F5-9CBE-4DA4-8AD8-9C00D0436219}" srcOrd="0" destOrd="0" presId="urn:microsoft.com/office/officeart/2005/8/layout/chevron2"/>
    <dgm:cxn modelId="{A40EA341-1C93-42A4-BDE0-9FA586B5C7C1}" type="presOf" srcId="{79AB8F44-2D06-43A9-B0EE-0D2CFC4645BF}" destId="{C7DF816A-EC00-40E1-AE38-D99BAC8043D7}" srcOrd="0" destOrd="0" presId="urn:microsoft.com/office/officeart/2005/8/layout/chevron2"/>
    <dgm:cxn modelId="{FBFA4DFA-2EC9-4DFD-8040-8B70479F37D1}" srcId="{E137AAE9-8BD9-43AB-A229-F610CEC44541}" destId="{08338F89-FD34-4C6D-8C61-38F84D387953}" srcOrd="4" destOrd="0" parTransId="{9000CCD7-C067-4305-91CE-094B07949607}" sibTransId="{955D9B70-5109-482B-AF95-E7CD8C77E4FA}"/>
    <dgm:cxn modelId="{71C2336A-723D-4494-9766-22E526A8C1F3}" type="presOf" srcId="{8263C543-FD24-4256-BDB4-A4648CEA6413}" destId="{8DC9033F-6650-4051-8700-7B4F96F6121A}" srcOrd="0" destOrd="0" presId="urn:microsoft.com/office/officeart/2005/8/layout/chevron2"/>
    <dgm:cxn modelId="{26406D6B-D983-4302-97D9-76402EF51BAA}" srcId="{E137AAE9-8BD9-43AB-A229-F610CEC44541}" destId="{D5CDADBE-FF80-41D2-B5B4-7A8BD94E20C2}" srcOrd="6" destOrd="0" parTransId="{0941A9E3-BE36-449D-A6D6-F70F36F8A135}" sibTransId="{05C97739-FBC4-4058-9A53-7C286541DA2D}"/>
    <dgm:cxn modelId="{B038AF2F-2EAB-46A7-B9DA-3974956CC055}" srcId="{B574EAD5-4C6E-4CE6-B5E3-D0346A8DC766}" destId="{9790A779-0C24-4D94-8EDB-11450ABBE1F1}" srcOrd="0" destOrd="0" parTransId="{BFE39058-A93E-4D33-918E-397604C74049}" sibTransId="{05D85844-8EFB-422A-8B45-DC4FE938232A}"/>
    <dgm:cxn modelId="{F511CB6F-AA90-4DE4-B15F-842F2E40BCAB}" type="presParOf" srcId="{284DA5CD-F66B-499E-A668-D3FCAD24C596}" destId="{C3A813BF-A4DA-4B7E-897C-63CB296DF1E8}" srcOrd="0" destOrd="0" presId="urn:microsoft.com/office/officeart/2005/8/layout/chevron2"/>
    <dgm:cxn modelId="{F41B7280-32CF-425A-9520-ED9DFEB4D9E5}" type="presParOf" srcId="{C3A813BF-A4DA-4B7E-897C-63CB296DF1E8}" destId="{DBC52C0E-10AD-4544-A33F-74A8452B6AE2}" srcOrd="0" destOrd="0" presId="urn:microsoft.com/office/officeart/2005/8/layout/chevron2"/>
    <dgm:cxn modelId="{95EB6BC6-5247-4EB8-990C-D8B8AA163C8A}" type="presParOf" srcId="{C3A813BF-A4DA-4B7E-897C-63CB296DF1E8}" destId="{131859CE-BEF0-4C82-B129-5ECF78CDDF0D}" srcOrd="1" destOrd="0" presId="urn:microsoft.com/office/officeart/2005/8/layout/chevron2"/>
    <dgm:cxn modelId="{E3F6C9C6-C2EA-4660-95BF-3B7B2670D676}" type="presParOf" srcId="{284DA5CD-F66B-499E-A668-D3FCAD24C596}" destId="{DF6FBAA7-5706-4890-8154-7BAFC19CD7BC}" srcOrd="1" destOrd="0" presId="urn:microsoft.com/office/officeart/2005/8/layout/chevron2"/>
    <dgm:cxn modelId="{44E97626-0EB0-4D8A-8844-709EA6174C59}" type="presParOf" srcId="{284DA5CD-F66B-499E-A668-D3FCAD24C596}" destId="{E57D837A-A49C-4ABD-9970-C301BF4157B5}" srcOrd="2" destOrd="0" presId="urn:microsoft.com/office/officeart/2005/8/layout/chevron2"/>
    <dgm:cxn modelId="{0AC124CB-5CD7-4BB9-B444-C29DDC5EC3CD}" type="presParOf" srcId="{E57D837A-A49C-4ABD-9970-C301BF4157B5}" destId="{8977EF20-338F-4132-B022-03750141E751}" srcOrd="0" destOrd="0" presId="urn:microsoft.com/office/officeart/2005/8/layout/chevron2"/>
    <dgm:cxn modelId="{666308F6-7D02-4035-84B4-4D53979FB481}" type="presParOf" srcId="{E57D837A-A49C-4ABD-9970-C301BF4157B5}" destId="{02E27EA5-03A7-494D-BB82-7169A67C43F3}" srcOrd="1" destOrd="0" presId="urn:microsoft.com/office/officeart/2005/8/layout/chevron2"/>
    <dgm:cxn modelId="{39BE3C9A-6F9B-490A-9745-9B6142248990}" type="presParOf" srcId="{284DA5CD-F66B-499E-A668-D3FCAD24C596}" destId="{FFC4BF5A-E7BA-4F1E-B9CF-1BBAE4161A0E}" srcOrd="3" destOrd="0" presId="urn:microsoft.com/office/officeart/2005/8/layout/chevron2"/>
    <dgm:cxn modelId="{2C500723-19D6-423F-B228-97A710376885}" type="presParOf" srcId="{284DA5CD-F66B-499E-A668-D3FCAD24C596}" destId="{BCC2B262-C909-4AF2-AD1A-5B023A6DD02C}" srcOrd="4" destOrd="0" presId="urn:microsoft.com/office/officeart/2005/8/layout/chevron2"/>
    <dgm:cxn modelId="{D504F573-78A3-47D2-9637-7AC664A71695}" type="presParOf" srcId="{BCC2B262-C909-4AF2-AD1A-5B023A6DD02C}" destId="{589A63E7-87FF-4174-B290-E503F5D05A5B}" srcOrd="0" destOrd="0" presId="urn:microsoft.com/office/officeart/2005/8/layout/chevron2"/>
    <dgm:cxn modelId="{A7F1B2EB-52B7-4134-8C30-FBBBA5628A54}" type="presParOf" srcId="{BCC2B262-C909-4AF2-AD1A-5B023A6DD02C}" destId="{FDA0605A-8928-476D-9FAB-A69A2A4B42D5}" srcOrd="1" destOrd="0" presId="urn:microsoft.com/office/officeart/2005/8/layout/chevron2"/>
    <dgm:cxn modelId="{EE796B94-F3DE-41A3-B590-3516F492225F}" type="presParOf" srcId="{284DA5CD-F66B-499E-A668-D3FCAD24C596}" destId="{33C994E2-1758-4EDA-8F85-EA5FAFA7EF5D}" srcOrd="5" destOrd="0" presId="urn:microsoft.com/office/officeart/2005/8/layout/chevron2"/>
    <dgm:cxn modelId="{6A4D5B9A-C1BF-42BC-9A06-A5C49C425A07}" type="presParOf" srcId="{284DA5CD-F66B-499E-A668-D3FCAD24C596}" destId="{BA0B11F5-3CD8-4A31-B053-839F5FE7FF86}" srcOrd="6" destOrd="0" presId="urn:microsoft.com/office/officeart/2005/8/layout/chevron2"/>
    <dgm:cxn modelId="{4F633641-62FC-4B16-88B6-9D530F70C974}" type="presParOf" srcId="{BA0B11F5-3CD8-4A31-B053-839F5FE7FF86}" destId="{7A263487-75AF-4920-B92B-CA027A67CD5D}" srcOrd="0" destOrd="0" presId="urn:microsoft.com/office/officeart/2005/8/layout/chevron2"/>
    <dgm:cxn modelId="{7E561275-55B0-41F2-AF4B-F016E9912D6E}" type="presParOf" srcId="{BA0B11F5-3CD8-4A31-B053-839F5FE7FF86}" destId="{07706D58-635C-459E-BF1A-2539FFD7C005}" srcOrd="1" destOrd="0" presId="urn:microsoft.com/office/officeart/2005/8/layout/chevron2"/>
    <dgm:cxn modelId="{402648EF-BA11-4518-86C4-26E193CEA9FD}" type="presParOf" srcId="{284DA5CD-F66B-499E-A668-D3FCAD24C596}" destId="{25645D98-7D3D-4E95-A29A-DC4E5A7C0D93}" srcOrd="7" destOrd="0" presId="urn:microsoft.com/office/officeart/2005/8/layout/chevron2"/>
    <dgm:cxn modelId="{2BCB9CAD-5B7F-4EFE-905F-0F5FAA421AB3}" type="presParOf" srcId="{284DA5CD-F66B-499E-A668-D3FCAD24C596}" destId="{EE37BA03-FD38-4448-AD0E-3801CA900556}" srcOrd="8" destOrd="0" presId="urn:microsoft.com/office/officeart/2005/8/layout/chevron2"/>
    <dgm:cxn modelId="{D166827E-0134-4944-8279-1FEF8B6A1BEA}" type="presParOf" srcId="{EE37BA03-FD38-4448-AD0E-3801CA900556}" destId="{3A459ACE-CEFD-4C48-9FA3-EBE6E9492129}" srcOrd="0" destOrd="0" presId="urn:microsoft.com/office/officeart/2005/8/layout/chevron2"/>
    <dgm:cxn modelId="{C332F909-1EF9-444D-BC19-BF930ED93BD4}" type="presParOf" srcId="{EE37BA03-FD38-4448-AD0E-3801CA900556}" destId="{A18B387E-D944-4C56-852F-F1477FE9BD7A}" srcOrd="1" destOrd="0" presId="urn:microsoft.com/office/officeart/2005/8/layout/chevron2"/>
    <dgm:cxn modelId="{6C0DB7AA-A5A0-4F78-A8F7-BFA0DD44909D}" type="presParOf" srcId="{284DA5CD-F66B-499E-A668-D3FCAD24C596}" destId="{5FD6E656-60A5-415D-B90F-76922EE79018}" srcOrd="9" destOrd="0" presId="urn:microsoft.com/office/officeart/2005/8/layout/chevron2"/>
    <dgm:cxn modelId="{5D7B4810-6D4E-4E25-AC67-421FD5F043F0}" type="presParOf" srcId="{284DA5CD-F66B-499E-A668-D3FCAD24C596}" destId="{0DC0795F-52E7-4FA5-9905-07D374019D64}" srcOrd="10" destOrd="0" presId="urn:microsoft.com/office/officeart/2005/8/layout/chevron2"/>
    <dgm:cxn modelId="{419DFBD4-2111-42F8-A0B0-5139663771F7}" type="presParOf" srcId="{0DC0795F-52E7-4FA5-9905-07D374019D64}" destId="{C1DD7AFC-91CA-4B87-9981-07E7ABC5D51B}" srcOrd="0" destOrd="0" presId="urn:microsoft.com/office/officeart/2005/8/layout/chevron2"/>
    <dgm:cxn modelId="{92CBDB5C-61A7-4239-A792-EC756C7792D1}" type="presParOf" srcId="{0DC0795F-52E7-4FA5-9905-07D374019D64}" destId="{E6B98972-FF74-4B73-811C-A4347C5C65F7}" srcOrd="1" destOrd="0" presId="urn:microsoft.com/office/officeart/2005/8/layout/chevron2"/>
    <dgm:cxn modelId="{0F16A05E-3897-49E8-B5D7-624D32C78904}" type="presParOf" srcId="{284DA5CD-F66B-499E-A668-D3FCAD24C596}" destId="{BDBF32A7-8B7B-433D-B80B-ED33214DAF15}" srcOrd="11" destOrd="0" presId="urn:microsoft.com/office/officeart/2005/8/layout/chevron2"/>
    <dgm:cxn modelId="{7A02EAC8-2AC0-4BB8-9C47-02EE2C8EF340}" type="presParOf" srcId="{284DA5CD-F66B-499E-A668-D3FCAD24C596}" destId="{985A8017-D2CF-45A1-8866-FB3B87EF7D71}" srcOrd="12" destOrd="0" presId="urn:microsoft.com/office/officeart/2005/8/layout/chevron2"/>
    <dgm:cxn modelId="{41855533-C6C5-43D7-8ADC-82B278F1AAAB}" type="presParOf" srcId="{985A8017-D2CF-45A1-8866-FB3B87EF7D71}" destId="{0989285A-C6C6-466D-ACEE-9D0DF1A2EF7F}" srcOrd="0" destOrd="0" presId="urn:microsoft.com/office/officeart/2005/8/layout/chevron2"/>
    <dgm:cxn modelId="{1543197E-6E49-49C1-BF5B-653221777285}" type="presParOf" srcId="{985A8017-D2CF-45A1-8866-FB3B87EF7D71}" destId="{3EA3DC8D-925D-46E9-8853-44C5CA5F7151}" srcOrd="1" destOrd="0" presId="urn:microsoft.com/office/officeart/2005/8/layout/chevron2"/>
    <dgm:cxn modelId="{31ADA750-A089-4F36-BBB6-523D1F0360A3}" type="presParOf" srcId="{284DA5CD-F66B-499E-A668-D3FCAD24C596}" destId="{C35C84BE-1431-467F-BB76-FC86DE8A62EB}" srcOrd="13" destOrd="0" presId="urn:microsoft.com/office/officeart/2005/8/layout/chevron2"/>
    <dgm:cxn modelId="{1E82D1BB-633C-4A17-83E3-C5BC591995A6}" type="presParOf" srcId="{284DA5CD-F66B-499E-A668-D3FCAD24C596}" destId="{B1693509-8799-48CB-A172-F872CCF477D0}" srcOrd="14" destOrd="0" presId="urn:microsoft.com/office/officeart/2005/8/layout/chevron2"/>
    <dgm:cxn modelId="{4D24F9A3-3D67-4C01-B7C4-045046F13327}" type="presParOf" srcId="{B1693509-8799-48CB-A172-F872CCF477D0}" destId="{5CF2AD69-5B6F-4659-94A3-1574F64ADC7C}" srcOrd="0" destOrd="0" presId="urn:microsoft.com/office/officeart/2005/8/layout/chevron2"/>
    <dgm:cxn modelId="{6BE742B3-C9CC-4E81-BAF6-C4004400A5BB}" type="presParOf" srcId="{B1693509-8799-48CB-A172-F872CCF477D0}" destId="{A9B236DA-6EC7-4DCA-8113-0BB9BEA4A2A0}" srcOrd="1" destOrd="0" presId="urn:microsoft.com/office/officeart/2005/8/layout/chevron2"/>
    <dgm:cxn modelId="{8F200D42-946E-4FA1-BFD8-8953A7DE1739}" type="presParOf" srcId="{284DA5CD-F66B-499E-A668-D3FCAD24C596}" destId="{F9783F76-FA45-4018-83F4-23B75C595774}" srcOrd="15" destOrd="0" presId="urn:microsoft.com/office/officeart/2005/8/layout/chevron2"/>
    <dgm:cxn modelId="{4CE18AD7-0E22-4736-BB90-A98A720A8D6E}" type="presParOf" srcId="{284DA5CD-F66B-499E-A668-D3FCAD24C596}" destId="{AAFFC9C0-6421-43AF-AA79-FC5C9C8CC769}" srcOrd="16" destOrd="0" presId="urn:microsoft.com/office/officeart/2005/8/layout/chevron2"/>
    <dgm:cxn modelId="{67CCC30E-847E-41C9-A902-7998A8BF7147}" type="presParOf" srcId="{AAFFC9C0-6421-43AF-AA79-FC5C9C8CC769}" destId="{41F28C39-5EC9-4BB1-943A-C3D4291A1FFF}" srcOrd="0" destOrd="0" presId="urn:microsoft.com/office/officeart/2005/8/layout/chevron2"/>
    <dgm:cxn modelId="{AF771C3B-8629-4FFB-BCAC-B8F05F0E879D}" type="presParOf" srcId="{AAFFC9C0-6421-43AF-AA79-FC5C9C8CC769}" destId="{C9EC6331-0B88-49A6-9F3A-98FFA4CD048B}" srcOrd="1" destOrd="0" presId="urn:microsoft.com/office/officeart/2005/8/layout/chevron2"/>
    <dgm:cxn modelId="{7150CA9B-B020-4BB7-8298-187CA95A993C}" type="presParOf" srcId="{284DA5CD-F66B-499E-A668-D3FCAD24C596}" destId="{BDD50A35-DBC0-420D-BD39-4D63B1D9A3CD}" srcOrd="17" destOrd="0" presId="urn:microsoft.com/office/officeart/2005/8/layout/chevron2"/>
    <dgm:cxn modelId="{F1ADE7D5-B3AF-44E9-9D81-0E8DA68DD584}" type="presParOf" srcId="{284DA5CD-F66B-499E-A668-D3FCAD24C596}" destId="{92031E97-2AED-4DC7-917C-D3191171CF7C}" srcOrd="18" destOrd="0" presId="urn:microsoft.com/office/officeart/2005/8/layout/chevron2"/>
    <dgm:cxn modelId="{CC2B687C-DF31-4E2A-AB5A-0925339B11FA}" type="presParOf" srcId="{92031E97-2AED-4DC7-917C-D3191171CF7C}" destId="{D3C183EA-79EA-4AE9-A772-62F62DF7DFB2}" srcOrd="0" destOrd="0" presId="urn:microsoft.com/office/officeart/2005/8/layout/chevron2"/>
    <dgm:cxn modelId="{72133D59-ACBC-476F-A8DC-5403107F1DAA}" type="presParOf" srcId="{92031E97-2AED-4DC7-917C-D3191171CF7C}" destId="{73647D5D-1673-44CA-B5A9-9538D222D275}" srcOrd="1" destOrd="0" presId="urn:microsoft.com/office/officeart/2005/8/layout/chevron2"/>
    <dgm:cxn modelId="{100C4F4E-17C7-4AC6-8CD5-6473E9921E81}" type="presParOf" srcId="{284DA5CD-F66B-499E-A668-D3FCAD24C596}" destId="{73BA7E5E-87C8-4F9F-BBAA-ED302BCD4A35}" srcOrd="19" destOrd="0" presId="urn:microsoft.com/office/officeart/2005/8/layout/chevron2"/>
    <dgm:cxn modelId="{1EC66E9D-279D-4857-8FAA-7FD6011A6926}" type="presParOf" srcId="{284DA5CD-F66B-499E-A668-D3FCAD24C596}" destId="{0BB72601-CDAE-42B5-8E62-0F29ABC4C1C5}" srcOrd="20" destOrd="0" presId="urn:microsoft.com/office/officeart/2005/8/layout/chevron2"/>
    <dgm:cxn modelId="{7D83E990-737A-42DC-AB66-27F69BA9B9C6}" type="presParOf" srcId="{0BB72601-CDAE-42B5-8E62-0F29ABC4C1C5}" destId="{46B0348F-15D8-4F3B-974C-36F452D4DACD}" srcOrd="0" destOrd="0" presId="urn:microsoft.com/office/officeart/2005/8/layout/chevron2"/>
    <dgm:cxn modelId="{26DC5422-9727-4712-B12A-8D446318A2C1}" type="presParOf" srcId="{0BB72601-CDAE-42B5-8E62-0F29ABC4C1C5}" destId="{69E0C441-C0F1-469A-8C08-6E63D4E69B8E}" srcOrd="1" destOrd="0" presId="urn:microsoft.com/office/officeart/2005/8/layout/chevron2"/>
    <dgm:cxn modelId="{7D2C00F9-1D69-4F07-987C-7BF6575A3256}" type="presParOf" srcId="{284DA5CD-F66B-499E-A668-D3FCAD24C596}" destId="{D215F386-EF85-4DD8-9719-B513053CD459}" srcOrd="21" destOrd="0" presId="urn:microsoft.com/office/officeart/2005/8/layout/chevron2"/>
    <dgm:cxn modelId="{9908BF9D-8C32-48E0-8BFF-564F43C9B339}" type="presParOf" srcId="{284DA5CD-F66B-499E-A668-D3FCAD24C596}" destId="{A3750DD3-8637-443E-B7DB-A6E803A73571}" srcOrd="22" destOrd="0" presId="urn:microsoft.com/office/officeart/2005/8/layout/chevron2"/>
    <dgm:cxn modelId="{81BBF773-36C3-438A-B107-DE191670F4D4}" type="presParOf" srcId="{A3750DD3-8637-443E-B7DB-A6E803A73571}" destId="{C7DF816A-EC00-40E1-AE38-D99BAC8043D7}" srcOrd="0" destOrd="0" presId="urn:microsoft.com/office/officeart/2005/8/layout/chevron2"/>
    <dgm:cxn modelId="{4661CBD4-6AFE-48C0-A44D-7D50FF774B6F}" type="presParOf" srcId="{A3750DD3-8637-443E-B7DB-A6E803A73571}" destId="{841A387D-017E-420F-B95A-B9DF32B4E3CB}" srcOrd="1" destOrd="0" presId="urn:microsoft.com/office/officeart/2005/8/layout/chevron2"/>
    <dgm:cxn modelId="{8E98CD03-845D-460A-85C4-982D8804C075}" type="presParOf" srcId="{284DA5CD-F66B-499E-A668-D3FCAD24C596}" destId="{C8A3C2D4-CF1D-4B51-BC50-74804AAE4347}" srcOrd="23" destOrd="0" presId="urn:microsoft.com/office/officeart/2005/8/layout/chevron2"/>
    <dgm:cxn modelId="{86DD7154-8B1A-43DC-8C9A-F0BFFFBA33F3}" type="presParOf" srcId="{284DA5CD-F66B-499E-A668-D3FCAD24C596}" destId="{3FA06293-0E59-4073-98A5-33D735142871}" srcOrd="24" destOrd="0" presId="urn:microsoft.com/office/officeart/2005/8/layout/chevron2"/>
    <dgm:cxn modelId="{4336CF78-5C15-4356-B74D-9EDD5BBFB84B}" type="presParOf" srcId="{3FA06293-0E59-4073-98A5-33D735142871}" destId="{8DC9033F-6650-4051-8700-7B4F96F6121A}" srcOrd="0" destOrd="0" presId="urn:microsoft.com/office/officeart/2005/8/layout/chevron2"/>
    <dgm:cxn modelId="{8660C6B4-FB06-44EC-AB9F-CA272BB7BD6C}" type="presParOf" srcId="{3FA06293-0E59-4073-98A5-33D735142871}" destId="{4785020C-0879-4EB9-9809-C01A1E8A4F4F}" srcOrd="1" destOrd="0" presId="urn:microsoft.com/office/officeart/2005/8/layout/chevron2"/>
    <dgm:cxn modelId="{0CB709DF-6225-4581-AC23-6C2DADA036EC}" type="presParOf" srcId="{284DA5CD-F66B-499E-A668-D3FCAD24C596}" destId="{41C45C37-CBFB-4835-A65F-BBC5879B73CA}" srcOrd="25" destOrd="0" presId="urn:microsoft.com/office/officeart/2005/8/layout/chevron2"/>
    <dgm:cxn modelId="{221944B5-4613-4F97-83E3-07C33BE87411}" type="presParOf" srcId="{284DA5CD-F66B-499E-A668-D3FCAD24C596}" destId="{B848DC52-9EF7-48B9-AE85-7DB621B4E8E8}" srcOrd="26" destOrd="0" presId="urn:microsoft.com/office/officeart/2005/8/layout/chevron2"/>
    <dgm:cxn modelId="{FD60A963-F689-4CF1-9F0F-503269D915F8}" type="presParOf" srcId="{B848DC52-9EF7-48B9-AE85-7DB621B4E8E8}" destId="{647AE6F5-9CBE-4DA4-8AD8-9C00D0436219}" srcOrd="0" destOrd="0" presId="urn:microsoft.com/office/officeart/2005/8/layout/chevron2"/>
    <dgm:cxn modelId="{1AF0E9A7-5C84-4B32-93E1-A424B2879473}" type="presParOf" srcId="{B848DC52-9EF7-48B9-AE85-7DB621B4E8E8}" destId="{2C6F9D87-4D31-464E-A1B7-053DD088AF97}" srcOrd="1" destOrd="0" presId="urn:microsoft.com/office/officeart/2005/8/layout/chevron2"/>
  </dgm:cxnLst>
  <dgm:bg/>
  <dgm:whole>
    <a:ln w="38100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52C0E-10AD-4544-A33F-74A8452B6AE2}">
      <dsp:nvSpPr>
        <dsp:cNvPr id="0" name=""/>
        <dsp:cNvSpPr/>
      </dsp:nvSpPr>
      <dsp:spPr>
        <a:xfrm rot="5400000">
          <a:off x="864541" y="86543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181874"/>
        <a:ext cx="333660" cy="142998"/>
      </dsp:txXfrm>
    </dsp:sp>
    <dsp:sp modelId="{131859CE-BEF0-4C82-B129-5ECF78CDDF0D}">
      <dsp:nvSpPr>
        <dsp:cNvPr id="0" name=""/>
        <dsp:cNvSpPr/>
      </dsp:nvSpPr>
      <dsp:spPr>
        <a:xfrm rot="5400000">
          <a:off x="4657525" y="-2719711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«Новые имена»</a:t>
          </a:r>
          <a:endParaRPr lang="ru-RU" sz="1400" b="1" kern="1200" dirty="0">
            <a:latin typeface="+mn-lt"/>
          </a:endParaRPr>
        </a:p>
      </dsp:txBody>
      <dsp:txXfrm rot="-5400000">
        <a:off x="1937895" y="30169"/>
        <a:ext cx="5749088" cy="279577"/>
      </dsp:txXfrm>
    </dsp:sp>
    <dsp:sp modelId="{8977EF20-338F-4132-B022-03750141E751}">
      <dsp:nvSpPr>
        <dsp:cNvPr id="0" name=""/>
        <dsp:cNvSpPr/>
      </dsp:nvSpPr>
      <dsp:spPr>
        <a:xfrm rot="5400000">
          <a:off x="864541" y="522829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618160"/>
        <a:ext cx="333660" cy="142998"/>
      </dsp:txXfrm>
    </dsp:sp>
    <dsp:sp modelId="{02E27EA5-03A7-494D-BB82-7169A67C43F3}">
      <dsp:nvSpPr>
        <dsp:cNvPr id="0" name=""/>
        <dsp:cNvSpPr/>
      </dsp:nvSpPr>
      <dsp:spPr>
        <a:xfrm rot="5400000">
          <a:off x="4602541" y="-2310983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«Конференция Победителей» </a:t>
          </a:r>
          <a:endParaRPr lang="ru-RU" sz="1400" b="1" kern="1200" dirty="0">
            <a:latin typeface="+mn-lt"/>
          </a:endParaRPr>
        </a:p>
      </dsp:txBody>
      <dsp:txXfrm rot="-5400000">
        <a:off x="1882911" y="438897"/>
        <a:ext cx="5749088" cy="279577"/>
      </dsp:txXfrm>
    </dsp:sp>
    <dsp:sp modelId="{589A63E7-87FF-4174-B290-E503F5D05A5B}">
      <dsp:nvSpPr>
        <dsp:cNvPr id="0" name=""/>
        <dsp:cNvSpPr/>
      </dsp:nvSpPr>
      <dsp:spPr>
        <a:xfrm rot="5400000">
          <a:off x="864541" y="959115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1054446"/>
        <a:ext cx="333660" cy="142998"/>
      </dsp:txXfrm>
    </dsp:sp>
    <dsp:sp modelId="{FDA0605A-8928-476D-9FAB-A69A2A4B42D5}">
      <dsp:nvSpPr>
        <dsp:cNvPr id="0" name=""/>
        <dsp:cNvSpPr/>
      </dsp:nvSpPr>
      <dsp:spPr>
        <a:xfrm rot="5400000">
          <a:off x="4657525" y="-1847138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Конференция в Академической гимназии СПбГУ</a:t>
          </a:r>
          <a:endParaRPr lang="ru-RU" sz="1400" b="1" kern="1200" dirty="0">
            <a:latin typeface="+mn-lt"/>
          </a:endParaRPr>
        </a:p>
      </dsp:txBody>
      <dsp:txXfrm rot="-5400000">
        <a:off x="1937895" y="902742"/>
        <a:ext cx="5749088" cy="279577"/>
      </dsp:txXfrm>
    </dsp:sp>
    <dsp:sp modelId="{7A263487-75AF-4920-B92B-CA027A67CD5D}">
      <dsp:nvSpPr>
        <dsp:cNvPr id="0" name=""/>
        <dsp:cNvSpPr/>
      </dsp:nvSpPr>
      <dsp:spPr>
        <a:xfrm rot="5400000">
          <a:off x="864541" y="1395402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1490733"/>
        <a:ext cx="333660" cy="142998"/>
      </dsp:txXfrm>
    </dsp:sp>
    <dsp:sp modelId="{07706D58-635C-459E-BF1A-2539FFD7C005}">
      <dsp:nvSpPr>
        <dsp:cNvPr id="0" name=""/>
        <dsp:cNvSpPr/>
      </dsp:nvSpPr>
      <dsp:spPr>
        <a:xfrm rot="5400000">
          <a:off x="4657525" y="-1410851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«Павловские чтения»</a:t>
          </a:r>
          <a:endParaRPr lang="ru-RU" sz="1400" b="1" kern="1200" dirty="0">
            <a:latin typeface="+mn-lt"/>
          </a:endParaRPr>
        </a:p>
      </dsp:txBody>
      <dsp:txXfrm rot="-5400000">
        <a:off x="1937895" y="1339029"/>
        <a:ext cx="5749088" cy="279577"/>
      </dsp:txXfrm>
    </dsp:sp>
    <dsp:sp modelId="{3A459ACE-CEFD-4C48-9FA3-EBE6E9492129}">
      <dsp:nvSpPr>
        <dsp:cNvPr id="0" name=""/>
        <dsp:cNvSpPr/>
      </dsp:nvSpPr>
      <dsp:spPr>
        <a:xfrm rot="5400000">
          <a:off x="864541" y="1831688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1927019"/>
        <a:ext cx="333660" cy="142998"/>
      </dsp:txXfrm>
    </dsp:sp>
    <dsp:sp modelId="{A18B387E-D944-4C56-852F-F1477FE9BD7A}">
      <dsp:nvSpPr>
        <dsp:cNvPr id="0" name=""/>
        <dsp:cNvSpPr/>
      </dsp:nvSpPr>
      <dsp:spPr>
        <a:xfrm rot="5400000">
          <a:off x="4657525" y="-974565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«Молодые ученые ХХ</a:t>
          </a:r>
          <a:r>
            <a:rPr lang="en-US" sz="1400" b="1" kern="1200" dirty="0" smtClean="0">
              <a:latin typeface="+mn-lt"/>
            </a:rPr>
            <a:t>I</a:t>
          </a:r>
          <a:r>
            <a:rPr lang="ru-RU" sz="1400" b="1" kern="1200" dirty="0" smtClean="0">
              <a:latin typeface="+mn-lt"/>
            </a:rPr>
            <a:t> века» в Доме Ученых</a:t>
          </a:r>
          <a:endParaRPr lang="ru-RU" sz="1400" b="1" kern="1200" dirty="0">
            <a:latin typeface="+mn-lt"/>
          </a:endParaRPr>
        </a:p>
      </dsp:txBody>
      <dsp:txXfrm rot="-5400000">
        <a:off x="1937895" y="1775315"/>
        <a:ext cx="5749088" cy="279577"/>
      </dsp:txXfrm>
    </dsp:sp>
    <dsp:sp modelId="{C1DD7AFC-91CA-4B87-9981-07E7ABC5D51B}">
      <dsp:nvSpPr>
        <dsp:cNvPr id="0" name=""/>
        <dsp:cNvSpPr/>
      </dsp:nvSpPr>
      <dsp:spPr>
        <a:xfrm rot="5400000">
          <a:off x="864541" y="2267975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2363306"/>
        <a:ext cx="333660" cy="142998"/>
      </dsp:txXfrm>
    </dsp:sp>
    <dsp:sp modelId="{E6B98972-FF74-4B73-811C-A4347C5C65F7}">
      <dsp:nvSpPr>
        <dsp:cNvPr id="0" name=""/>
        <dsp:cNvSpPr/>
      </dsp:nvSpPr>
      <dsp:spPr>
        <a:xfrm rot="5400000">
          <a:off x="4657525" y="-538278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«Интеллектуальное возрождение» в СПбГУ</a:t>
          </a:r>
          <a:endParaRPr lang="ru-RU" sz="1400" b="1" kern="1200" dirty="0">
            <a:latin typeface="+mn-lt"/>
          </a:endParaRPr>
        </a:p>
      </dsp:txBody>
      <dsp:txXfrm rot="-5400000">
        <a:off x="1937895" y="2211602"/>
        <a:ext cx="5749088" cy="279577"/>
      </dsp:txXfrm>
    </dsp:sp>
    <dsp:sp modelId="{0989285A-C6C6-466D-ACEE-9D0DF1A2EF7F}">
      <dsp:nvSpPr>
        <dsp:cNvPr id="0" name=""/>
        <dsp:cNvSpPr/>
      </dsp:nvSpPr>
      <dsp:spPr>
        <a:xfrm rot="5400000">
          <a:off x="864541" y="2704261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2799592"/>
        <a:ext cx="333660" cy="142998"/>
      </dsp:txXfrm>
    </dsp:sp>
    <dsp:sp modelId="{3EA3DC8D-925D-46E9-8853-44C5CA5F7151}">
      <dsp:nvSpPr>
        <dsp:cNvPr id="0" name=""/>
        <dsp:cNvSpPr/>
      </dsp:nvSpPr>
      <dsp:spPr>
        <a:xfrm rot="5400000">
          <a:off x="4657525" y="-101992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«Сахаровские чтения»</a:t>
          </a:r>
          <a:endParaRPr lang="ru-RU" sz="1400" b="1" kern="1200" dirty="0">
            <a:latin typeface="+mn-lt"/>
          </a:endParaRPr>
        </a:p>
      </dsp:txBody>
      <dsp:txXfrm rot="-5400000">
        <a:off x="1937895" y="2647888"/>
        <a:ext cx="5749088" cy="279577"/>
      </dsp:txXfrm>
    </dsp:sp>
    <dsp:sp modelId="{5CF2AD69-5B6F-4659-94A3-1574F64ADC7C}">
      <dsp:nvSpPr>
        <dsp:cNvPr id="0" name=""/>
        <dsp:cNvSpPr/>
      </dsp:nvSpPr>
      <dsp:spPr>
        <a:xfrm rot="5400000">
          <a:off x="864541" y="3140548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3235879"/>
        <a:ext cx="333660" cy="142998"/>
      </dsp:txXfrm>
    </dsp:sp>
    <dsp:sp modelId="{A9B236DA-6EC7-4DCA-8113-0BB9BEA4A2A0}">
      <dsp:nvSpPr>
        <dsp:cNvPr id="0" name=""/>
        <dsp:cNvSpPr/>
      </dsp:nvSpPr>
      <dsp:spPr>
        <a:xfrm rot="5400000">
          <a:off x="4657525" y="334294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Конкурс исследовательских работ в ЛЭТИ</a:t>
          </a:r>
          <a:endParaRPr lang="ru-RU" sz="1400" b="1" kern="1200" dirty="0">
            <a:latin typeface="+mn-lt"/>
          </a:endParaRPr>
        </a:p>
      </dsp:txBody>
      <dsp:txXfrm rot="-5400000">
        <a:off x="1937895" y="3084174"/>
        <a:ext cx="5749088" cy="279577"/>
      </dsp:txXfrm>
    </dsp:sp>
    <dsp:sp modelId="{41F28C39-5EC9-4BB1-943A-C3D4291A1FFF}">
      <dsp:nvSpPr>
        <dsp:cNvPr id="0" name=""/>
        <dsp:cNvSpPr/>
      </dsp:nvSpPr>
      <dsp:spPr>
        <a:xfrm rot="5400000">
          <a:off x="864541" y="3576834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3672165"/>
        <a:ext cx="333660" cy="142998"/>
      </dsp:txXfrm>
    </dsp:sp>
    <dsp:sp modelId="{C9EC6331-0B88-49A6-9F3A-98FFA4CD048B}">
      <dsp:nvSpPr>
        <dsp:cNvPr id="0" name=""/>
        <dsp:cNvSpPr/>
      </dsp:nvSpPr>
      <dsp:spPr>
        <a:xfrm rot="5400000">
          <a:off x="4657525" y="770580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«Юные Ньютоны»</a:t>
          </a:r>
          <a:endParaRPr lang="ru-RU" sz="1400" b="1" kern="1200" dirty="0">
            <a:latin typeface="+mn-lt"/>
          </a:endParaRPr>
        </a:p>
      </dsp:txBody>
      <dsp:txXfrm rot="-5400000">
        <a:off x="1937895" y="3520460"/>
        <a:ext cx="5749088" cy="279577"/>
      </dsp:txXfrm>
    </dsp:sp>
    <dsp:sp modelId="{D3C183EA-79EA-4AE9-A772-62F62DF7DFB2}">
      <dsp:nvSpPr>
        <dsp:cNvPr id="0" name=""/>
        <dsp:cNvSpPr/>
      </dsp:nvSpPr>
      <dsp:spPr>
        <a:xfrm rot="5400000">
          <a:off x="864541" y="4013121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4108452"/>
        <a:ext cx="333660" cy="142998"/>
      </dsp:txXfrm>
    </dsp:sp>
    <dsp:sp modelId="{73647D5D-1673-44CA-B5A9-9538D222D275}">
      <dsp:nvSpPr>
        <dsp:cNvPr id="0" name=""/>
        <dsp:cNvSpPr/>
      </dsp:nvSpPr>
      <dsp:spPr>
        <a:xfrm rot="5400000">
          <a:off x="4657525" y="1206867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«Открытие» в г. Ярославле</a:t>
          </a:r>
          <a:endParaRPr lang="ru-RU" sz="1400" b="1" kern="1200" dirty="0">
            <a:latin typeface="+mn-lt"/>
          </a:endParaRPr>
        </a:p>
      </dsp:txBody>
      <dsp:txXfrm rot="-5400000">
        <a:off x="1937895" y="3956747"/>
        <a:ext cx="5749088" cy="279577"/>
      </dsp:txXfrm>
    </dsp:sp>
    <dsp:sp modelId="{46B0348F-15D8-4F3B-974C-36F452D4DACD}">
      <dsp:nvSpPr>
        <dsp:cNvPr id="0" name=""/>
        <dsp:cNvSpPr/>
      </dsp:nvSpPr>
      <dsp:spPr>
        <a:xfrm rot="5400000">
          <a:off x="864541" y="4449407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4544738"/>
        <a:ext cx="333660" cy="142998"/>
      </dsp:txXfrm>
    </dsp:sp>
    <dsp:sp modelId="{69E0C441-C0F1-469A-8C08-6E63D4E69B8E}">
      <dsp:nvSpPr>
        <dsp:cNvPr id="0" name=""/>
        <dsp:cNvSpPr/>
      </dsp:nvSpPr>
      <dsp:spPr>
        <a:xfrm rot="5400000">
          <a:off x="4657525" y="1643153"/>
          <a:ext cx="309827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Творческий конкурс «Леонардо» в Москве</a:t>
          </a:r>
          <a:endParaRPr lang="ru-RU" sz="1400" b="1" kern="1200" dirty="0">
            <a:latin typeface="+mn-lt"/>
          </a:endParaRPr>
        </a:p>
      </dsp:txBody>
      <dsp:txXfrm rot="-5400000">
        <a:off x="1937895" y="4393033"/>
        <a:ext cx="5749088" cy="279577"/>
      </dsp:txXfrm>
    </dsp:sp>
    <dsp:sp modelId="{C7DF816A-EC00-40E1-AE38-D99BAC8043D7}">
      <dsp:nvSpPr>
        <dsp:cNvPr id="0" name=""/>
        <dsp:cNvSpPr/>
      </dsp:nvSpPr>
      <dsp:spPr>
        <a:xfrm rot="5400000">
          <a:off x="864541" y="4929756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5025087"/>
        <a:ext cx="333660" cy="142998"/>
      </dsp:txXfrm>
    </dsp:sp>
    <dsp:sp modelId="{841A387D-017E-420F-B95A-B9DF32B4E3CB}">
      <dsp:nvSpPr>
        <dsp:cNvPr id="0" name=""/>
        <dsp:cNvSpPr/>
      </dsp:nvSpPr>
      <dsp:spPr>
        <a:xfrm rot="5400000">
          <a:off x="4613462" y="2123502"/>
          <a:ext cx="397952" cy="57793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</a:rPr>
            <a:t>Городской конкурс творческих работ в Политехническом университете</a:t>
          </a:r>
          <a:endParaRPr lang="ru-RU" sz="1400" b="1" kern="1200" dirty="0">
            <a:latin typeface="+mn-lt"/>
          </a:endParaRPr>
        </a:p>
      </dsp:txBody>
      <dsp:txXfrm rot="-5400000">
        <a:off x="1942195" y="4833621"/>
        <a:ext cx="5740486" cy="359100"/>
      </dsp:txXfrm>
    </dsp:sp>
    <dsp:sp modelId="{8DC9033F-6650-4051-8700-7B4F96F6121A}">
      <dsp:nvSpPr>
        <dsp:cNvPr id="0" name=""/>
        <dsp:cNvSpPr/>
      </dsp:nvSpPr>
      <dsp:spPr>
        <a:xfrm rot="5400000">
          <a:off x="864541" y="5388737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5484068"/>
        <a:ext cx="333660" cy="142998"/>
      </dsp:txXfrm>
    </dsp:sp>
    <dsp:sp modelId="{4785020C-0879-4EB9-9809-C01A1E8A4F4F}">
      <dsp:nvSpPr>
        <dsp:cNvPr id="0" name=""/>
        <dsp:cNvSpPr/>
      </dsp:nvSpPr>
      <dsp:spPr>
        <a:xfrm rot="5400000">
          <a:off x="4653289" y="2552291"/>
          <a:ext cx="355217" cy="58397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latin typeface="+mn-lt"/>
            </a:rPr>
            <a:t>Гимназические чтения «У Крюкова канала»</a:t>
          </a:r>
        </a:p>
      </dsp:txBody>
      <dsp:txXfrm rot="-5400000">
        <a:off x="1928377" y="5311883"/>
        <a:ext cx="5805042" cy="320537"/>
      </dsp:txXfrm>
    </dsp:sp>
    <dsp:sp modelId="{647AE6F5-9CBE-4DA4-8AD8-9C00D0436219}">
      <dsp:nvSpPr>
        <dsp:cNvPr id="0" name=""/>
        <dsp:cNvSpPr/>
      </dsp:nvSpPr>
      <dsp:spPr>
        <a:xfrm rot="5400000">
          <a:off x="864541" y="5904396"/>
          <a:ext cx="476658" cy="333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 rot="-5400000">
        <a:off x="936040" y="5999727"/>
        <a:ext cx="333660" cy="142998"/>
      </dsp:txXfrm>
    </dsp:sp>
    <dsp:sp modelId="{2C6F9D87-4D31-464E-A1B7-053DD088AF97}">
      <dsp:nvSpPr>
        <dsp:cNvPr id="0" name=""/>
        <dsp:cNvSpPr/>
      </dsp:nvSpPr>
      <dsp:spPr>
        <a:xfrm rot="5400000">
          <a:off x="4568206" y="3114344"/>
          <a:ext cx="468571" cy="57469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latin typeface="+mn-lt"/>
            </a:rPr>
            <a:t>Межрегиональная конференция «Будущее – это мы»</a:t>
          </a:r>
        </a:p>
      </dsp:txBody>
      <dsp:txXfrm rot="-5400000">
        <a:off x="1929026" y="5776398"/>
        <a:ext cx="5724058" cy="422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BD052-BD46-4278-BCEC-B98F3C658EF1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1E073-28E9-454A-8674-DB54546C5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3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072586-5D1D-4C63-99ED-C3BE0D41D4A4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B23867-0353-4A29-B150-910C402C7AE8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BFA13B1-C643-4D4F-9D8A-BEBDDE919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5.wdp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Исследовательская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Что должен помнить руководитель работы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Структура исследовательской работы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5192" y="1676400"/>
            <a:ext cx="8153400" cy="36576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Учебная исследовательская работа должна содержать обязательные элементы НАУЧНОГО исследования: вычленение проблемы, определение темы, постановку цели, формулирование задач, выдвижение гипотезы, выбор методов сбора и обработки фактического материала, проведение экспериментов, анализ полученного материала для получения ответов на поставленные вопросы.</a:t>
            </a:r>
          </a:p>
          <a:p>
            <a:endParaRPr lang="ru-RU" sz="2800" dirty="0" smtClean="0"/>
          </a:p>
          <a:p>
            <a:pPr lvl="1"/>
            <a:r>
              <a:rPr lang="ru-RU" b="1" dirty="0" smtClean="0"/>
              <a:t>Введение:</a:t>
            </a:r>
            <a:r>
              <a:rPr lang="ru-RU" dirty="0" smtClean="0"/>
              <a:t> </a:t>
            </a:r>
            <a:r>
              <a:rPr lang="ru-RU" sz="2500" dirty="0" smtClean="0"/>
              <a:t>актуальность, цель, задачи, гипотеза, новизна, практическая значимость (</a:t>
            </a:r>
            <a:r>
              <a:rPr lang="ru-RU" sz="2500" dirty="0" err="1" smtClean="0"/>
              <a:t>адресность</a:t>
            </a:r>
            <a:r>
              <a:rPr lang="ru-RU" sz="2500" dirty="0" smtClean="0"/>
              <a:t>, возможная сфера применения результатов).</a:t>
            </a:r>
            <a:endParaRPr lang="ru-RU" dirty="0" smtClean="0"/>
          </a:p>
          <a:p>
            <a:endParaRPr lang="ru-RU" sz="2800" dirty="0" smtClean="0"/>
          </a:p>
          <a:p>
            <a:pPr lvl="1"/>
            <a:r>
              <a:rPr lang="ru-RU" b="1" dirty="0" smtClean="0"/>
              <a:t>Обзор литературы</a:t>
            </a:r>
            <a:r>
              <a:rPr lang="ru-RU" dirty="0" smtClean="0"/>
              <a:t> </a:t>
            </a:r>
            <a:r>
              <a:rPr lang="ru-RU" sz="2500" dirty="0" smtClean="0"/>
              <a:t>– теория вопроса, ранее изученные факты и характеристики. Представляет собой реферат нескольких источников информации.</a:t>
            </a:r>
            <a:endParaRPr lang="ru-RU" dirty="0" smtClean="0"/>
          </a:p>
          <a:p>
            <a:endParaRPr lang="ru-RU" sz="2800" dirty="0" smtClean="0"/>
          </a:p>
          <a:p>
            <a:pPr lvl="1"/>
            <a:r>
              <a:rPr lang="ru-RU" b="1" dirty="0" smtClean="0"/>
              <a:t>Методика исследования.</a:t>
            </a:r>
            <a:r>
              <a:rPr lang="ru-RU" dirty="0" smtClean="0"/>
              <a:t> Что и как делал автор для рассмотрения предмета исследования.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71196" y="4736841"/>
            <a:ext cx="81534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b="1" dirty="0" smtClean="0"/>
              <a:t>Результаты исследования и их обсуждение</a:t>
            </a:r>
            <a:r>
              <a:rPr lang="ru-RU" sz="2400" dirty="0" smtClean="0"/>
              <a:t>, то есть сопоставление с фактами, полученными ранее и приведенными в обзоре литературы. Наиболее выигрышно представление собственных результатов в форме диаграмм, графиков, схем. Остальные материалы возможно разместить в «Приложении».</a:t>
            </a:r>
            <a:endParaRPr lang="ru-RU" dirty="0" smtClean="0"/>
          </a:p>
          <a:p>
            <a:pPr lvl="1"/>
            <a:endParaRPr lang="ru-RU" sz="2400" dirty="0" smtClean="0"/>
          </a:p>
          <a:p>
            <a:pPr lvl="1"/>
            <a:r>
              <a:rPr lang="ru-RU" b="1" dirty="0" smtClean="0"/>
              <a:t>Выводы</a:t>
            </a:r>
            <a:r>
              <a:rPr lang="ru-RU" dirty="0" smtClean="0"/>
              <a:t> </a:t>
            </a:r>
            <a:r>
              <a:rPr lang="ru-RU" sz="2400" dirty="0" smtClean="0"/>
              <a:t>– тезисы результатов.  Краткие ответы на вопрос о  степени </a:t>
            </a:r>
            <a:r>
              <a:rPr lang="ru-RU" sz="2400" dirty="0" err="1" smtClean="0"/>
              <a:t>решенности</a:t>
            </a:r>
            <a:r>
              <a:rPr lang="ru-RU" sz="2400" dirty="0" smtClean="0"/>
              <a:t> поставленных в работе задач.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0476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Проект:</a:t>
            </a:r>
          </a:p>
          <a:p>
            <a:pPr lvl="1"/>
            <a:r>
              <a:rPr lang="ru-RU" dirty="0" smtClean="0"/>
              <a:t>разработанный план сооружения, изготовления, реконструкции чего-либо;</a:t>
            </a:r>
          </a:p>
          <a:p>
            <a:pPr lvl="1"/>
            <a:r>
              <a:rPr lang="ru-RU" dirty="0" smtClean="0"/>
              <a:t>предварительный, предположительный текст какого-либо документа;</a:t>
            </a:r>
          </a:p>
          <a:p>
            <a:pPr lvl="1"/>
            <a:r>
              <a:rPr lang="ru-RU" dirty="0" smtClean="0"/>
              <a:t>план, замысел (Словарь).</a:t>
            </a:r>
          </a:p>
          <a:p>
            <a:pPr lvl="1"/>
            <a:r>
              <a:rPr lang="ru-RU" dirty="0" smtClean="0"/>
              <a:t>Учебный проект  предполагает реализацию в виде конкретного продукта.</a:t>
            </a:r>
          </a:p>
          <a:p>
            <a:r>
              <a:rPr lang="ru-RU" dirty="0" smtClean="0"/>
              <a:t>Форма презентации проекта зависит от ПРОДУКТА:</a:t>
            </a:r>
          </a:p>
          <a:p>
            <a:pPr lvl="1"/>
            <a:r>
              <a:rPr lang="ru-RU" dirty="0" smtClean="0"/>
              <a:t>Творческий вечер, концерт, спектакль…;</a:t>
            </a:r>
          </a:p>
          <a:p>
            <a:pPr lvl="1"/>
            <a:r>
              <a:rPr lang="ru-RU" dirty="0" smtClean="0"/>
              <a:t>Видеосюжет, слайд-шоу, </a:t>
            </a:r>
            <a:r>
              <a:rPr lang="en-US" dirty="0" smtClean="0"/>
              <a:t>web</a:t>
            </a:r>
            <a:r>
              <a:rPr lang="ru-RU" dirty="0" smtClean="0"/>
              <a:t>-сайт…;</a:t>
            </a:r>
          </a:p>
          <a:p>
            <a:pPr lvl="1"/>
            <a:r>
              <a:rPr lang="ru-RU" dirty="0" smtClean="0"/>
              <a:t>Памятка, буклет, сценарий, экскурсия…. (более детальный и полный список форм продуктов см. в пособии </a:t>
            </a:r>
            <a:r>
              <a:rPr lang="ru-RU" dirty="0" err="1" smtClean="0"/>
              <a:t>И.С.Сергеева</a:t>
            </a:r>
            <a:r>
              <a:rPr lang="ru-RU" dirty="0" smtClean="0"/>
              <a:t> «Как организовать проектную деятельность учащихся», М.,2005)</a:t>
            </a:r>
          </a:p>
        </p:txBody>
      </p:sp>
    </p:spTree>
    <p:extLst>
      <p:ext uri="{BB962C8B-B14F-4D97-AF65-F5344CB8AC3E}">
        <p14:creationId xmlns:p14="http://schemas.microsoft.com/office/powerpoint/2010/main" xmlns="" val="1493151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проекту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Наличие СОЦИАЛЬНО ЗНАЧИМОЙ ЗАДАЧИ (проблемы) – исследовательской, информационной, практической…</a:t>
            </a:r>
          </a:p>
          <a:p>
            <a:r>
              <a:rPr lang="ru-RU" dirty="0" smtClean="0"/>
              <a:t>Поиск информации, которая обрабатывается, осмысляется и представляется разработчиками.</a:t>
            </a:r>
          </a:p>
          <a:p>
            <a:r>
              <a:rPr lang="ru-RU" dirty="0" smtClean="0"/>
              <a:t>Результатом работы над проектом (выходом проекта) является ПРОДУКТ. В общем виде это средство, которое разработали участники проектной группы для разрешения поставленной проблемы.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81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Классификации проектов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 доминирующей деятельности: практико-ориентированные, исследовательские, информационные, творческие, ролевые и др.</a:t>
            </a:r>
          </a:p>
          <a:p>
            <a:r>
              <a:rPr lang="ru-RU" dirty="0" smtClean="0"/>
              <a:t>По комплексности: </a:t>
            </a:r>
            <a:r>
              <a:rPr lang="ru-RU" dirty="0" err="1" smtClean="0"/>
              <a:t>монопредметные</a:t>
            </a:r>
            <a:r>
              <a:rPr lang="ru-RU" dirty="0" smtClean="0"/>
              <a:t> и </a:t>
            </a:r>
            <a:r>
              <a:rPr lang="ru-RU" dirty="0" err="1" smtClean="0"/>
              <a:t>межпредметные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 характеру контактов между участниками: </a:t>
            </a:r>
            <a:r>
              <a:rPr lang="ru-RU" dirty="0" err="1" smtClean="0"/>
              <a:t>внутриклассные</a:t>
            </a:r>
            <a:r>
              <a:rPr lang="ru-RU" dirty="0" smtClean="0"/>
              <a:t>, </a:t>
            </a:r>
            <a:r>
              <a:rPr lang="ru-RU" dirty="0" err="1" smtClean="0"/>
              <a:t>внутришкольные</a:t>
            </a:r>
            <a:r>
              <a:rPr lang="ru-RU" dirty="0" smtClean="0"/>
              <a:t>, региональные и пр.</a:t>
            </a:r>
          </a:p>
          <a:p>
            <a:r>
              <a:rPr lang="ru-RU" dirty="0" smtClean="0"/>
              <a:t>По продолжительности: от мини-проектов (один урок) до годичных и более продолжительных.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Проект, независимо от его содержания, выстраивается как исследование. Используются исследовательские методы с привлечением знаний и умений из различных областей науки, технологий и творческих областей.</a:t>
            </a:r>
          </a:p>
          <a:p>
            <a:r>
              <a:rPr lang="ru-RU" dirty="0" smtClean="0"/>
              <a:t>Доминанта учебного проекта </a:t>
            </a:r>
            <a:r>
              <a:rPr lang="ru-RU" sz="2400" dirty="0" smtClean="0"/>
              <a:t>–последовательная совокупность учебно-познавательных приемов, которые позволяют предложить практическое решение заявленной  проблемы с ОБЯЗАТЕЛЬНОЙ ПРЕЗЕНТАЦИЕЙ РЕЗУЛЬТАТОВ.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Доминанта учебного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5194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Примеры удачного выбора продуктов проектов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Дневник путешествия…</a:t>
            </a:r>
          </a:p>
          <a:p>
            <a:r>
              <a:rPr lang="ru-RU" dirty="0" smtClean="0"/>
              <a:t>Популярное пособие… (брошюра с рекомендациями и видео)</a:t>
            </a:r>
          </a:p>
          <a:p>
            <a:r>
              <a:rPr lang="ru-RU" dirty="0" smtClean="0"/>
              <a:t>Частотный словарь…</a:t>
            </a:r>
          </a:p>
          <a:p>
            <a:r>
              <a:rPr lang="ru-RU" dirty="0" smtClean="0"/>
              <a:t>Главы из учебника будущего…</a:t>
            </a:r>
          </a:p>
          <a:p>
            <a:r>
              <a:rPr lang="ru-RU" dirty="0" smtClean="0"/>
              <a:t> Экологическая программа…</a:t>
            </a:r>
          </a:p>
          <a:p>
            <a:r>
              <a:rPr lang="ru-RU" dirty="0" smtClean="0"/>
              <a:t>Сборник сочинений на тему…</a:t>
            </a:r>
          </a:p>
          <a:p>
            <a:r>
              <a:rPr lang="ru-RU" dirty="0" smtClean="0"/>
              <a:t>Коллекция софизмов….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48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Конкурс «Юные Ньютоны»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11266" name="Picture 2" descr="I:\img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7239">
            <a:off x="5771039" y="2536323"/>
            <a:ext cx="2733692" cy="398796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img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295400"/>
            <a:ext cx="2688478" cy="398796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img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68039">
            <a:off x="447317" y="2443408"/>
            <a:ext cx="2717079" cy="398796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9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57200" y="0"/>
            <a:ext cx="8382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ВШЭ: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Творческий конкурс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«Каждый пишет, как он слышит…» </a:t>
            </a:r>
          </a:p>
          <a:p>
            <a:endParaRPr lang="ru-RU" dirty="0" smtClean="0"/>
          </a:p>
        </p:txBody>
      </p:sp>
      <p:pic>
        <p:nvPicPr>
          <p:cNvPr id="7170" name="Picture 2" descr="I:\img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76" y="1915620"/>
            <a:ext cx="2723524" cy="38323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img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87083">
            <a:off x="3773428" y="2625515"/>
            <a:ext cx="2738605" cy="381358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:\img0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80"/>
          <a:stretch/>
        </p:blipFill>
        <p:spPr bwMode="auto">
          <a:xfrm rot="11187550">
            <a:off x="509758" y="2053712"/>
            <a:ext cx="2830170" cy="4452707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ffectLst>
            <a:outerShdw blurRad="63500" dist="38100" dir="2700000" sx="104000" sy="104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65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011" y="1622562"/>
            <a:ext cx="73103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25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8" name="AutoShape 34"/>
          <p:cNvSpPr>
            <a:spLocks noChangeArrowheads="1"/>
          </p:cNvSpPr>
          <p:nvPr/>
        </p:nvSpPr>
        <p:spPr bwMode="auto">
          <a:xfrm>
            <a:off x="4787900" y="4581525"/>
            <a:ext cx="1944688" cy="1800225"/>
          </a:xfrm>
          <a:prstGeom prst="flowChartMultidocumen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3708400" y="404813"/>
            <a:ext cx="2376488" cy="1655762"/>
          </a:xfrm>
          <a:prstGeom prst="ellipse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Потребность в </a:t>
            </a:r>
          </a:p>
          <a:p>
            <a:pPr algn="ctr"/>
            <a:r>
              <a:rPr lang="ru-RU"/>
              <a:t>индивидуальном </a:t>
            </a:r>
          </a:p>
          <a:p>
            <a:pPr algn="ctr"/>
            <a:r>
              <a:rPr lang="ru-RU"/>
              <a:t>внимании</a:t>
            </a: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250825" y="2593181"/>
            <a:ext cx="2376488" cy="2087563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Лидерские</a:t>
            </a:r>
          </a:p>
          <a:p>
            <a:pPr algn="ctr"/>
            <a:r>
              <a:rPr lang="ru-RU"/>
              <a:t>наклонности</a:t>
            </a:r>
          </a:p>
        </p:txBody>
      </p:sp>
      <p:sp>
        <p:nvSpPr>
          <p:cNvPr id="41993" name="WordArt 9"/>
          <p:cNvSpPr>
            <a:spLocks noChangeArrowheads="1" noChangeShapeType="1" noTextEdit="1"/>
          </p:cNvSpPr>
          <p:nvPr/>
        </p:nvSpPr>
        <p:spPr bwMode="auto">
          <a:xfrm>
            <a:off x="2843213" y="2924175"/>
            <a:ext cx="331311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ПоДрОсТок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996" name="AutoShape 12"/>
          <p:cNvSpPr>
            <a:spLocks noChangeArrowheads="1"/>
          </p:cNvSpPr>
          <p:nvPr/>
        </p:nvSpPr>
        <p:spPr bwMode="auto">
          <a:xfrm>
            <a:off x="468313" y="620713"/>
            <a:ext cx="3097212" cy="1728787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Не БыТь кАк ВсЕ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4787900" y="5084763"/>
            <a:ext cx="172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ru-RU" dirty="0"/>
              <a:t>Дивергентное </a:t>
            </a:r>
          </a:p>
          <a:p>
            <a:pPr algn="ctr"/>
            <a:r>
              <a:rPr lang="ru-RU" dirty="0"/>
              <a:t>мышление</a:t>
            </a: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6588125" y="3357563"/>
            <a:ext cx="2411413" cy="1079500"/>
          </a:xfrm>
          <a:prstGeom prst="bevel">
            <a:avLst>
              <a:gd name="adj" fmla="val 12500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Потребность в </a:t>
            </a:r>
          </a:p>
          <a:p>
            <a:pPr algn="ctr"/>
            <a:r>
              <a:rPr lang="ru-RU"/>
              <a:t>самовыражении</a:t>
            </a:r>
          </a:p>
        </p:txBody>
      </p:sp>
      <p:sp>
        <p:nvSpPr>
          <p:cNvPr id="42013" name="AutoShape 29"/>
          <p:cNvSpPr>
            <a:spLocks noChangeArrowheads="1"/>
          </p:cNvSpPr>
          <p:nvPr/>
        </p:nvSpPr>
        <p:spPr bwMode="auto">
          <a:xfrm>
            <a:off x="5830888" y="1052513"/>
            <a:ext cx="3313112" cy="1871662"/>
          </a:xfrm>
          <a:prstGeom prst="flowChartDecision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Любопытство и </a:t>
            </a:r>
          </a:p>
          <a:p>
            <a:pPr algn="ctr"/>
            <a:r>
              <a:rPr lang="ru-RU"/>
              <a:t>любознательность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1116013" y="5373688"/>
            <a:ext cx="1849437" cy="914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dirty="0"/>
              <a:t>Потребность в </a:t>
            </a:r>
          </a:p>
          <a:p>
            <a:pPr algn="ctr"/>
            <a:r>
              <a:rPr lang="ru-RU" dirty="0"/>
              <a:t>общении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auto">
          <a:xfrm>
            <a:off x="4787900" y="4592411"/>
            <a:ext cx="1944688" cy="1800225"/>
          </a:xfrm>
          <a:prstGeom prst="flowChartMulti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708400" y="415699"/>
            <a:ext cx="2376488" cy="16557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dirty="0"/>
              <a:t>Потребность в </a:t>
            </a:r>
          </a:p>
          <a:p>
            <a:pPr algn="ctr"/>
            <a:r>
              <a:rPr lang="ru-RU" dirty="0"/>
              <a:t>индивидуальном </a:t>
            </a:r>
          </a:p>
          <a:p>
            <a:pPr algn="ctr"/>
            <a:r>
              <a:rPr lang="ru-RU" dirty="0"/>
              <a:t>внимании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250825" y="2576286"/>
            <a:ext cx="2376488" cy="2087563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dirty="0"/>
              <a:t>Лидерские</a:t>
            </a:r>
          </a:p>
          <a:p>
            <a:pPr algn="ctr"/>
            <a:r>
              <a:rPr lang="ru-RU" dirty="0"/>
              <a:t>наклонности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468313" y="631599"/>
            <a:ext cx="3097212" cy="1728787"/>
          </a:xfrm>
          <a:prstGeom prst="irregularSeal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dirty="0"/>
              <a:t>Не </a:t>
            </a:r>
            <a:r>
              <a:rPr lang="ru-RU" dirty="0" err="1"/>
              <a:t>БыТь</a:t>
            </a:r>
            <a:r>
              <a:rPr lang="ru-RU" dirty="0"/>
              <a:t> </a:t>
            </a:r>
            <a:r>
              <a:rPr lang="ru-RU" dirty="0" err="1"/>
              <a:t>кАк</a:t>
            </a:r>
            <a:r>
              <a:rPr lang="ru-RU" dirty="0"/>
              <a:t> </a:t>
            </a:r>
            <a:r>
              <a:rPr lang="ru-RU" dirty="0" err="1"/>
              <a:t>ВсЕ</a:t>
            </a:r>
            <a:endParaRPr lang="ru-RU" dirty="0"/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6588125" y="3368449"/>
            <a:ext cx="2411413" cy="1079500"/>
          </a:xfrm>
          <a:prstGeom prst="bevel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dirty="0"/>
              <a:t>Потребность в </a:t>
            </a:r>
          </a:p>
          <a:p>
            <a:pPr algn="ctr"/>
            <a:r>
              <a:rPr lang="ru-RU" dirty="0"/>
              <a:t>самовыражении</a:t>
            </a:r>
          </a:p>
        </p:txBody>
      </p:sp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5830888" y="1063399"/>
            <a:ext cx="3313112" cy="1871662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/>
              <a:t>Любопытство и </a:t>
            </a:r>
          </a:p>
          <a:p>
            <a:pPr algn="ctr"/>
            <a:r>
              <a:rPr lang="ru-RU"/>
              <a:t>любознательность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87678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42008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ru-RU" dirty="0" smtClean="0"/>
              <a:t>Самосознание младших подростков направлено на формирование чувства взрослости, переориентацию от морали послушания к нормам поведения взрослого (самостоятельность в приобретении знаний, умение разрешения проблемных ситуаций, навык сотрудничества, коммуникации, самоорганизации, рефлексии, наличие собственной позиции и т.д.)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93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Содержимое 5" descr="indi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924175"/>
            <a:ext cx="511175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1295401" y="549275"/>
            <a:ext cx="6934199" cy="21383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«Одарённые дети - это те, которые делают всё немного раньше, немного лучше, немного быстрее и часто </a:t>
            </a:r>
            <a:r>
              <a:rPr lang="ru-RU" sz="28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немного не так, </a:t>
            </a:r>
            <a:r>
              <a:rPr lang="ru-RU" sz="2800" dirty="0" smtClean="0"/>
              <a:t>как большинство других детей»</a:t>
            </a:r>
          </a:p>
        </p:txBody>
      </p:sp>
    </p:spTree>
    <p:extLst>
      <p:ext uri="{BB962C8B-B14F-4D97-AF65-F5344CB8AC3E}">
        <p14:creationId xmlns:p14="http://schemas.microsoft.com/office/powerpoint/2010/main" xmlns="" val="3515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437006" y="250009"/>
            <a:ext cx="8429684" cy="62865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428992" y="2071678"/>
            <a:ext cx="2214578" cy="1928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/>
              <a:t>Гимназия</a:t>
            </a:r>
            <a:endParaRPr lang="ru-RU" sz="2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3636" y="1571612"/>
            <a:ext cx="164307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ОДОД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3000372"/>
            <a:ext cx="200026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643446"/>
            <a:ext cx="228601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Газета «7 пятниц»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4643446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Проектная деятельность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3000372"/>
            <a:ext cx="192882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Гимназическая Дума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1500174"/>
            <a:ext cx="150019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НОУ «Поиск»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714356"/>
            <a:ext cx="1500198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Спортивный клуб</a:t>
            </a:r>
            <a:endParaRPr lang="ru-RU" sz="16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429256" y="2071678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43570" y="3286124"/>
            <a:ext cx="57150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179223" y="3893347"/>
            <a:ext cx="71438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2857488" y="3714752"/>
            <a:ext cx="857256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4" idx="2"/>
          </p:cNvCxnSpPr>
          <p:nvPr/>
        </p:nvCxnSpPr>
        <p:spPr>
          <a:xfrm rot="10800000" flipV="1">
            <a:off x="2714612" y="3036090"/>
            <a:ext cx="714380" cy="250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3071802" y="2000240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 flipH="1" flipV="1">
            <a:off x="4286248" y="185736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785918" y="5643578"/>
            <a:ext cx="54120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Образовательное пространство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9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62000" y="152400"/>
            <a:ext cx="73914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lnSpc>
                <a:spcPts val="2800"/>
              </a:lnSpc>
              <a:buNone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Серия игр </a:t>
            </a:r>
          </a:p>
          <a:p>
            <a:pPr marL="45720" indent="0" algn="ctr">
              <a:lnSpc>
                <a:spcPts val="2800"/>
              </a:lnSpc>
              <a:buNone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«Интеллектуальный марафон»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7411" name="Picture 3" descr="D:\Ира\ФОТО 2015-2016\IMG_20160120_153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4864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Ира\ФОТО 2015-2016\Pj0_ZTQBSck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75834"/>
            <a:ext cx="4747200" cy="316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hampion+cup%3A+%D0%B3%D0%BE%D0%BD%D0%BA%D1%83+%D0%BA%D0%BE%D0%BD%D0%BA%D1%83%D1%80%D0%B5%D0%BD%D1%86%D0%B8%D0%B8+%D0%B7%D0%B0%D0%B2%D0%BE%D0%B5%D0%B2%D0%B0%D1%82%D1%8C+%D1%83%D1%81%D0%BF%D0%B5%D1%85+%D0%9F%D1%8F%D1%82%D1%8C+%D1%87%D0%B5%D0%BB%D0%BE%D0%B2%D0%B5%D0%BA+%D0%B2+%D0%B3%D0%BE%D0%BD%D0%BA%D0%B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344" b="96947" l="2000" r="99429">
                        <a14:foregroundMark x1="16571" y1="20992" x2="22286" y2="18321"/>
                        <a14:foregroundMark x1="30857" y1="13740" x2="34000" y2="21756"/>
                        <a14:foregroundMark x1="57143" y1="9924" x2="61429" y2="19847"/>
                        <a14:foregroundMark x1="64000" y1="8779" x2="59429" y2="8397"/>
                        <a14:foregroundMark x1="52000" y1="17557" x2="56000" y2="8779"/>
                        <a14:foregroundMark x1="50857" y1="21756" x2="50857" y2="2175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86440"/>
            <a:ext cx="2209800" cy="165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8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956646029"/>
              </p:ext>
            </p:extLst>
          </p:nvPr>
        </p:nvGraphicFramePr>
        <p:xfrm>
          <a:off x="228600" y="304800"/>
          <a:ext cx="8686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0"/>
            <a:ext cx="16589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10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2987675" y="2636838"/>
            <a:ext cx="3168501" cy="165625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sz="1950" b="1" dirty="0">
                <a:latin typeface="Arial" pitchFamily="34" charset="0"/>
                <a:cs typeface="Arial" pitchFamily="34" charset="0"/>
              </a:rPr>
              <a:t>Трудные или одарённые</a:t>
            </a:r>
            <a:r>
              <a:rPr kumimoji="1" lang="ru-RU" sz="1950" b="1" dirty="0">
                <a:latin typeface="Times New Roman" pitchFamily="18" charset="0"/>
              </a:rPr>
              <a:t>?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rot="8309572">
            <a:off x="2843213" y="191611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 rot="2075698">
            <a:off x="2627313" y="393382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-1989103">
            <a:off x="5867400" y="40767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 rot="-8403694">
            <a:off x="5940425" y="191611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79388" y="2924175"/>
            <a:ext cx="1800225" cy="8651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импульсивность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и подвижность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755650" y="5084763"/>
            <a:ext cx="1800225" cy="6381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дивергентное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мышление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755650" y="981075"/>
            <a:ext cx="1785938" cy="7858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ненасытное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любопытство </a:t>
            </a:r>
          </a:p>
        </p:txBody>
      </p:sp>
      <p:sp>
        <p:nvSpPr>
          <p:cNvPr id="5130" name="Text Box 23"/>
          <p:cNvSpPr txBox="1">
            <a:spLocks noChangeArrowheads="1"/>
          </p:cNvSpPr>
          <p:nvPr/>
        </p:nvSpPr>
        <p:spPr bwMode="auto">
          <a:xfrm>
            <a:off x="7072313" y="3738563"/>
            <a:ext cx="1316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5131" name="Text Box 24"/>
          <p:cNvSpPr txBox="1">
            <a:spLocks noChangeArrowheads="1"/>
          </p:cNvSpPr>
          <p:nvPr/>
        </p:nvSpPr>
        <p:spPr bwMode="auto">
          <a:xfrm>
            <a:off x="7092950" y="4149725"/>
            <a:ext cx="158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6372225" y="5157788"/>
            <a:ext cx="1857375" cy="7334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непроизвольное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запоминание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0800000">
            <a:off x="4284663" y="15573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6659563" y="1196975"/>
            <a:ext cx="1857375" cy="7334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неустойчивое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внимание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3492500" y="5373688"/>
            <a:ext cx="2000250" cy="1000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повышенная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эмоциональная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чувствительност</a:t>
            </a:r>
            <a:r>
              <a:rPr kumimoji="1" lang="ru-RU" dirty="0">
                <a:latin typeface="Times New Roman" pitchFamily="18" charset="0"/>
              </a:rPr>
              <a:t>ь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7164388" y="2924175"/>
            <a:ext cx="1835150" cy="1000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неприятие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однообразной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деятельности</a:t>
            </a: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3563938" y="333375"/>
            <a:ext cx="1928812" cy="1143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потребность в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постоянном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индивидуальном </a:t>
            </a:r>
          </a:p>
          <a:p>
            <a:pPr algn="ctr" eaLnBrk="1" hangingPunct="1"/>
            <a:r>
              <a:rPr kumimoji="1" lang="ru-RU" dirty="0">
                <a:latin typeface="Arial" pitchFamily="34" charset="0"/>
                <a:cs typeface="Arial" pitchFamily="34" charset="0"/>
              </a:rPr>
              <a:t>внимании</a:t>
            </a:r>
          </a:p>
        </p:txBody>
      </p:sp>
      <p:sp>
        <p:nvSpPr>
          <p:cNvPr id="2" name="AutoShape 7"/>
          <p:cNvSpPr>
            <a:spLocks noChangeArrowheads="1"/>
          </p:cNvSpPr>
          <p:nvPr/>
        </p:nvSpPr>
        <p:spPr bwMode="auto">
          <a:xfrm rot="5400000">
            <a:off x="2224980" y="296770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 rot="-5400000">
            <a:off x="6428309" y="3012850"/>
            <a:ext cx="504056" cy="904305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4211638" y="436562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124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реферата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</a:p>
          <a:p>
            <a:r>
              <a:rPr lang="ru-RU" dirty="0" smtClean="0"/>
              <a:t>Введение</a:t>
            </a:r>
          </a:p>
          <a:p>
            <a:r>
              <a:rPr lang="ru-RU" dirty="0" smtClean="0"/>
              <a:t>Основная часть, разделенная на подразделы</a:t>
            </a:r>
          </a:p>
          <a:p>
            <a:r>
              <a:rPr lang="ru-RU" dirty="0" smtClean="0"/>
              <a:t>Заключение</a:t>
            </a:r>
          </a:p>
          <a:p>
            <a:r>
              <a:rPr lang="ru-RU" dirty="0" smtClean="0"/>
              <a:t>Список литературы.</a:t>
            </a:r>
          </a:p>
          <a:p>
            <a:r>
              <a:rPr lang="ru-RU" dirty="0" smtClean="0"/>
              <a:t>Общий объем реферата – 20-25 страниц.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94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Реферат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Краткое устное или письменное изложение научной работы, книги.</a:t>
            </a:r>
          </a:p>
          <a:p>
            <a:r>
              <a:rPr lang="ru-RU" dirty="0" smtClean="0"/>
              <a:t>Аналитическое  исследование описательного характера, включающее обзор соответствующих литературных и других источников с целью усвоения и оценки уже имеющейся научной информации.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81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57200" y="-152400"/>
            <a:ext cx="8382000" cy="2468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ВШЭ:</a:t>
            </a:r>
          </a:p>
          <a:p>
            <a:pPr marL="45720" indent="0" algn="ctr">
              <a:buNone/>
            </a:pPr>
            <a:r>
              <a:rPr lang="ru-RU" sz="2000" b="1" dirty="0" smtClean="0"/>
              <a:t>Конференция для старшеклассников </a:t>
            </a:r>
          </a:p>
          <a:p>
            <a:pPr marL="45720" indent="0"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«Молодые исследователи»</a:t>
            </a:r>
          </a:p>
          <a:p>
            <a:endParaRPr lang="ru-RU" dirty="0" smtClean="0"/>
          </a:p>
        </p:txBody>
      </p:sp>
      <p:pic>
        <p:nvPicPr>
          <p:cNvPr id="6146" name="Picture 2" descr="I:\img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7341">
            <a:off x="1799296" y="2271635"/>
            <a:ext cx="2911932" cy="4038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img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2901325" cy="4038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720521"/>
            <a:ext cx="2938839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47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День </a:t>
            </a:r>
            <a:r>
              <a:rPr lang="ru-RU" sz="2800" b="0" dirty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Науки (</a:t>
            </a:r>
            <a:r>
              <a:rPr lang="ru-RU" sz="28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День </a:t>
            </a:r>
            <a:r>
              <a:rPr lang="ru-RU" sz="2800" b="0" dirty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Вышки) </a:t>
            </a:r>
            <a:r>
              <a:rPr lang="ru-RU" sz="28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/>
            </a:r>
            <a:br>
              <a:rPr lang="ru-RU" sz="28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</a:br>
            <a:r>
              <a:rPr lang="ru-RU" sz="20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в </a:t>
            </a: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Красносельском районе 27.12.2015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28" name="Picture 4" descr="http://cs628025.vk.me/v628025889/2af38/p9FwgI0hP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990600"/>
            <a:ext cx="5771834" cy="32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5545430" cy="329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188" b="92708" l="9957" r="93290">
                        <a14:foregroundMark x1="30375" y1="87437" x2="41486" y2="88809"/>
                        <a14:foregroundMark x1="27345" y1="44982" x2="55916" y2="43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3729" y="1143000"/>
            <a:ext cx="2331047" cy="23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62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512511" cy="6096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«Высшая проба»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9218" name="Picture 2" descr="I:\img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43840">
            <a:off x="457200" y="1089410"/>
            <a:ext cx="3663950" cy="538910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4185" y="914400"/>
            <a:ext cx="3873500" cy="258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971725"/>
            <a:ext cx="3978275" cy="265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1312"/>
            <a:ext cx="7318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45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82"/>
            <a:ext cx="88392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Игра «Успешный выпускник»</a:t>
            </a:r>
            <a:br>
              <a:rPr lang="ru-RU" sz="32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</a:br>
            <a:r>
              <a:rPr lang="ru-RU" sz="2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Franklin Gothic Demi" panose="020B0703020102020204" pitchFamily="34" charset="0"/>
              </a:rPr>
              <a:t>этап «Выбор ВУЗа»</a:t>
            </a:r>
            <a:endParaRPr lang="ru-RU" sz="2400" b="0" dirty="0">
              <a:solidFill>
                <a:schemeClr val="accent6">
                  <a:lumMod val="50000"/>
                </a:schemeClr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256600" cy="295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23" r="3693" b="8730"/>
          <a:stretch/>
        </p:blipFill>
        <p:spPr bwMode="auto">
          <a:xfrm>
            <a:off x="6209100" y="3252069"/>
            <a:ext cx="2209800" cy="3167331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3898"/>
            <a:ext cx="3784000" cy="283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:\img0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51504">
            <a:off x="4446392" y="4025734"/>
            <a:ext cx="1611949" cy="228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93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«Не существует сколько-нибудь достоверных тестов на одаренность кроме тех, которые проявляются в результате активного участия хотя бы в самой маленькой поисковой исследовательской работе»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Акад. </a:t>
            </a:r>
            <a:r>
              <a:rPr lang="ru-RU" dirty="0" err="1" smtClean="0"/>
              <a:t>А.Н.Колмогоров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17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Базовые компетентности современного человека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-информационная (умение искать, анализировать, преобразовывать, применять информацию для решения проблемы);</a:t>
            </a:r>
          </a:p>
          <a:p>
            <a:r>
              <a:rPr lang="ru-RU" sz="2400" dirty="0" smtClean="0"/>
              <a:t>-коммуникативная (умение эффективно сотрудничать с другими людьми);</a:t>
            </a:r>
          </a:p>
          <a:p>
            <a:r>
              <a:rPr lang="ru-RU" sz="2400" dirty="0" smtClean="0"/>
              <a:t>-рефлексивная (умение ставить цели, планировать, полноценно использовать личностные ресурсы, анализировать сделанное, видеть трудности и ошибки);</a:t>
            </a:r>
          </a:p>
          <a:p>
            <a:r>
              <a:rPr lang="ru-RU" sz="2400" dirty="0" smtClean="0"/>
              <a:t>-целеполагание (умение ставить и удерживать цели)…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818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Становление личностных компетенций предполагается в форме учебного исследования и происходит в единстве развития мотивационно-смыслового и операционно-технического компонентов.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10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Проектная и исследовательская деятельность вырабатывают навыки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Целеполагания</a:t>
            </a:r>
          </a:p>
          <a:p>
            <a:r>
              <a:rPr lang="ru-RU" dirty="0" smtClean="0"/>
              <a:t>Рефлексии</a:t>
            </a:r>
          </a:p>
          <a:p>
            <a:r>
              <a:rPr lang="ru-RU" dirty="0" smtClean="0"/>
              <a:t>Самостоятельности и инициативности</a:t>
            </a:r>
          </a:p>
          <a:p>
            <a:r>
              <a:rPr lang="ru-RU" dirty="0" smtClean="0"/>
              <a:t>Ответственности</a:t>
            </a:r>
          </a:p>
          <a:p>
            <a:r>
              <a:rPr lang="ru-RU" dirty="0" smtClean="0"/>
              <a:t>Повышают учебную мотивацию и эффективность учебной деятельности</a:t>
            </a:r>
          </a:p>
          <a:p>
            <a:r>
              <a:rPr lang="ru-RU" dirty="0" smtClean="0"/>
              <a:t>Формируют потребность вникать в суть проблем</a:t>
            </a:r>
          </a:p>
          <a:p>
            <a:r>
              <a:rPr lang="ru-RU" dirty="0" smtClean="0"/>
              <a:t>Закладывают основы критического отношения и ценностных суждений.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49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Исследование </a:t>
            </a:r>
            <a:r>
              <a:rPr lang="ru-RU" sz="2400" dirty="0" smtClean="0"/>
              <a:t>– научное сочинение, в котором исследуется какой-либо вопрос.</a:t>
            </a:r>
          </a:p>
          <a:p>
            <a:r>
              <a:rPr lang="ru-RU" sz="2400" dirty="0" smtClean="0"/>
              <a:t>Проблема исследования – категория, означающая нечто неизвестное, что предстоит открыть и доказать.</a:t>
            </a:r>
            <a:endParaRPr lang="en-US" dirty="0" smtClean="0"/>
          </a:p>
          <a:p>
            <a:r>
              <a:rPr lang="ru-RU" dirty="0" smtClean="0"/>
              <a:t>Исследовать (гл.) </a:t>
            </a:r>
            <a:r>
              <a:rPr lang="ru-RU" sz="2400" dirty="0" smtClean="0"/>
              <a:t>– подвергать научному рассмотрению в целях познания, выяснения чего-либо. Изучать – осмотреть что-либо, ознакомиться с чем-либо для установления чего-либо, обследовать… (Словарь русского языка АН, М.,1985)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829208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Научное исследование </a:t>
            </a:r>
            <a:r>
              <a:rPr lang="ru-RU" sz="2400" dirty="0" smtClean="0"/>
              <a:t>может быть фундаментальным, прикладным или экспериментальным.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Учебное исследование </a:t>
            </a:r>
            <a:r>
              <a:rPr lang="ru-RU" sz="2400" dirty="0" smtClean="0"/>
              <a:t>возможно в форме:</a:t>
            </a:r>
          </a:p>
          <a:p>
            <a:pPr lvl="1"/>
            <a:r>
              <a:rPr lang="ru-RU" sz="2100" dirty="0" smtClean="0"/>
              <a:t>реферата;</a:t>
            </a:r>
          </a:p>
          <a:p>
            <a:pPr lvl="1"/>
            <a:r>
              <a:rPr lang="ru-RU" sz="2100" dirty="0" smtClean="0"/>
              <a:t>разработки программного продукта;</a:t>
            </a:r>
          </a:p>
          <a:p>
            <a:pPr lvl="1"/>
            <a:r>
              <a:rPr lang="ru-RU" sz="2100" dirty="0" smtClean="0"/>
              <a:t>решения исследовательской задачи;</a:t>
            </a:r>
          </a:p>
          <a:p>
            <a:pPr lvl="1"/>
            <a:r>
              <a:rPr lang="ru-RU" sz="2100" dirty="0" smtClean="0"/>
              <a:t>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2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Научная проблема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Научная проблема </a:t>
            </a:r>
            <a:r>
              <a:rPr lang="ru-RU" sz="2400" dirty="0" smtClean="0"/>
              <a:t>предполагает наличие неопределенности, противоречия, появления новых требований, </a:t>
            </a:r>
            <a:r>
              <a:rPr lang="ru-RU" sz="2400" dirty="0" err="1" smtClean="0"/>
              <a:t>малоизученность</a:t>
            </a:r>
            <a:r>
              <a:rPr lang="ru-RU" sz="2400" dirty="0" smtClean="0"/>
              <a:t> вопроса.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3307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1483</TotalTime>
  <Words>1050</Words>
  <Application>Microsoft Office PowerPoint</Application>
  <PresentationFormat>Экран (4:3)</PresentationFormat>
  <Paragraphs>168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Обычная</vt:lpstr>
      <vt:lpstr>Исследовательская деятельность</vt:lpstr>
      <vt:lpstr>Слайд 2</vt:lpstr>
      <vt:lpstr>Слайд 3</vt:lpstr>
      <vt:lpstr>Базовые компетентности современного человека </vt:lpstr>
      <vt:lpstr>Слайд 5</vt:lpstr>
      <vt:lpstr>Проектная и исследовательская деятельность вырабатывают навыки</vt:lpstr>
      <vt:lpstr>Исследование</vt:lpstr>
      <vt:lpstr>Исследование</vt:lpstr>
      <vt:lpstr>Научная проблема</vt:lpstr>
      <vt:lpstr>Структура исследовательской работы</vt:lpstr>
      <vt:lpstr>Проект</vt:lpstr>
      <vt:lpstr>Требования к проекту</vt:lpstr>
      <vt:lpstr>Классификации проектов</vt:lpstr>
      <vt:lpstr>Доминанта учебного проекта</vt:lpstr>
      <vt:lpstr>Примеры удачного выбора продуктов проектов</vt:lpstr>
      <vt:lpstr>Конкурс «Юные Ньютоны»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Структура реферата</vt:lpstr>
      <vt:lpstr>Реферат</vt:lpstr>
      <vt:lpstr>Слайд 26</vt:lpstr>
      <vt:lpstr>День Науки (День Вышки)  в Красносельском районе 27.12.2015 </vt:lpstr>
      <vt:lpstr>«Высшая проба»</vt:lpstr>
      <vt:lpstr>Игра «Успешный выпускник» этап «Выбор ВУЗа»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деятельность</dc:title>
  <dc:creator>jamie</dc:creator>
  <cp:lastModifiedBy>svetlana_st</cp:lastModifiedBy>
  <cp:revision>63</cp:revision>
  <dcterms:created xsi:type="dcterms:W3CDTF">2014-05-31T20:21:49Z</dcterms:created>
  <dcterms:modified xsi:type="dcterms:W3CDTF">2017-12-18T09:25:54Z</dcterms:modified>
</cp:coreProperties>
</file>