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Nunito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Nunito-bold.fntdata"/><Relationship Id="rId10" Type="http://schemas.openxmlformats.org/officeDocument/2006/relationships/font" Target="fonts/Nunito-regular.fntdata"/><Relationship Id="rId13" Type="http://schemas.openxmlformats.org/officeDocument/2006/relationships/font" Target="fonts/Nunito-boldItalic.fntdata"/><Relationship Id="rId12" Type="http://schemas.openxmlformats.org/officeDocument/2006/relationships/font" Target="fonts/Nunito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4" name="Shape 14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Shape 1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Shape 19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Shape 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Shape 26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Shape 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Shape 30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Shape 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Shape 34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35" name="Shape 35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11" name="Shape 1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Shape 1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Shape 1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Shape 119"/>
          <p:cNvSpPr txBox="1"/>
          <p:nvPr>
            <p:ph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9" name="Shape 39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Shape 4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Shape 4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Shape 4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Shape 47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80" name="Shape 80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Shape 8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Shape 8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85" name="Shape 85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Shape 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Shape 89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Shape 9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Shape 93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200"/>
            </a:lvl1pPr>
            <a:lvl2pPr lvl="1" algn="ctr">
              <a:spcBef>
                <a:spcPts val="0"/>
              </a:spcBef>
              <a:buSzPct val="100000"/>
              <a:defRPr sz="3200"/>
            </a:lvl2pPr>
            <a:lvl3pPr lvl="2" algn="ctr">
              <a:spcBef>
                <a:spcPts val="0"/>
              </a:spcBef>
              <a:buSzPct val="100000"/>
              <a:defRPr sz="3200"/>
            </a:lvl3pPr>
            <a:lvl4pPr lvl="3" algn="ctr">
              <a:spcBef>
                <a:spcPts val="0"/>
              </a:spcBef>
              <a:buSzPct val="100000"/>
              <a:defRPr sz="3200"/>
            </a:lvl4pPr>
            <a:lvl5pPr lvl="4" algn="ctr">
              <a:spcBef>
                <a:spcPts val="0"/>
              </a:spcBef>
              <a:buSzPct val="100000"/>
              <a:defRPr sz="3200"/>
            </a:lvl5pPr>
            <a:lvl6pPr lvl="5" algn="ctr">
              <a:spcBef>
                <a:spcPts val="0"/>
              </a:spcBef>
              <a:buSzPct val="100000"/>
              <a:defRPr sz="3200"/>
            </a:lvl6pPr>
            <a:lvl7pPr lvl="6" algn="ctr">
              <a:spcBef>
                <a:spcPts val="0"/>
              </a:spcBef>
              <a:buSzPct val="100000"/>
              <a:defRPr sz="3200"/>
            </a:lvl7pPr>
            <a:lvl8pPr lvl="7" algn="ctr">
              <a:spcBef>
                <a:spcPts val="0"/>
              </a:spcBef>
              <a:buSzPct val="100000"/>
              <a:defRPr sz="3200"/>
            </a:lvl8pPr>
            <a:lvl9pPr lvl="8" algn="ctr">
              <a:spcBef>
                <a:spcPts val="0"/>
              </a:spcBef>
              <a:buSzPct val="100000"/>
              <a:defRPr sz="3200"/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100" name="Shape 100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819150" y="418200"/>
            <a:ext cx="7505700" cy="1409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 sz="6000">
                <a:solidFill>
                  <a:srgbClr val="381AFF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Google диск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819150" y="2104800"/>
            <a:ext cx="7505700" cy="233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 sz="120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Google диск</a:t>
            </a:r>
            <a:r>
              <a:rPr lang="ru" sz="120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не только хранит ваши файлы, он также позволяет создавать, </a:t>
            </a:r>
            <a:r>
              <a:rPr b="1" lang="ru" sz="120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совместно использовать</a:t>
            </a:r>
            <a:r>
              <a:rPr lang="ru" sz="120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и управлять документами с их собственными произведенными приложениями. Если вы когда-либо использовали инструменты, такие как </a:t>
            </a:r>
            <a:r>
              <a:rPr b="1" lang="ru" sz="120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Microsoft Office</a:t>
            </a:r>
            <a:r>
              <a:rPr lang="ru" sz="120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некоторые вещи, в программах Google диск могут показаться Вам знакомыми. Например, типы файлов, с которыми вы можете работать схожи с файлами, которые созданы с помощью различных программ Microsoft Office.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скрин 1 .jpg"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700" y="307925"/>
            <a:ext cx="8419152" cy="462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ctrTitle"/>
          </p:nvPr>
        </p:nvSpPr>
        <p:spPr>
          <a:xfrm>
            <a:off x="2089000" y="745750"/>
            <a:ext cx="4824900" cy="871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 sz="6000">
                <a:solidFill>
                  <a:srgbClr val="381AFF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Google диск</a:t>
            </a:r>
          </a:p>
        </p:txBody>
      </p:sp>
      <p:sp>
        <p:nvSpPr>
          <p:cNvPr id="149" name="Shape 149"/>
          <p:cNvSpPr txBox="1"/>
          <p:nvPr>
            <p:ph idx="1" type="subTitle"/>
          </p:nvPr>
        </p:nvSpPr>
        <p:spPr>
          <a:xfrm>
            <a:off x="578475" y="1289375"/>
            <a:ext cx="8147400" cy="2990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l">
              <a:lnSpc>
                <a:spcPct val="100000"/>
              </a:lnSpc>
              <a:spcBef>
                <a:spcPts val="1800"/>
              </a:spcBef>
              <a:buNone/>
            </a:pPr>
            <a:r>
              <a:rPr lang="ru" sz="1200">
                <a:solidFill>
                  <a:srgbClr val="42403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Чтобы воспользоваться всеми преимуществами данного облачного сервиса от Google достаточно выполнить несколько простых шагов:</a:t>
            </a:r>
          </a:p>
          <a:p>
            <a:pPr indent="-228600" lv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200">
                <a:solidFill>
                  <a:srgbClr val="42403C"/>
                </a:solidFill>
                <a:highlight>
                  <a:srgbClr val="F3F3F3"/>
                </a:highlight>
                <a:latin typeface="Arial"/>
                <a:ea typeface="Arial"/>
                <a:cs typeface="Arial"/>
                <a:sym typeface="Arial"/>
              </a:rPr>
              <a:t>1.       Зарегистрироваться на официальном сайте Google. Эта учетная запись позволит вам использовать все ресурсы компании.</a:t>
            </a:r>
          </a:p>
          <a:p>
            <a:pPr indent="-228600" lv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200">
                <a:solidFill>
                  <a:srgbClr val="42403C"/>
                </a:solidFill>
                <a:highlight>
                  <a:srgbClr val="F3F3F3"/>
                </a:highlight>
                <a:latin typeface="Arial"/>
                <a:ea typeface="Arial"/>
                <a:cs typeface="Arial"/>
                <a:sym typeface="Arial"/>
              </a:rPr>
              <a:t>2.       После подтверждения регистрации, зайдите в свой кабинет, где вы сможете открыть приложение Google Диск.</a:t>
            </a:r>
          </a:p>
          <a:p>
            <a:pPr indent="-228600" lv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200">
                <a:solidFill>
                  <a:srgbClr val="42403C"/>
                </a:solidFill>
                <a:highlight>
                  <a:srgbClr val="F3F3F3"/>
                </a:highlight>
                <a:latin typeface="Arial"/>
                <a:ea typeface="Arial"/>
                <a:cs typeface="Arial"/>
                <a:sym typeface="Arial"/>
              </a:rPr>
              <a:t>3.       Нажмите на вкладку «Создать», после «Загрузить файл». В появившемся окне выберете нужный объект для загрузки. Также можете создавать папки для удобства.</a:t>
            </a:r>
          </a:p>
          <a:p>
            <a:pPr indent="-228600" lv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200">
                <a:solidFill>
                  <a:srgbClr val="42403C"/>
                </a:solidFill>
                <a:highlight>
                  <a:srgbClr val="F3F3F3"/>
                </a:highlight>
                <a:latin typeface="Arial"/>
                <a:ea typeface="Arial"/>
                <a:cs typeface="Arial"/>
                <a:sym typeface="Arial"/>
              </a:rPr>
              <a:t>4.       Загружайте и просматривайте файлы в любой удобный вам момент, предоставляйте доступ к ним друзьям и коллегам, если в этом есть надобность. Если какой-то объект стал не актуальным, вы смело можете его удалить. Это не займет много времени.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скрин 2.jpg"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