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84" r:id="rId2"/>
    <p:sldId id="265" r:id="rId3"/>
    <p:sldId id="267" r:id="rId4"/>
    <p:sldId id="266" r:id="rId5"/>
    <p:sldId id="280" r:id="rId6"/>
    <p:sldId id="278" r:id="rId7"/>
    <p:sldId id="273" r:id="rId8"/>
    <p:sldId id="272" r:id="rId9"/>
    <p:sldId id="268" r:id="rId10"/>
    <p:sldId id="271" r:id="rId11"/>
    <p:sldId id="269" r:id="rId12"/>
    <p:sldId id="277" r:id="rId13"/>
    <p:sldId id="281" r:id="rId14"/>
    <p:sldId id="283" r:id="rId15"/>
    <p:sldId id="270" r:id="rId16"/>
    <p:sldId id="274" r:id="rId17"/>
    <p:sldId id="279" r:id="rId18"/>
    <p:sldId id="282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ns\Desktop\&#1096;&#1082;&#1086;&#1083;&#1072;\&#1052;&#1072;&#1089;&#1090;&#1077;&#1088;-&#1082;&#1083;&#1072;&#1089;&#1089;\&#1056;&#160;&#1056;&#181;&#1056;&#1108;&#1056;&#187;&#1056;&#176;&#1056;&#1112;&#1056;&#176;%20&#1056;&#1119;&#1057;&#1026;&#1056;&#1109;&#1056;&#1108;&#1057;&#8218;&#1056;&#181;&#1057;&#1026;%20&#1057;&#1036;&#1056;&#1029;&#1056;&#1169;%20&#1056;&#8220;&#1057;&#1036;&#1056;&#1112;&#1056;&#177;&#1056;&#187;%20&#1056;&#1038;&#1056;&#1109;&#1057;&#8225;&#1056;&#1105;%202014%20-%20&#1056;&#1038;&#1056;&#1111;&#1056;&#176;&#1057;&#1027;&#1056;&#1105;&#1056;&#177;&#1056;&#1109;%20&#1056;&#1112;&#1056;&#176;&#1056;&#1112;&#1056;&#176;!.mp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ns\Desktop\&#1096;&#1082;&#1086;&#1083;&#1072;\&#1052;&#1072;&#1089;&#1090;&#1077;&#1088;-&#1082;&#1083;&#1072;&#1089;&#1089;\&#1087;&#1088;&#1086;&#1092;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Новые профессии или кем  могу быть я?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5974" y="4349931"/>
            <a:ext cx="9070848" cy="1037526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err="1" smtClean="0"/>
              <a:t>Чумаколенко</a:t>
            </a:r>
            <a:r>
              <a:rPr lang="ru-RU" sz="1800" b="1" dirty="0" smtClean="0"/>
              <a:t> Николай  </a:t>
            </a:r>
            <a:r>
              <a:rPr lang="ru-RU" sz="1800" b="1" dirty="0" smtClean="0"/>
              <a:t>А</a:t>
            </a:r>
            <a:r>
              <a:rPr lang="ru-RU" sz="1800" b="1" dirty="0" smtClean="0"/>
              <a:t>натольевич, </a:t>
            </a:r>
          </a:p>
          <a:p>
            <a:pPr algn="r"/>
            <a:r>
              <a:rPr lang="ru-RU" sz="1800" b="1" dirty="0" smtClean="0"/>
              <a:t>учитель ГБОУ СОШ №546</a:t>
            </a:r>
            <a:endParaRPr lang="ru-RU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Freelanc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357" y="378372"/>
            <a:ext cx="9255512" cy="60639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763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2223"/>
            <a:ext cx="9144000" cy="624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345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5054" y="2492375"/>
            <a:ext cx="9367024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</a:rPr>
              <a:t>Реклама</a:t>
            </a:r>
            <a:r>
              <a:rPr lang="ru-RU" sz="3200" b="1" dirty="0" smtClean="0">
                <a:latin typeface="Times New Roman" pitchFamily="18" charset="0"/>
              </a:rPr>
              <a:t> - наиболее значимый элемент коммуникационного комплекса. Она оказывает большое потенциальное влияние на все остальные элементы этого комплекса (может привлекать широкие массы людей).</a:t>
            </a:r>
            <a:endParaRPr lang="ru-RU" sz="32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5157788"/>
            <a:ext cx="8569325" cy="1485900"/>
          </a:xfrm>
        </p:spPr>
        <p:txBody>
          <a:bodyPr/>
          <a:lstStyle/>
          <a:p>
            <a:pPr eaLnBrk="1" hangingPunct="1"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871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5054" y="2492375"/>
            <a:ext cx="9367024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</a:rPr>
              <a:t>Есть у рекламы свои законы?!</a:t>
            </a:r>
            <a:br>
              <a:rPr lang="ru-RU" sz="3200" b="1" i="1" dirty="0" smtClean="0">
                <a:latin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</a:rPr>
              <a:t>И какими принципами она пользуется?</a:t>
            </a:r>
            <a:endParaRPr lang="ru-RU" sz="32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5157788"/>
            <a:ext cx="8569325" cy="1485900"/>
          </a:xfrm>
        </p:spPr>
        <p:txBody>
          <a:bodyPr/>
          <a:lstStyle/>
          <a:p>
            <a:pPr eaLnBrk="1" hangingPunct="1"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871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ns\Desktop\reklama_p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812" y="0"/>
            <a:ext cx="11856108" cy="7659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27456" y="544296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Принципы рекламы: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827088" y="1844675"/>
            <a:ext cx="10257224" cy="3943350"/>
          </a:xfrm>
          <a:prstGeom prst="rect">
            <a:avLst/>
          </a:prstGeom>
        </p:spPr>
        <p:txBody>
          <a:bodyPr/>
          <a:lstStyle/>
          <a:p>
            <a:pPr marL="411163" marR="0" lvl="0" indent="-18288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Wingdings" pitchFamily="2" charset="2"/>
              <a:buChar char="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Краткость;</a:t>
            </a:r>
          </a:p>
          <a:p>
            <a:pPr marL="411163" marR="0" lvl="0" indent="-18288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Wingdings" pitchFamily="2" charset="2"/>
              <a:buChar char="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Доступность;</a:t>
            </a:r>
          </a:p>
          <a:p>
            <a:pPr marL="411163" marR="0" lvl="0" indent="-18288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Wingdings" pitchFamily="2" charset="2"/>
              <a:buChar char="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Соответствие потребностям клиента;</a:t>
            </a:r>
          </a:p>
          <a:p>
            <a:pPr marL="411163" marR="0" lvl="0" indent="-18288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Wingdings" pitchFamily="2" charset="2"/>
              <a:buChar char="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Привлекательность;</a:t>
            </a:r>
          </a:p>
          <a:p>
            <a:pPr marL="411163" marR="0" lvl="0" indent="-18288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Wingdings" pitchFamily="2" charset="2"/>
              <a:buChar char="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Необычность и разнообразие методов;</a:t>
            </a:r>
          </a:p>
          <a:p>
            <a:pPr marL="411163" marR="0" lvl="0" indent="-18288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Wingdings" pitchFamily="2" charset="2"/>
              <a:buChar char="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Умение акцентировать внимание потенциального потребителя на главном.</a:t>
            </a:r>
          </a:p>
        </p:txBody>
      </p:sp>
    </p:spTree>
    <p:extLst>
      <p:ext uri="{BB962C8B-B14F-4D97-AF65-F5344CB8AC3E}">
        <p14:creationId xmlns="" xmlns:p14="http://schemas.microsoft.com/office/powerpoint/2010/main" val="31303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 РµРєР»Р°РјР° РџСЂРѕРєС‚РµСЂ СЌРЅРґ Р“СЌРјР±Р» РЎРѕС‡Рё 2014 - РЎРїР°СЃРёР±Рѕ РјР°РјР°!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1444" y="-825190"/>
            <a:ext cx="11418848" cy="856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1953" y="2247048"/>
            <a:ext cx="7372350" cy="2209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Какой главный принцип этой рекламы?</a:t>
            </a:r>
            <a:endParaRPr lang="ru-RU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5157788"/>
            <a:ext cx="8569325" cy="1485900"/>
          </a:xfrm>
        </p:spPr>
        <p:txBody>
          <a:bodyPr/>
          <a:lstStyle/>
          <a:p>
            <a:pPr eaLnBrk="1" hangingPunct="1"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871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1953" y="2247048"/>
            <a:ext cx="7372350" cy="2209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Мы </a:t>
            </a:r>
            <a:r>
              <a:rPr lang="ru-RU" sz="4800" dirty="0" err="1" smtClean="0"/>
              <a:t>рекламщики</a:t>
            </a:r>
            <a:endParaRPr lang="ru-RU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5157788"/>
            <a:ext cx="8569325" cy="1485900"/>
          </a:xfrm>
        </p:spPr>
        <p:txBody>
          <a:bodyPr/>
          <a:lstStyle/>
          <a:p>
            <a:pPr eaLnBrk="1" hangingPunct="1"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871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1953" y="2247048"/>
            <a:ext cx="7372350" cy="2209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/>
              <a:t>Кем могу быть Я?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5157788"/>
            <a:ext cx="8569325" cy="1485900"/>
          </a:xfrm>
        </p:spPr>
        <p:txBody>
          <a:bodyPr/>
          <a:lstStyle/>
          <a:p>
            <a:pPr eaLnBrk="1" hangingPunct="1"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871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9650" y="2492375"/>
            <a:ext cx="7372350" cy="2209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/>
              <a:t>Кем могу быть Я?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5157788"/>
            <a:ext cx="8569325" cy="1485900"/>
          </a:xfrm>
        </p:spPr>
        <p:txBody>
          <a:bodyPr/>
          <a:lstStyle/>
          <a:p>
            <a:pPr eaLnBrk="1" hangingPunct="1"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871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9650" y="2492375"/>
            <a:ext cx="7372350" cy="2209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Я должен быть человеком!</a:t>
            </a:r>
            <a:endParaRPr lang="ru-RU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5157788"/>
            <a:ext cx="8569325" cy="1485900"/>
          </a:xfrm>
        </p:spPr>
        <p:txBody>
          <a:bodyPr/>
          <a:lstStyle/>
          <a:p>
            <a:pPr eaLnBrk="1" hangingPunct="1"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871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роф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1790" y="-673767"/>
            <a:ext cx="10780293" cy="80852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876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45474" y="1534886"/>
            <a:ext cx="9640389" cy="21463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400" dirty="0" smtClean="0"/>
              <a:t>Что мы поняли из истории Анны?</a:t>
            </a:r>
          </a:p>
          <a:p>
            <a:pPr eaLnBrk="1" hangingPunct="1"/>
            <a:endParaRPr lang="ru-RU" sz="4400" dirty="0" smtClean="0"/>
          </a:p>
          <a:p>
            <a:pPr eaLnBrk="1" hangingPunct="1"/>
            <a:endParaRPr lang="ru-RU" sz="4400" dirty="0" smtClean="0"/>
          </a:p>
        </p:txBody>
      </p:sp>
    </p:spTree>
    <p:extLst>
      <p:ext uri="{BB962C8B-B14F-4D97-AF65-F5344CB8AC3E}">
        <p14:creationId xmlns="" xmlns:p14="http://schemas.microsoft.com/office/powerpoint/2010/main" val="5446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45474" y="1534886"/>
            <a:ext cx="9640389" cy="21463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400" dirty="0" smtClean="0"/>
              <a:t>Какой вывод мы делаем?</a:t>
            </a:r>
          </a:p>
        </p:txBody>
      </p:sp>
    </p:spTree>
    <p:extLst>
      <p:ext uri="{BB962C8B-B14F-4D97-AF65-F5344CB8AC3E}">
        <p14:creationId xmlns="" xmlns:p14="http://schemas.microsoft.com/office/powerpoint/2010/main" val="5446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45474" y="1534886"/>
            <a:ext cx="9640389" cy="21463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dirty="0"/>
              <a:t>Выбор </a:t>
            </a:r>
            <a:r>
              <a:rPr lang="ru-RU" sz="4000" dirty="0" smtClean="0"/>
              <a:t>профессии – </a:t>
            </a:r>
            <a:r>
              <a:rPr lang="ru-RU" sz="4000" dirty="0"/>
              <a:t>сложный и ответственный шаг в жизни каждого </a:t>
            </a:r>
            <a:r>
              <a:rPr lang="ru-RU" sz="4000" dirty="0" smtClean="0"/>
              <a:t>человека. </a:t>
            </a:r>
            <a:endParaRPr lang="ru-RU" sz="4000" dirty="0"/>
          </a:p>
          <a:p>
            <a:pPr eaLnBrk="1" hangingPunct="1"/>
            <a:endParaRPr lang="ru-RU" sz="4000" dirty="0" smtClean="0"/>
          </a:p>
          <a:p>
            <a:pPr eaLnBrk="1" hangingPunct="1"/>
            <a:r>
              <a:rPr lang="ru-RU" sz="4000" dirty="0" smtClean="0"/>
              <a:t>Правильно </a:t>
            </a:r>
            <a:r>
              <a:rPr lang="ru-RU" sz="4000" dirty="0"/>
              <a:t>выбрать </a:t>
            </a:r>
            <a:r>
              <a:rPr lang="ru-RU" sz="4000" dirty="0" smtClean="0"/>
              <a:t>профессию – </a:t>
            </a:r>
            <a:r>
              <a:rPr lang="ru-RU" sz="4000" dirty="0"/>
              <a:t>значит найти свое </a:t>
            </a:r>
            <a:r>
              <a:rPr lang="ru-RU" sz="4000" dirty="0" smtClean="0"/>
              <a:t>место в жизни. 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5446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45474" y="1534886"/>
            <a:ext cx="9640389" cy="21463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dirty="0"/>
              <a:t>Выбор </a:t>
            </a:r>
            <a:r>
              <a:rPr lang="ru-RU" sz="4000" u="sng" dirty="0" smtClean="0"/>
              <a:t>профессии</a:t>
            </a:r>
            <a:r>
              <a:rPr lang="ru-RU" sz="4000" dirty="0" smtClean="0"/>
              <a:t> – </a:t>
            </a:r>
            <a:r>
              <a:rPr lang="ru-RU" sz="4000" dirty="0"/>
              <a:t>сложный и ответственный шаг в жизни каждого </a:t>
            </a:r>
            <a:r>
              <a:rPr lang="ru-RU" sz="4000" u="sng" dirty="0" smtClean="0"/>
              <a:t>человека</a:t>
            </a:r>
            <a:r>
              <a:rPr lang="ru-RU" sz="4000" dirty="0" smtClean="0"/>
              <a:t>. </a:t>
            </a:r>
            <a:endParaRPr lang="ru-RU" sz="4000" dirty="0"/>
          </a:p>
          <a:p>
            <a:pPr eaLnBrk="1" hangingPunct="1"/>
            <a:endParaRPr lang="ru-RU" sz="4000" dirty="0" smtClean="0"/>
          </a:p>
          <a:p>
            <a:pPr eaLnBrk="1" hangingPunct="1"/>
            <a:r>
              <a:rPr lang="ru-RU" sz="4000" dirty="0" smtClean="0"/>
              <a:t>Правильно </a:t>
            </a:r>
            <a:r>
              <a:rPr lang="ru-RU" sz="4000" dirty="0"/>
              <a:t>выбрать </a:t>
            </a:r>
            <a:r>
              <a:rPr lang="ru-RU" sz="4000" u="sng" dirty="0" smtClean="0"/>
              <a:t>профессию</a:t>
            </a:r>
            <a:r>
              <a:rPr lang="ru-RU" sz="4000" dirty="0" smtClean="0"/>
              <a:t> – </a:t>
            </a:r>
            <a:r>
              <a:rPr lang="ru-RU" sz="4000" dirty="0"/>
              <a:t>значит найти свое </a:t>
            </a:r>
            <a:r>
              <a:rPr lang="ru-RU" sz="4000" u="sng" dirty="0" smtClean="0"/>
              <a:t>место</a:t>
            </a:r>
            <a:r>
              <a:rPr lang="ru-RU" sz="4000" dirty="0" smtClean="0"/>
              <a:t> </a:t>
            </a:r>
            <a:r>
              <a:rPr lang="ru-RU" sz="4000" u="sng" dirty="0" smtClean="0"/>
              <a:t>в</a:t>
            </a:r>
            <a:r>
              <a:rPr lang="ru-RU" sz="4000" dirty="0" smtClean="0"/>
              <a:t> </a:t>
            </a:r>
            <a:r>
              <a:rPr lang="ru-RU" sz="4000" u="sng" dirty="0" smtClean="0"/>
              <a:t>жизни</a:t>
            </a:r>
            <a:r>
              <a:rPr lang="ru-RU" sz="4000" dirty="0" smtClean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5446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9650" y="2492375"/>
            <a:ext cx="7372350" cy="22098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Профессия это место в жизни человека</a:t>
            </a:r>
            <a:endParaRPr lang="ru-RU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5157788"/>
            <a:ext cx="8569325" cy="1485900"/>
          </a:xfrm>
        </p:spPr>
        <p:txBody>
          <a:bodyPr/>
          <a:lstStyle/>
          <a:p>
            <a:pPr eaLnBrk="1" hangingPunct="1"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871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474" y="254996"/>
            <a:ext cx="10118023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2577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162</Words>
  <Application>Microsoft Office PowerPoint</Application>
  <PresentationFormat>Произвольный</PresentationFormat>
  <Paragraphs>26</Paragraphs>
  <Slides>20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Савон</vt:lpstr>
      <vt:lpstr>Новые профессии или кем  могу быть я?</vt:lpstr>
      <vt:lpstr>Кем могу быть Я?</vt:lpstr>
      <vt:lpstr>Слайд 3</vt:lpstr>
      <vt:lpstr>Слайд 4</vt:lpstr>
      <vt:lpstr>Слайд 5</vt:lpstr>
      <vt:lpstr>Слайд 6</vt:lpstr>
      <vt:lpstr>Слайд 7</vt:lpstr>
      <vt:lpstr>Профессия это место в жизни человека</vt:lpstr>
      <vt:lpstr>Слайд 9</vt:lpstr>
      <vt:lpstr>Слайд 10</vt:lpstr>
      <vt:lpstr>Слайд 11</vt:lpstr>
      <vt:lpstr>Реклама - наиболее значимый элемент коммуникационного комплекса. Она оказывает большое потенциальное влияние на все остальные элементы этого комплекса (может привлекать широкие массы людей).</vt:lpstr>
      <vt:lpstr>Есть у рекламы свои законы?!  И какими принципами она пользуется?</vt:lpstr>
      <vt:lpstr>Слайд 14</vt:lpstr>
      <vt:lpstr>Слайд 15</vt:lpstr>
      <vt:lpstr>Слайд 16</vt:lpstr>
      <vt:lpstr>Какой главный принцип этой рекламы?</vt:lpstr>
      <vt:lpstr>Мы рекламщики</vt:lpstr>
      <vt:lpstr>Кем могу быть Я?</vt:lpstr>
      <vt:lpstr>Я должен быть человеком!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и власть</dc:title>
  <dc:creator>MAGIC</dc:creator>
  <cp:lastModifiedBy>dns</cp:lastModifiedBy>
  <cp:revision>15</cp:revision>
  <dcterms:created xsi:type="dcterms:W3CDTF">2017-11-21T17:40:29Z</dcterms:created>
  <dcterms:modified xsi:type="dcterms:W3CDTF">2017-11-29T18:39:21Z</dcterms:modified>
</cp:coreProperties>
</file>