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3" r:id="rId5"/>
    <p:sldId id="262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65" r:id="rId21"/>
    <p:sldId id="284" r:id="rId22"/>
    <p:sldId id="285" r:id="rId23"/>
    <p:sldId id="286" r:id="rId24"/>
    <p:sldId id="288" r:id="rId25"/>
    <p:sldId id="289" r:id="rId26"/>
    <p:sldId id="266" r:id="rId27"/>
    <p:sldId id="268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1302476217549"/>
          <c:y val="0.15073625771678056"/>
          <c:w val="0.86474187031077088"/>
          <c:h val="0.63305705852850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7-4609-BE8C-5D04D2C583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7-4609-BE8C-5D04D2C583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категории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07-4609-BE8C-5D04D2C583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245760"/>
        <c:axId val="22247296"/>
      </c:barChart>
      <c:catAx>
        <c:axId val="22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2247296"/>
        <c:crosses val="autoZero"/>
        <c:auto val="1"/>
        <c:lblAlgn val="ctr"/>
        <c:lblOffset val="100"/>
        <c:noMultiLvlLbl val="0"/>
      </c:catAx>
      <c:valAx>
        <c:axId val="22247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2245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В-К</c:v>
                </c:pt>
                <c:pt idx="5">
                  <c:v>А-К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48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1 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26</c:v>
                </c:pt>
                <c:pt idx="2">
                  <c:v>39</c:v>
                </c:pt>
                <c:pt idx="3">
                  <c:v>3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1Ж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44</c:v>
                </c:pt>
                <c:pt idx="2">
                  <c:v>15</c:v>
                </c:pt>
                <c:pt idx="3">
                  <c:v>4</c:v>
                </c:pt>
                <c:pt idx="4">
                  <c:v>7</c:v>
                </c:pt>
                <c:pt idx="5">
                  <c:v>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 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51</c:v>
                </c:pt>
                <c:pt idx="2">
                  <c:v>12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1 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33</c:v>
                </c:pt>
                <c:pt idx="3">
                  <c:v>3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1Г</a:t>
            </a:r>
          </a:p>
        </c:rich>
      </c:tx>
      <c:layout>
        <c:manualLayout>
          <c:xMode val="edge"/>
          <c:yMode val="edge"/>
          <c:x val="0.43955067671701187"/>
          <c:y val="1.47299518492951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51340824389834"/>
          <c:y val="8.5153061224489804E-2"/>
          <c:w val="0.43592400594053859"/>
          <c:h val="0.624972681986180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в-к</c:v>
                </c:pt>
                <c:pt idx="4">
                  <c:v>а-в</c:v>
                </c:pt>
                <c:pt idx="5">
                  <c:v>а-к</c:v>
                </c:pt>
                <c:pt idx="6">
                  <c:v>а-в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14</c:v>
                </c:pt>
                <c:pt idx="2">
                  <c:v>45</c:v>
                </c:pt>
                <c:pt idx="3">
                  <c:v>14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756101661669503E-2"/>
          <c:y val="0.73818696770046599"/>
          <c:w val="0.86150559027096707"/>
          <c:h val="0.24650690985055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ru-RU" dirty="0">
                <a:latin typeface="Century Schoolbook" panose="02040604050505020304" pitchFamily="18" charset="0"/>
              </a:rPr>
              <a:t>Уровень образования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 (%)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DF-44F3-B7A7-C094C5A28C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DF-44F3-B7A7-C094C5A28C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92,3 %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DF-44F3-B7A7-C094C5A28C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7,7 %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DF-44F3-B7A7-C094C5A28C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 профессиональное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92.3</c:v>
                </c:pt>
                <c:pt idx="1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DF-44F3-B7A7-C094C5A28C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i="1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782616549178791"/>
          <c:y val="0.23165705624136296"/>
          <c:w val="0.52386875286044066"/>
          <c:h val="0.67632289839243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без категории</c:v>
                </c:pt>
                <c:pt idx="1">
                  <c:v>соответсвует должности</c:v>
                </c:pt>
                <c:pt idx="2">
                  <c:v>первая категория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entury Schoolbook" panose="020406040505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ru-RU" sz="3600" dirty="0" smtClean="0">
                <a:latin typeface="Century Schoolbook" panose="02040604050505020304" pitchFamily="18" charset="0"/>
              </a:rPr>
              <a:t>Качество</a:t>
            </a:r>
            <a:r>
              <a:rPr lang="ru-RU" sz="3600" baseline="0" dirty="0" smtClean="0">
                <a:latin typeface="Century Schoolbook" panose="02040604050505020304" pitchFamily="18" charset="0"/>
              </a:rPr>
              <a:t> знаний </a:t>
            </a:r>
          </a:p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ru-RU" sz="2400" baseline="0" dirty="0" smtClean="0">
                <a:latin typeface="Century Schoolbook" panose="02040604050505020304" pitchFamily="18" charset="0"/>
              </a:rPr>
              <a:t>3 класс 2015-2016</a:t>
            </a:r>
          </a:p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ru-RU" sz="2400" baseline="0" dirty="0" smtClean="0">
                <a:latin typeface="Century Schoolbook" panose="02040604050505020304" pitchFamily="18" charset="0"/>
              </a:rPr>
              <a:t> 4 классы 2016-2017</a:t>
            </a:r>
            <a:endParaRPr lang="ru-RU" sz="2400" dirty="0">
              <a:latin typeface="Century Schoolbook" panose="02040604050505020304" pitchFamily="18" charset="0"/>
            </a:endParaRPr>
          </a:p>
        </c:rich>
      </c:tx>
      <c:layout>
        <c:manualLayout>
          <c:xMode val="edge"/>
          <c:yMode val="edge"/>
          <c:x val="0.28487641830694876"/>
          <c:y val="1.23739522479044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  <c:pt idx="8">
                  <c:v>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56</c:v>
                </c:pt>
                <c:pt idx="2">
                  <c:v>57</c:v>
                </c:pt>
                <c:pt idx="3">
                  <c:v>61</c:v>
                </c:pt>
                <c:pt idx="4">
                  <c:v>53</c:v>
                </c:pt>
                <c:pt idx="5">
                  <c:v>50</c:v>
                </c:pt>
                <c:pt idx="6">
                  <c:v>45</c:v>
                </c:pt>
                <c:pt idx="7">
                  <c:v>43</c:v>
                </c:pt>
                <c:pt idx="8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  <c:pt idx="8">
                  <c:v>М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74</c:v>
                </c:pt>
                <c:pt idx="1">
                  <c:v>67</c:v>
                </c:pt>
                <c:pt idx="2">
                  <c:v>65</c:v>
                </c:pt>
                <c:pt idx="3">
                  <c:v>69</c:v>
                </c:pt>
                <c:pt idx="4">
                  <c:v>69</c:v>
                </c:pt>
                <c:pt idx="5">
                  <c:v>67</c:v>
                </c:pt>
                <c:pt idx="6">
                  <c:v>60</c:v>
                </c:pt>
                <c:pt idx="7">
                  <c:v>58</c:v>
                </c:pt>
                <c:pt idx="8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83072"/>
        <c:axId val="118884608"/>
      </c:barChart>
      <c:catAx>
        <c:axId val="1188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84608"/>
        <c:crosses val="autoZero"/>
        <c:auto val="1"/>
        <c:lblAlgn val="ctr"/>
        <c:lblOffset val="100"/>
        <c:noMultiLvlLbl val="0"/>
      </c:catAx>
      <c:valAx>
        <c:axId val="1188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8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ТИПЫ </a:t>
            </a:r>
            <a:r>
              <a:rPr lang="ru-RU" dirty="0" smtClean="0"/>
              <a:t>ВОСПРИЯТИЯ (3 класс)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ВОСПРИЯТИЯ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визуало-кинестетики</c:v>
                </c:pt>
                <c:pt idx="4">
                  <c:v>аудио-визуалы</c:v>
                </c:pt>
                <c:pt idx="5">
                  <c:v>аудио-кинестетики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12.5</c:v>
                </c:pt>
                <c:pt idx="1">
                  <c:v>29.8</c:v>
                </c:pt>
                <c:pt idx="2">
                  <c:v>25</c:v>
                </c:pt>
                <c:pt idx="3">
                  <c:v>15.2</c:v>
                </c:pt>
                <c:pt idx="4">
                  <c:v>6.2</c:v>
                </c:pt>
                <c:pt idx="5">
                  <c:v>7.6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406559278327613E-2"/>
          <c:y val="0.79811078430147475"/>
          <c:w val="0.8990628840869237"/>
          <c:h val="0.19101965234172333"/>
        </c:manualLayout>
      </c:layout>
      <c:overlay val="0"/>
      <c:txPr>
        <a:bodyPr/>
        <a:lstStyle/>
        <a:p>
          <a:pPr>
            <a:defRPr sz="2000">
              <a:latin typeface="Century Schoolbook" panose="020406040505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ВОСПРИЯТИЯ (1 класс)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аудио-визуалы</c:v>
                </c:pt>
                <c:pt idx="4">
                  <c:v>аудио-кинестетики</c:v>
                </c:pt>
                <c:pt idx="5">
                  <c:v>визуало-кинестетики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20.8</c:v>
                </c:pt>
                <c:pt idx="1">
                  <c:v>22.7</c:v>
                </c:pt>
                <c:pt idx="2">
                  <c:v>33.299999999999997</c:v>
                </c:pt>
                <c:pt idx="3">
                  <c:v>4.7</c:v>
                </c:pt>
                <c:pt idx="4">
                  <c:v>6.5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2400">
              <a:latin typeface="Century Schoolbook" panose="020406040505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9</c:v>
                </c:pt>
                <c:pt idx="2">
                  <c:v>41</c:v>
                </c:pt>
                <c:pt idx="3">
                  <c:v>6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90068710161229848"/>
          <c:w val="0.91361867704280153"/>
          <c:h val="8.145575553055868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А-К</c:v>
                </c:pt>
                <c:pt idx="5">
                  <c:v>В-К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526676440364126E-2"/>
          <c:y val="0.81152457094851471"/>
          <c:w val="0.94972284326241108"/>
          <c:h val="0.170965702766192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Аудиалы </c:v>
                </c:pt>
                <c:pt idx="1">
                  <c:v>Визуалы</c:v>
                </c:pt>
                <c:pt idx="2">
                  <c:v>Кинестетики</c:v>
                </c:pt>
                <c:pt idx="3">
                  <c:v>А-В</c:v>
                </c:pt>
                <c:pt idx="4">
                  <c:v>В-К</c:v>
                </c:pt>
                <c:pt idx="5">
                  <c:v>А-К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9</c:v>
                </c:pt>
                <c:pt idx="2">
                  <c:v>52</c:v>
                </c:pt>
                <c:pt idx="3">
                  <c:v>6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7709322594219E-2"/>
          <c:y val="0.80778496437945257"/>
          <c:w val="0.92478932499849731"/>
          <c:h val="0.1743578927634045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2C7C2-F55C-4B69-9038-4274D84C4AF1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34D2B5-6903-490C-8434-B89DD414651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образовательное пространство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23A31-659B-4EAD-A994-4FAECE64B9F2}" type="parTrans" cxnId="{6DF1D842-9591-4C53-BC04-D587B3377AB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DB1A7-2613-45BD-9206-EAFCBAAB8A23}" type="sibTrans" cxnId="{6DF1D842-9591-4C53-BC04-D587B3377AB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13D3C-C4A5-43B9-A4F4-D5033D8C2AA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FB0AD-B789-44B2-A006-F1048D3B352A}" type="parTrans" cxnId="{1F6FEE44-C976-404A-B823-57F99723A36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C7EA3-5CFC-4A47-981E-42193796FCC9}" type="sibTrans" cxnId="{1F6FEE44-C976-404A-B823-57F99723A36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8E3DD-1A7E-4E16-8B07-2618D5F7C5D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38F46-20E3-4DFA-AE4B-292A26F7A7D6}" type="parTrans" cxnId="{FD2F4EFF-55C7-42BC-A898-866BD9EB17D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2E858-D094-4ABE-B691-2480CDD46FFE}" type="sibTrans" cxnId="{FD2F4EFF-55C7-42BC-A898-866BD9EB17D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04D6C-67E6-4894-860B-1F84DC9AA580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7B9A9-F880-4AB0-821A-21D1843408D0}" type="parTrans" cxnId="{7F759588-88F8-475D-87CA-4D096C0C630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C52B3-EDF0-418B-A457-D0AD2D5F7270}" type="sibTrans" cxnId="{7F759588-88F8-475D-87CA-4D096C0C630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1F824-C2FB-4B48-BDAD-8DF1F7572476}" type="pres">
      <dgm:prSet presAssocID="{A002C7C2-F55C-4B69-9038-4274D84C4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E3D3-3502-4884-99B2-4039CD401707}" type="pres">
      <dgm:prSet presAssocID="{0034D2B5-6903-490C-8434-B89DD4146514}" presName="parentLin" presStyleCnt="0"/>
      <dgm:spPr/>
      <dgm:t>
        <a:bodyPr/>
        <a:lstStyle/>
        <a:p>
          <a:endParaRPr lang="ru-RU"/>
        </a:p>
      </dgm:t>
    </dgm:pt>
    <dgm:pt modelId="{56A46ED3-29D5-483F-9E7F-2D9D33A78488}" type="pres">
      <dgm:prSet presAssocID="{0034D2B5-6903-490C-8434-B89DD414651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5D27D27-0E92-4A15-BCBA-AF9B48A5891E}" type="pres">
      <dgm:prSet presAssocID="{0034D2B5-6903-490C-8434-B89DD41465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F61D5-5030-430E-B879-010DD933139A}" type="pres">
      <dgm:prSet presAssocID="{0034D2B5-6903-490C-8434-B89DD4146514}" presName="negativeSpace" presStyleCnt="0"/>
      <dgm:spPr/>
      <dgm:t>
        <a:bodyPr/>
        <a:lstStyle/>
        <a:p>
          <a:endParaRPr lang="ru-RU"/>
        </a:p>
      </dgm:t>
    </dgm:pt>
    <dgm:pt modelId="{D0E276E2-4032-41D4-9788-762A70400514}" type="pres">
      <dgm:prSet presAssocID="{0034D2B5-6903-490C-8434-B89DD414651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C1572-9E52-4BCB-99FF-FE7363C68186}" type="pres">
      <dgm:prSet presAssocID="{264DB1A7-2613-45BD-9206-EAFCBAAB8A23}" presName="spaceBetweenRectangles" presStyleCnt="0"/>
      <dgm:spPr/>
      <dgm:t>
        <a:bodyPr/>
        <a:lstStyle/>
        <a:p>
          <a:endParaRPr lang="ru-RU"/>
        </a:p>
      </dgm:t>
    </dgm:pt>
    <dgm:pt modelId="{63CE1E70-4ADB-4039-810F-40308EFBA94F}" type="pres">
      <dgm:prSet presAssocID="{6D113D3C-C4A5-43B9-A4F4-D5033D8C2AAF}" presName="parentLin" presStyleCnt="0"/>
      <dgm:spPr/>
      <dgm:t>
        <a:bodyPr/>
        <a:lstStyle/>
        <a:p>
          <a:endParaRPr lang="ru-RU"/>
        </a:p>
      </dgm:t>
    </dgm:pt>
    <dgm:pt modelId="{7BFC0D11-E766-45F1-AF99-E86CF684FD91}" type="pres">
      <dgm:prSet presAssocID="{6D113D3C-C4A5-43B9-A4F4-D5033D8C2AA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358976-B28E-4398-B2AB-6C7C0235CF39}" type="pres">
      <dgm:prSet presAssocID="{6D113D3C-C4A5-43B9-A4F4-D5033D8C2A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08B7E-91C1-4B3B-B4BE-352A7E9E778B}" type="pres">
      <dgm:prSet presAssocID="{6D113D3C-C4A5-43B9-A4F4-D5033D8C2AAF}" presName="negativeSpace" presStyleCnt="0"/>
      <dgm:spPr/>
      <dgm:t>
        <a:bodyPr/>
        <a:lstStyle/>
        <a:p>
          <a:endParaRPr lang="ru-RU"/>
        </a:p>
      </dgm:t>
    </dgm:pt>
    <dgm:pt modelId="{FD90DEC8-857B-4175-972F-0CC68AAF3AAA}" type="pres">
      <dgm:prSet presAssocID="{6D113D3C-C4A5-43B9-A4F4-D5033D8C2AA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09B7D-6AAA-4F95-8076-7B686E9D8921}" type="pres">
      <dgm:prSet presAssocID="{CA4C7EA3-5CFC-4A47-981E-42193796FCC9}" presName="spaceBetweenRectangles" presStyleCnt="0"/>
      <dgm:spPr/>
      <dgm:t>
        <a:bodyPr/>
        <a:lstStyle/>
        <a:p>
          <a:endParaRPr lang="ru-RU"/>
        </a:p>
      </dgm:t>
    </dgm:pt>
    <dgm:pt modelId="{F82D0981-3369-4D8C-BFF8-3D635D6F7E98}" type="pres">
      <dgm:prSet presAssocID="{4858E3DD-1A7E-4E16-8B07-2618D5F7C5D6}" presName="parentLin" presStyleCnt="0"/>
      <dgm:spPr/>
      <dgm:t>
        <a:bodyPr/>
        <a:lstStyle/>
        <a:p>
          <a:endParaRPr lang="ru-RU"/>
        </a:p>
      </dgm:t>
    </dgm:pt>
    <dgm:pt modelId="{1C9850FB-97F7-49DF-872E-08EA98CDFB83}" type="pres">
      <dgm:prSet presAssocID="{4858E3DD-1A7E-4E16-8B07-2618D5F7C5D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CFB7200-8481-44E5-8965-69C438E7C334}" type="pres">
      <dgm:prSet presAssocID="{4858E3DD-1A7E-4E16-8B07-2618D5F7C5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1EE3D-932E-4CFF-A098-473EDA0A10DD}" type="pres">
      <dgm:prSet presAssocID="{4858E3DD-1A7E-4E16-8B07-2618D5F7C5D6}" presName="negativeSpace" presStyleCnt="0"/>
      <dgm:spPr/>
      <dgm:t>
        <a:bodyPr/>
        <a:lstStyle/>
        <a:p>
          <a:endParaRPr lang="ru-RU"/>
        </a:p>
      </dgm:t>
    </dgm:pt>
    <dgm:pt modelId="{DD5EBE76-27BD-460B-B895-7AEE11292C2B}" type="pres">
      <dgm:prSet presAssocID="{4858E3DD-1A7E-4E16-8B07-2618D5F7C5D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0956-D5C3-45BA-B9AA-7D7B3A0995C5}" type="pres">
      <dgm:prSet presAssocID="{5792E858-D094-4ABE-B691-2480CDD46FFE}" presName="spaceBetweenRectangles" presStyleCnt="0"/>
      <dgm:spPr/>
      <dgm:t>
        <a:bodyPr/>
        <a:lstStyle/>
        <a:p>
          <a:endParaRPr lang="ru-RU"/>
        </a:p>
      </dgm:t>
    </dgm:pt>
    <dgm:pt modelId="{678B0CED-73CF-47FE-975A-A37D9729AD9B}" type="pres">
      <dgm:prSet presAssocID="{08B04D6C-67E6-4894-860B-1F84DC9AA580}" presName="parentLin" presStyleCnt="0"/>
      <dgm:spPr/>
      <dgm:t>
        <a:bodyPr/>
        <a:lstStyle/>
        <a:p>
          <a:endParaRPr lang="ru-RU"/>
        </a:p>
      </dgm:t>
    </dgm:pt>
    <dgm:pt modelId="{A8169079-F2DB-4CF1-9B7B-4683E3315DB7}" type="pres">
      <dgm:prSet presAssocID="{08B04D6C-67E6-4894-860B-1F84DC9AA58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F232C66-660C-4887-A32E-5FA0F72E7862}" type="pres">
      <dgm:prSet presAssocID="{08B04D6C-67E6-4894-860B-1F84DC9AA5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089A2-23DC-4DA6-973C-437F16430B1F}" type="pres">
      <dgm:prSet presAssocID="{08B04D6C-67E6-4894-860B-1F84DC9AA580}" presName="negativeSpace" presStyleCnt="0"/>
      <dgm:spPr/>
      <dgm:t>
        <a:bodyPr/>
        <a:lstStyle/>
        <a:p>
          <a:endParaRPr lang="ru-RU"/>
        </a:p>
      </dgm:t>
    </dgm:pt>
    <dgm:pt modelId="{53B21CDE-AC4C-4EAA-A181-9613DC00BD52}" type="pres">
      <dgm:prSet presAssocID="{08B04D6C-67E6-4894-860B-1F84DC9AA58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FEE44-C976-404A-B823-57F99723A366}" srcId="{A002C7C2-F55C-4B69-9038-4274D84C4AF1}" destId="{6D113D3C-C4A5-43B9-A4F4-D5033D8C2AAF}" srcOrd="1" destOrd="0" parTransId="{928FB0AD-B789-44B2-A006-F1048D3B352A}" sibTransId="{CA4C7EA3-5CFC-4A47-981E-42193796FCC9}"/>
    <dgm:cxn modelId="{C1F3AA63-7E40-4F6E-BA87-A029605AB2DF}" type="presOf" srcId="{4858E3DD-1A7E-4E16-8B07-2618D5F7C5D6}" destId="{1C9850FB-97F7-49DF-872E-08EA98CDFB83}" srcOrd="0" destOrd="0" presId="urn:microsoft.com/office/officeart/2005/8/layout/list1"/>
    <dgm:cxn modelId="{EFBF13F8-4D0F-4D46-8ABE-1AF3CE17D530}" type="presOf" srcId="{0034D2B5-6903-490C-8434-B89DD4146514}" destId="{56A46ED3-29D5-483F-9E7F-2D9D33A78488}" srcOrd="0" destOrd="0" presId="urn:microsoft.com/office/officeart/2005/8/layout/list1"/>
    <dgm:cxn modelId="{9D2A7FC0-BB53-46B6-B15F-3F34CAB46232}" type="presOf" srcId="{0034D2B5-6903-490C-8434-B89DD4146514}" destId="{E5D27D27-0E92-4A15-BCBA-AF9B48A5891E}" srcOrd="1" destOrd="0" presId="urn:microsoft.com/office/officeart/2005/8/layout/list1"/>
    <dgm:cxn modelId="{86CA0E83-BF33-4936-8049-DAE07590F4F6}" type="presOf" srcId="{08B04D6C-67E6-4894-860B-1F84DC9AA580}" destId="{A8169079-F2DB-4CF1-9B7B-4683E3315DB7}" srcOrd="0" destOrd="0" presId="urn:microsoft.com/office/officeart/2005/8/layout/list1"/>
    <dgm:cxn modelId="{4816D112-6EF9-4F1B-85B6-6219737A4481}" type="presOf" srcId="{4858E3DD-1A7E-4E16-8B07-2618D5F7C5D6}" destId="{2CFB7200-8481-44E5-8965-69C438E7C334}" srcOrd="1" destOrd="0" presId="urn:microsoft.com/office/officeart/2005/8/layout/list1"/>
    <dgm:cxn modelId="{AA482D11-1DCF-46B0-9023-433AF509CE19}" type="presOf" srcId="{6D113D3C-C4A5-43B9-A4F4-D5033D8C2AAF}" destId="{01358976-B28E-4398-B2AB-6C7C0235CF39}" srcOrd="1" destOrd="0" presId="urn:microsoft.com/office/officeart/2005/8/layout/list1"/>
    <dgm:cxn modelId="{3C810522-C366-4E83-9485-9D7091ACDAC5}" type="presOf" srcId="{08B04D6C-67E6-4894-860B-1F84DC9AA580}" destId="{0F232C66-660C-4887-A32E-5FA0F72E7862}" srcOrd="1" destOrd="0" presId="urn:microsoft.com/office/officeart/2005/8/layout/list1"/>
    <dgm:cxn modelId="{F6A32AAA-9EEE-43AE-A7A6-EF18855B97E3}" type="presOf" srcId="{6D113D3C-C4A5-43B9-A4F4-D5033D8C2AAF}" destId="{7BFC0D11-E766-45F1-AF99-E86CF684FD91}" srcOrd="0" destOrd="0" presId="urn:microsoft.com/office/officeart/2005/8/layout/list1"/>
    <dgm:cxn modelId="{7F759588-88F8-475D-87CA-4D096C0C6309}" srcId="{A002C7C2-F55C-4B69-9038-4274D84C4AF1}" destId="{08B04D6C-67E6-4894-860B-1F84DC9AA580}" srcOrd="3" destOrd="0" parTransId="{DFC7B9A9-F880-4AB0-821A-21D1843408D0}" sibTransId="{8C1C52B3-EDF0-418B-A457-D0AD2D5F7270}"/>
    <dgm:cxn modelId="{CD949984-C5BB-4F26-9D4C-7CBB436EFE20}" type="presOf" srcId="{A002C7C2-F55C-4B69-9038-4274D84C4AF1}" destId="{B881F824-C2FB-4B48-BDAD-8DF1F7572476}" srcOrd="0" destOrd="0" presId="urn:microsoft.com/office/officeart/2005/8/layout/list1"/>
    <dgm:cxn modelId="{FD2F4EFF-55C7-42BC-A898-866BD9EB17DD}" srcId="{A002C7C2-F55C-4B69-9038-4274D84C4AF1}" destId="{4858E3DD-1A7E-4E16-8B07-2618D5F7C5D6}" srcOrd="2" destOrd="0" parTransId="{93638F46-20E3-4DFA-AE4B-292A26F7A7D6}" sibTransId="{5792E858-D094-4ABE-B691-2480CDD46FFE}"/>
    <dgm:cxn modelId="{6DF1D842-9591-4C53-BC04-D587B3377ABC}" srcId="{A002C7C2-F55C-4B69-9038-4274D84C4AF1}" destId="{0034D2B5-6903-490C-8434-B89DD4146514}" srcOrd="0" destOrd="0" parTransId="{D4A23A31-659B-4EAD-A994-4FAECE64B9F2}" sibTransId="{264DB1A7-2613-45BD-9206-EAFCBAAB8A23}"/>
    <dgm:cxn modelId="{BD617C17-143D-49F3-8F86-920959F87E68}" type="presParOf" srcId="{B881F824-C2FB-4B48-BDAD-8DF1F7572476}" destId="{051BE3D3-3502-4884-99B2-4039CD401707}" srcOrd="0" destOrd="0" presId="urn:microsoft.com/office/officeart/2005/8/layout/list1"/>
    <dgm:cxn modelId="{7C95F704-060A-48DA-B62A-0AF8A8D9FE65}" type="presParOf" srcId="{051BE3D3-3502-4884-99B2-4039CD401707}" destId="{56A46ED3-29D5-483F-9E7F-2D9D33A78488}" srcOrd="0" destOrd="0" presId="urn:microsoft.com/office/officeart/2005/8/layout/list1"/>
    <dgm:cxn modelId="{BFEFA881-4FD4-488C-B406-CAF9DDAE1394}" type="presParOf" srcId="{051BE3D3-3502-4884-99B2-4039CD401707}" destId="{E5D27D27-0E92-4A15-BCBA-AF9B48A5891E}" srcOrd="1" destOrd="0" presId="urn:microsoft.com/office/officeart/2005/8/layout/list1"/>
    <dgm:cxn modelId="{45F79D21-72C2-44EF-90F0-B50E3899C462}" type="presParOf" srcId="{B881F824-C2FB-4B48-BDAD-8DF1F7572476}" destId="{D4DF61D5-5030-430E-B879-010DD933139A}" srcOrd="1" destOrd="0" presId="urn:microsoft.com/office/officeart/2005/8/layout/list1"/>
    <dgm:cxn modelId="{6C43964D-D8D6-4621-B906-1C7819A82695}" type="presParOf" srcId="{B881F824-C2FB-4B48-BDAD-8DF1F7572476}" destId="{D0E276E2-4032-41D4-9788-762A70400514}" srcOrd="2" destOrd="0" presId="urn:microsoft.com/office/officeart/2005/8/layout/list1"/>
    <dgm:cxn modelId="{17063D0A-4DAC-4787-A7C6-9B7BE5EDA6B0}" type="presParOf" srcId="{B881F824-C2FB-4B48-BDAD-8DF1F7572476}" destId="{9ECC1572-9E52-4BCB-99FF-FE7363C68186}" srcOrd="3" destOrd="0" presId="urn:microsoft.com/office/officeart/2005/8/layout/list1"/>
    <dgm:cxn modelId="{79C8AF8B-B9BC-4D6E-943C-F518A79717EE}" type="presParOf" srcId="{B881F824-C2FB-4B48-BDAD-8DF1F7572476}" destId="{63CE1E70-4ADB-4039-810F-40308EFBA94F}" srcOrd="4" destOrd="0" presId="urn:microsoft.com/office/officeart/2005/8/layout/list1"/>
    <dgm:cxn modelId="{B6994925-896C-4536-B040-648811D41816}" type="presParOf" srcId="{63CE1E70-4ADB-4039-810F-40308EFBA94F}" destId="{7BFC0D11-E766-45F1-AF99-E86CF684FD91}" srcOrd="0" destOrd="0" presId="urn:microsoft.com/office/officeart/2005/8/layout/list1"/>
    <dgm:cxn modelId="{30CAAB86-0145-4934-9CB1-0C4E9D2EC3B6}" type="presParOf" srcId="{63CE1E70-4ADB-4039-810F-40308EFBA94F}" destId="{01358976-B28E-4398-B2AB-6C7C0235CF39}" srcOrd="1" destOrd="0" presId="urn:microsoft.com/office/officeart/2005/8/layout/list1"/>
    <dgm:cxn modelId="{21FCAAE5-5E3D-4AF2-BDF4-A00B69EC1788}" type="presParOf" srcId="{B881F824-C2FB-4B48-BDAD-8DF1F7572476}" destId="{7D208B7E-91C1-4B3B-B4BE-352A7E9E778B}" srcOrd="5" destOrd="0" presId="urn:microsoft.com/office/officeart/2005/8/layout/list1"/>
    <dgm:cxn modelId="{03B79C56-4D68-451A-BB33-2B57AF444780}" type="presParOf" srcId="{B881F824-C2FB-4B48-BDAD-8DF1F7572476}" destId="{FD90DEC8-857B-4175-972F-0CC68AAF3AAA}" srcOrd="6" destOrd="0" presId="urn:microsoft.com/office/officeart/2005/8/layout/list1"/>
    <dgm:cxn modelId="{404D6928-487E-4C35-9FB9-C0A936BD408D}" type="presParOf" srcId="{B881F824-C2FB-4B48-BDAD-8DF1F7572476}" destId="{C3309B7D-6AAA-4F95-8076-7B686E9D8921}" srcOrd="7" destOrd="0" presId="urn:microsoft.com/office/officeart/2005/8/layout/list1"/>
    <dgm:cxn modelId="{62E88ADE-C5D4-4D2C-B4C4-07CC77858842}" type="presParOf" srcId="{B881F824-C2FB-4B48-BDAD-8DF1F7572476}" destId="{F82D0981-3369-4D8C-BFF8-3D635D6F7E98}" srcOrd="8" destOrd="0" presId="urn:microsoft.com/office/officeart/2005/8/layout/list1"/>
    <dgm:cxn modelId="{1AFE1359-0C77-495A-AAFB-09D9557EBDE6}" type="presParOf" srcId="{F82D0981-3369-4D8C-BFF8-3D635D6F7E98}" destId="{1C9850FB-97F7-49DF-872E-08EA98CDFB83}" srcOrd="0" destOrd="0" presId="urn:microsoft.com/office/officeart/2005/8/layout/list1"/>
    <dgm:cxn modelId="{4E031B79-012D-43C7-B575-F7292E654464}" type="presParOf" srcId="{F82D0981-3369-4D8C-BFF8-3D635D6F7E98}" destId="{2CFB7200-8481-44E5-8965-69C438E7C334}" srcOrd="1" destOrd="0" presId="urn:microsoft.com/office/officeart/2005/8/layout/list1"/>
    <dgm:cxn modelId="{58E8DFF2-62FB-495B-B004-CB1EDF1DAB08}" type="presParOf" srcId="{B881F824-C2FB-4B48-BDAD-8DF1F7572476}" destId="{5591EE3D-932E-4CFF-A098-473EDA0A10DD}" srcOrd="9" destOrd="0" presId="urn:microsoft.com/office/officeart/2005/8/layout/list1"/>
    <dgm:cxn modelId="{09013758-A162-445F-869E-B8E760340F7A}" type="presParOf" srcId="{B881F824-C2FB-4B48-BDAD-8DF1F7572476}" destId="{DD5EBE76-27BD-460B-B895-7AEE11292C2B}" srcOrd="10" destOrd="0" presId="urn:microsoft.com/office/officeart/2005/8/layout/list1"/>
    <dgm:cxn modelId="{A00C3D6D-EAE3-4392-A428-0F28E9AF048C}" type="presParOf" srcId="{B881F824-C2FB-4B48-BDAD-8DF1F7572476}" destId="{2CAC0956-D5C3-45BA-B9AA-7D7B3A0995C5}" srcOrd="11" destOrd="0" presId="urn:microsoft.com/office/officeart/2005/8/layout/list1"/>
    <dgm:cxn modelId="{FB048761-1E94-491C-AC0D-A5621777EC5B}" type="presParOf" srcId="{B881F824-C2FB-4B48-BDAD-8DF1F7572476}" destId="{678B0CED-73CF-47FE-975A-A37D9729AD9B}" srcOrd="12" destOrd="0" presId="urn:microsoft.com/office/officeart/2005/8/layout/list1"/>
    <dgm:cxn modelId="{15BA2FC9-A33E-4893-9FCD-0AF22187C93D}" type="presParOf" srcId="{678B0CED-73CF-47FE-975A-A37D9729AD9B}" destId="{A8169079-F2DB-4CF1-9B7B-4683E3315DB7}" srcOrd="0" destOrd="0" presId="urn:microsoft.com/office/officeart/2005/8/layout/list1"/>
    <dgm:cxn modelId="{C867DFEF-4B07-4C79-8733-D6BF1A8B283D}" type="presParOf" srcId="{678B0CED-73CF-47FE-975A-A37D9729AD9B}" destId="{0F232C66-660C-4887-A32E-5FA0F72E7862}" srcOrd="1" destOrd="0" presId="urn:microsoft.com/office/officeart/2005/8/layout/list1"/>
    <dgm:cxn modelId="{71694585-094D-4F7B-BF33-919C0519D305}" type="presParOf" srcId="{B881F824-C2FB-4B48-BDAD-8DF1F7572476}" destId="{B07089A2-23DC-4DA6-973C-437F16430B1F}" srcOrd="13" destOrd="0" presId="urn:microsoft.com/office/officeart/2005/8/layout/list1"/>
    <dgm:cxn modelId="{16D5989D-3E27-4D99-B47E-8E45753B2B3D}" type="presParOf" srcId="{B881F824-C2FB-4B48-BDAD-8DF1F7572476}" destId="{53B21CDE-AC4C-4EAA-A181-9613DC00BD5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BEAB5-1632-4871-BF41-FF9247DA39B9}" type="doc">
      <dgm:prSet loTypeId="urn:microsoft.com/office/officeart/2005/8/layout/vList2" loCatId="Inbox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CDDAA382-2E4C-40D2-A8DD-E1659CF449F1}">
      <dgm:prSet custT="1"/>
      <dgm:spPr/>
      <dgm:t>
        <a:bodyPr/>
        <a:lstStyle/>
        <a:p>
          <a:r>
            <a:rPr lang="en-US" sz="2000" b="1">
              <a:latin typeface="Century Schoolbook" panose="02040604050505020304" pitchFamily="18" charset="0"/>
            </a:rPr>
            <a:t>* до 6-7 лет – кинестетика</a:t>
          </a:r>
        </a:p>
      </dgm:t>
    </dgm:pt>
    <dgm:pt modelId="{02888516-9559-4482-B15A-A02B4BAAAAF8}" type="parTrans" cxnId="{0D117872-CDEA-4EAC-822C-75AD60C92BB8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1A1A1D65-2ACA-4052-A594-58BA828CFEF4}" type="sibTrans" cxnId="{0D117872-CDEA-4EAC-822C-75AD60C92BB8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260564F5-2E79-4403-91E3-17B60B8BB348}">
      <dgm:prSet custT="1"/>
      <dgm:spPr/>
      <dgm:t>
        <a:bodyPr/>
        <a:lstStyle/>
        <a:p>
          <a:r>
            <a:rPr lang="en-US" sz="2000" b="1">
              <a:latin typeface="Century Schoolbook" panose="02040604050505020304" pitchFamily="18" charset="0"/>
            </a:rPr>
            <a:t>* 7-12 лет – аудиальный</a:t>
          </a:r>
        </a:p>
      </dgm:t>
    </dgm:pt>
    <dgm:pt modelId="{5667C6E3-BAA4-4906-ADC8-ED8F3E9D284D}" type="parTrans" cxnId="{5397532B-24DF-4935-BAE1-2CA9AF69ED8A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787A08F0-9F11-4D73-A2C4-AD2E18BC5145}" type="sibTrans" cxnId="{5397532B-24DF-4935-BAE1-2CA9AF69ED8A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5E8DC22E-D112-4779-AEAD-D2E52987CF54}">
      <dgm:prSet custT="1"/>
      <dgm:spPr/>
      <dgm:t>
        <a:bodyPr/>
        <a:lstStyle/>
        <a:p>
          <a:r>
            <a:rPr lang="en-US" sz="2000" b="1" dirty="0">
              <a:latin typeface="Century Schoolbook" panose="02040604050505020304" pitchFamily="18" charset="0"/>
            </a:rPr>
            <a:t>* с 12 </a:t>
          </a:r>
          <a:r>
            <a:rPr lang="en-US" sz="2000" b="1" dirty="0" err="1">
              <a:latin typeface="Century Schoolbook" panose="02040604050505020304" pitchFamily="18" charset="0"/>
            </a:rPr>
            <a:t>лет</a:t>
          </a:r>
          <a:r>
            <a:rPr lang="en-US" sz="2000" b="1" dirty="0">
              <a:latin typeface="Century Schoolbook" panose="02040604050505020304" pitchFamily="18" charset="0"/>
            </a:rPr>
            <a:t> – </a:t>
          </a:r>
          <a:r>
            <a:rPr lang="en-US" sz="2000" b="1" dirty="0" err="1">
              <a:latin typeface="Century Schoolbook" panose="02040604050505020304" pitchFamily="18" charset="0"/>
            </a:rPr>
            <a:t>визуальный</a:t>
          </a:r>
          <a:endParaRPr lang="en-US" sz="2000" b="1" dirty="0">
            <a:latin typeface="Century Schoolbook" panose="02040604050505020304" pitchFamily="18" charset="0"/>
          </a:endParaRPr>
        </a:p>
      </dgm:t>
    </dgm:pt>
    <dgm:pt modelId="{581839FF-2293-40F0-8BD8-667E0FFFA80A}" type="parTrans" cxnId="{A1CE1CCC-94C3-4F8D-836D-67E614543EFC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8638DD26-BF84-423C-8BF7-A79A1D3D1EDE}" type="sibTrans" cxnId="{A1CE1CCC-94C3-4F8D-836D-67E614543EFC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7D643BC8-5367-4A4F-B16A-CFE80284C87E}">
      <dgm:prSet custT="1"/>
      <dgm:spPr/>
      <dgm:t>
        <a:bodyPr/>
        <a:lstStyle/>
        <a:p>
          <a:r>
            <a:rPr lang="en-US" sz="2000" b="1">
              <a:latin typeface="Century Schoolbook" panose="02040604050505020304" pitchFamily="18" charset="0"/>
            </a:rPr>
            <a:t>* к 25 годам –дискретный</a:t>
          </a:r>
        </a:p>
      </dgm:t>
    </dgm:pt>
    <dgm:pt modelId="{7D59E7CB-C6CF-4C39-B0B6-5ED529AAFDA9}" type="parTrans" cxnId="{BB49EF37-14E9-4E23-B7AA-C41788DF8D8E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7D127617-C5A0-4626-8E67-E14737FBECF1}" type="sibTrans" cxnId="{BB49EF37-14E9-4E23-B7AA-C41788DF8D8E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E409F70B-6636-4E30-887F-5A41B4EA0223}">
      <dgm:prSet custT="1"/>
      <dgm:spPr/>
      <dgm:t>
        <a:bodyPr/>
        <a:lstStyle/>
        <a:p>
          <a:r>
            <a:rPr lang="en-US" sz="2000" b="1">
              <a:latin typeface="Century Schoolbook" panose="02040604050505020304" pitchFamily="18" charset="0"/>
            </a:rPr>
            <a:t>* с 65 лет – кинестетика</a:t>
          </a:r>
        </a:p>
      </dgm:t>
    </dgm:pt>
    <dgm:pt modelId="{E60FE8AE-3A2C-44CF-878A-FBAAC36A692E}" type="parTrans" cxnId="{ADB43266-8A49-4513-A869-0D2128628958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47610686-3EA3-44D0-9B5F-7F2F2F58D418}" type="sibTrans" cxnId="{ADB43266-8A49-4513-A869-0D2128628958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A498C84E-4159-4411-B6F9-A21C3805C9D2}">
      <dgm:prSet custT="1"/>
      <dgm:spPr/>
      <dgm:t>
        <a:bodyPr/>
        <a:lstStyle/>
        <a:p>
          <a:r>
            <a:rPr lang="en-US" sz="2000" b="1" dirty="0">
              <a:latin typeface="Century Schoolbook" panose="02040604050505020304" pitchFamily="18" charset="0"/>
            </a:rPr>
            <a:t>* с 8-12 </a:t>
          </a:r>
          <a:r>
            <a:rPr lang="en-US" sz="2000" b="1" dirty="0" err="1">
              <a:latin typeface="Century Schoolbook" panose="02040604050505020304" pitchFamily="18" charset="0"/>
            </a:rPr>
            <a:t>лет</a:t>
          </a:r>
          <a:r>
            <a:rPr lang="en-US" sz="2000" b="1" dirty="0">
              <a:latin typeface="Century Schoolbook" panose="02040604050505020304" pitchFamily="18" charset="0"/>
            </a:rPr>
            <a:t> </a:t>
          </a:r>
          <a:r>
            <a:rPr lang="en-US" sz="2000" b="1" dirty="0" err="1">
              <a:latin typeface="Century Schoolbook" panose="02040604050505020304" pitchFamily="18" charset="0"/>
            </a:rPr>
            <a:t>можно</a:t>
          </a:r>
          <a:r>
            <a:rPr lang="en-US" sz="2000" b="1" dirty="0">
              <a:latin typeface="Century Schoolbook" panose="02040604050505020304" pitchFamily="18" charset="0"/>
            </a:rPr>
            <a:t> </a:t>
          </a:r>
          <a:r>
            <a:rPr lang="en-US" sz="2000" b="1" dirty="0" err="1">
              <a:latin typeface="Century Schoolbook" panose="02040604050505020304" pitchFamily="18" charset="0"/>
            </a:rPr>
            <a:t>обнаружить</a:t>
          </a:r>
          <a:r>
            <a:rPr lang="en-US" sz="2000" b="1" dirty="0">
              <a:latin typeface="Century Schoolbook" panose="02040604050505020304" pitchFamily="18" charset="0"/>
            </a:rPr>
            <a:t> </a:t>
          </a:r>
          <a:r>
            <a:rPr lang="en-US" sz="2000" b="1" dirty="0" err="1">
              <a:latin typeface="Century Schoolbook" panose="02040604050505020304" pitchFamily="18" charset="0"/>
            </a:rPr>
            <a:t>индивидуальные</a:t>
          </a:r>
          <a:r>
            <a:rPr lang="en-US" sz="2000" b="1" dirty="0">
              <a:latin typeface="Century Schoolbook" panose="02040604050505020304" pitchFamily="18" charset="0"/>
            </a:rPr>
            <a:t> предпочтения</a:t>
          </a:r>
        </a:p>
      </dgm:t>
    </dgm:pt>
    <dgm:pt modelId="{47A4859A-7363-4C23-9F88-4DEF276709C7}" type="parTrans" cxnId="{4B5E429A-F3AC-41F4-8691-9E25E7C7D38F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40695B55-035E-497B-A5A1-AF0FDACCADAD}" type="sibTrans" cxnId="{4B5E429A-F3AC-41F4-8691-9E25E7C7D38F}">
      <dgm:prSet/>
      <dgm:spPr/>
      <dgm:t>
        <a:bodyPr/>
        <a:lstStyle/>
        <a:p>
          <a:endParaRPr lang="en-US" sz="2000" b="1">
            <a:latin typeface="Century Schoolbook" panose="02040604050505020304" pitchFamily="18" charset="0"/>
          </a:endParaRPr>
        </a:p>
      </dgm:t>
    </dgm:pt>
    <dgm:pt modelId="{5AE92944-724E-48EB-8982-4FBEAEF2A22F}" type="pres">
      <dgm:prSet presAssocID="{BB7BEAB5-1632-4871-BF41-FF9247DA3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B32C6-A485-4FF8-94A9-609662C80BCF}" type="pres">
      <dgm:prSet presAssocID="{CDDAA382-2E4C-40D2-A8DD-E1659CF449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B85DB-DE75-41A2-AE8E-3627709F5D66}" type="pres">
      <dgm:prSet presAssocID="{1A1A1D65-2ACA-4052-A594-58BA828CFEF4}" presName="spacer" presStyleCnt="0"/>
      <dgm:spPr/>
      <dgm:t>
        <a:bodyPr/>
        <a:lstStyle/>
        <a:p>
          <a:endParaRPr lang="ru-RU"/>
        </a:p>
      </dgm:t>
    </dgm:pt>
    <dgm:pt modelId="{C56E7983-55D3-435B-9DE6-B67F08174C77}" type="pres">
      <dgm:prSet presAssocID="{260564F5-2E79-4403-91E3-17B60B8BB34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CAAFE-618E-4770-93BB-4944DA1CDDD6}" type="pres">
      <dgm:prSet presAssocID="{787A08F0-9F11-4D73-A2C4-AD2E18BC5145}" presName="spacer" presStyleCnt="0"/>
      <dgm:spPr/>
      <dgm:t>
        <a:bodyPr/>
        <a:lstStyle/>
        <a:p>
          <a:endParaRPr lang="ru-RU"/>
        </a:p>
      </dgm:t>
    </dgm:pt>
    <dgm:pt modelId="{9F732E7E-DA17-4C1B-ACB9-59AB60DE84BC}" type="pres">
      <dgm:prSet presAssocID="{5E8DC22E-D112-4779-AEAD-D2E52987CF5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855A7-05F1-466B-8C93-E16E149EFDEE}" type="pres">
      <dgm:prSet presAssocID="{8638DD26-BF84-423C-8BF7-A79A1D3D1EDE}" presName="spacer" presStyleCnt="0"/>
      <dgm:spPr/>
      <dgm:t>
        <a:bodyPr/>
        <a:lstStyle/>
        <a:p>
          <a:endParaRPr lang="ru-RU"/>
        </a:p>
      </dgm:t>
    </dgm:pt>
    <dgm:pt modelId="{1C4B7A6C-07FF-4096-862C-07F04A61B110}" type="pres">
      <dgm:prSet presAssocID="{7D643BC8-5367-4A4F-B16A-CFE80284C87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5533D-F755-4163-BD8E-A2E7B8E6A1B3}" type="pres">
      <dgm:prSet presAssocID="{7D127617-C5A0-4626-8E67-E14737FBECF1}" presName="spacer" presStyleCnt="0"/>
      <dgm:spPr/>
      <dgm:t>
        <a:bodyPr/>
        <a:lstStyle/>
        <a:p>
          <a:endParaRPr lang="ru-RU"/>
        </a:p>
      </dgm:t>
    </dgm:pt>
    <dgm:pt modelId="{F20F2FAB-4F58-4F7F-8E31-39E45576CC50}" type="pres">
      <dgm:prSet presAssocID="{E409F70B-6636-4E30-887F-5A41B4EA02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D06BE-8D34-44D1-B846-1D2D5BAC7778}" type="pres">
      <dgm:prSet presAssocID="{47610686-3EA3-44D0-9B5F-7F2F2F58D418}" presName="spacer" presStyleCnt="0"/>
      <dgm:spPr/>
      <dgm:t>
        <a:bodyPr/>
        <a:lstStyle/>
        <a:p>
          <a:endParaRPr lang="ru-RU"/>
        </a:p>
      </dgm:t>
    </dgm:pt>
    <dgm:pt modelId="{D1F0B8BD-CABC-4CF9-BEAD-1EF3859704DC}" type="pres">
      <dgm:prSet presAssocID="{A498C84E-4159-4411-B6F9-A21C3805C9D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9EF37-14E9-4E23-B7AA-C41788DF8D8E}" srcId="{BB7BEAB5-1632-4871-BF41-FF9247DA39B9}" destId="{7D643BC8-5367-4A4F-B16A-CFE80284C87E}" srcOrd="3" destOrd="0" parTransId="{7D59E7CB-C6CF-4C39-B0B6-5ED529AAFDA9}" sibTransId="{7D127617-C5A0-4626-8E67-E14737FBECF1}"/>
    <dgm:cxn modelId="{633691BC-1F13-48A2-B9F9-DA90D36DEFBE}" type="presOf" srcId="{BB7BEAB5-1632-4871-BF41-FF9247DA39B9}" destId="{5AE92944-724E-48EB-8982-4FBEAEF2A22F}" srcOrd="0" destOrd="0" presId="urn:microsoft.com/office/officeart/2005/8/layout/vList2"/>
    <dgm:cxn modelId="{0D117872-CDEA-4EAC-822C-75AD60C92BB8}" srcId="{BB7BEAB5-1632-4871-BF41-FF9247DA39B9}" destId="{CDDAA382-2E4C-40D2-A8DD-E1659CF449F1}" srcOrd="0" destOrd="0" parTransId="{02888516-9559-4482-B15A-A02B4BAAAAF8}" sibTransId="{1A1A1D65-2ACA-4052-A594-58BA828CFEF4}"/>
    <dgm:cxn modelId="{568A0217-3F39-4532-9AB7-06BE8A03A735}" type="presOf" srcId="{7D643BC8-5367-4A4F-B16A-CFE80284C87E}" destId="{1C4B7A6C-07FF-4096-862C-07F04A61B110}" srcOrd="0" destOrd="0" presId="urn:microsoft.com/office/officeart/2005/8/layout/vList2"/>
    <dgm:cxn modelId="{4B5E429A-F3AC-41F4-8691-9E25E7C7D38F}" srcId="{BB7BEAB5-1632-4871-BF41-FF9247DA39B9}" destId="{A498C84E-4159-4411-B6F9-A21C3805C9D2}" srcOrd="5" destOrd="0" parTransId="{47A4859A-7363-4C23-9F88-4DEF276709C7}" sibTransId="{40695B55-035E-497B-A5A1-AF0FDACCADAD}"/>
    <dgm:cxn modelId="{B2C2C1EE-A3A2-4991-B7CE-7DDDBA47DCCD}" type="presOf" srcId="{260564F5-2E79-4403-91E3-17B60B8BB348}" destId="{C56E7983-55D3-435B-9DE6-B67F08174C77}" srcOrd="0" destOrd="0" presId="urn:microsoft.com/office/officeart/2005/8/layout/vList2"/>
    <dgm:cxn modelId="{82C4B04A-424D-4717-B4BA-0F958BC4E2F4}" type="presOf" srcId="{CDDAA382-2E4C-40D2-A8DD-E1659CF449F1}" destId="{A8CB32C6-A485-4FF8-94A9-609662C80BCF}" srcOrd="0" destOrd="0" presId="urn:microsoft.com/office/officeart/2005/8/layout/vList2"/>
    <dgm:cxn modelId="{ADB43266-8A49-4513-A869-0D2128628958}" srcId="{BB7BEAB5-1632-4871-BF41-FF9247DA39B9}" destId="{E409F70B-6636-4E30-887F-5A41B4EA0223}" srcOrd="4" destOrd="0" parTransId="{E60FE8AE-3A2C-44CF-878A-FBAAC36A692E}" sibTransId="{47610686-3EA3-44D0-9B5F-7F2F2F58D418}"/>
    <dgm:cxn modelId="{64828360-4E1E-4FFE-B36A-02C764E9121A}" type="presOf" srcId="{E409F70B-6636-4E30-887F-5A41B4EA0223}" destId="{F20F2FAB-4F58-4F7F-8E31-39E45576CC50}" srcOrd="0" destOrd="0" presId="urn:microsoft.com/office/officeart/2005/8/layout/vList2"/>
    <dgm:cxn modelId="{DF2A37A3-F375-4DFA-8FED-87E5AFD312FB}" type="presOf" srcId="{5E8DC22E-D112-4779-AEAD-D2E52987CF54}" destId="{9F732E7E-DA17-4C1B-ACB9-59AB60DE84BC}" srcOrd="0" destOrd="0" presId="urn:microsoft.com/office/officeart/2005/8/layout/vList2"/>
    <dgm:cxn modelId="{A1CE1CCC-94C3-4F8D-836D-67E614543EFC}" srcId="{BB7BEAB5-1632-4871-BF41-FF9247DA39B9}" destId="{5E8DC22E-D112-4779-AEAD-D2E52987CF54}" srcOrd="2" destOrd="0" parTransId="{581839FF-2293-40F0-8BD8-667E0FFFA80A}" sibTransId="{8638DD26-BF84-423C-8BF7-A79A1D3D1EDE}"/>
    <dgm:cxn modelId="{5397532B-24DF-4935-BAE1-2CA9AF69ED8A}" srcId="{BB7BEAB5-1632-4871-BF41-FF9247DA39B9}" destId="{260564F5-2E79-4403-91E3-17B60B8BB348}" srcOrd="1" destOrd="0" parTransId="{5667C6E3-BAA4-4906-ADC8-ED8F3E9D284D}" sibTransId="{787A08F0-9F11-4D73-A2C4-AD2E18BC5145}"/>
    <dgm:cxn modelId="{3CB026C0-7219-45DE-B3BF-F581DBDA148D}" type="presOf" srcId="{A498C84E-4159-4411-B6F9-A21C3805C9D2}" destId="{D1F0B8BD-CABC-4CF9-BEAD-1EF3859704DC}" srcOrd="0" destOrd="0" presId="urn:microsoft.com/office/officeart/2005/8/layout/vList2"/>
    <dgm:cxn modelId="{54A833DC-39BC-427E-9673-ECEBC7FCF591}" type="presParOf" srcId="{5AE92944-724E-48EB-8982-4FBEAEF2A22F}" destId="{A8CB32C6-A485-4FF8-94A9-609662C80BCF}" srcOrd="0" destOrd="0" presId="urn:microsoft.com/office/officeart/2005/8/layout/vList2"/>
    <dgm:cxn modelId="{E0F1C117-3FE1-4F8F-AD20-B6A29E57E029}" type="presParOf" srcId="{5AE92944-724E-48EB-8982-4FBEAEF2A22F}" destId="{21CB85DB-DE75-41A2-AE8E-3627709F5D66}" srcOrd="1" destOrd="0" presId="urn:microsoft.com/office/officeart/2005/8/layout/vList2"/>
    <dgm:cxn modelId="{57944521-41F6-4145-AF17-8015794E0E6D}" type="presParOf" srcId="{5AE92944-724E-48EB-8982-4FBEAEF2A22F}" destId="{C56E7983-55D3-435B-9DE6-B67F08174C77}" srcOrd="2" destOrd="0" presId="urn:microsoft.com/office/officeart/2005/8/layout/vList2"/>
    <dgm:cxn modelId="{4F47E388-A010-41B9-8B83-7B43C0195A06}" type="presParOf" srcId="{5AE92944-724E-48EB-8982-4FBEAEF2A22F}" destId="{8F2CAAFE-618E-4770-93BB-4944DA1CDDD6}" srcOrd="3" destOrd="0" presId="urn:microsoft.com/office/officeart/2005/8/layout/vList2"/>
    <dgm:cxn modelId="{18F33C3C-B150-423B-AE52-FB88377CB4DF}" type="presParOf" srcId="{5AE92944-724E-48EB-8982-4FBEAEF2A22F}" destId="{9F732E7E-DA17-4C1B-ACB9-59AB60DE84BC}" srcOrd="4" destOrd="0" presId="urn:microsoft.com/office/officeart/2005/8/layout/vList2"/>
    <dgm:cxn modelId="{3DFBBA67-0203-4FAB-B28E-238A54861724}" type="presParOf" srcId="{5AE92944-724E-48EB-8982-4FBEAEF2A22F}" destId="{C6A855A7-05F1-466B-8C93-E16E149EFDEE}" srcOrd="5" destOrd="0" presId="urn:microsoft.com/office/officeart/2005/8/layout/vList2"/>
    <dgm:cxn modelId="{D730BA54-BA93-43C7-BE65-44FAA232166B}" type="presParOf" srcId="{5AE92944-724E-48EB-8982-4FBEAEF2A22F}" destId="{1C4B7A6C-07FF-4096-862C-07F04A61B110}" srcOrd="6" destOrd="0" presId="urn:microsoft.com/office/officeart/2005/8/layout/vList2"/>
    <dgm:cxn modelId="{127AABE2-3829-4BE2-8B9A-FB1781B9A791}" type="presParOf" srcId="{5AE92944-724E-48EB-8982-4FBEAEF2A22F}" destId="{7A95533D-F755-4163-BD8E-A2E7B8E6A1B3}" srcOrd="7" destOrd="0" presId="urn:microsoft.com/office/officeart/2005/8/layout/vList2"/>
    <dgm:cxn modelId="{469AC35C-6FAD-465E-9978-0D8FF1325F5A}" type="presParOf" srcId="{5AE92944-724E-48EB-8982-4FBEAEF2A22F}" destId="{F20F2FAB-4F58-4F7F-8E31-39E45576CC50}" srcOrd="8" destOrd="0" presId="urn:microsoft.com/office/officeart/2005/8/layout/vList2"/>
    <dgm:cxn modelId="{6C7FB405-176C-44B3-9B5D-9DA46CC02AE3}" type="presParOf" srcId="{5AE92944-724E-48EB-8982-4FBEAEF2A22F}" destId="{DA8D06BE-8D34-44D1-B846-1D2D5BAC7778}" srcOrd="9" destOrd="0" presId="urn:microsoft.com/office/officeart/2005/8/layout/vList2"/>
    <dgm:cxn modelId="{61ECE487-A850-4A6B-A488-2AFB73D0090A}" type="presParOf" srcId="{5AE92944-724E-48EB-8982-4FBEAEF2A22F}" destId="{D1F0B8BD-CABC-4CF9-BEAD-1EF3859704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F05F5-7261-4EE9-B15A-0D79FF6370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445B1-E67E-482F-B957-9CC8C8EB0DEA}">
      <dgm:prSet phldrT="[Текст]" custT="1"/>
      <dgm:spPr/>
      <dgm:t>
        <a:bodyPr/>
        <a:lstStyle/>
        <a:p>
          <a:r>
            <a:rPr lang="ru-RU" sz="1800" dirty="0" smtClean="0"/>
            <a:t>1 СТРОКА</a:t>
          </a:r>
          <a:endParaRPr lang="ru-RU" sz="1800" dirty="0"/>
        </a:p>
      </dgm:t>
    </dgm:pt>
    <dgm:pt modelId="{788217A6-8DE6-431E-8BEF-FEB7BB669AEB}" type="parTrans" cxnId="{B57100FE-0D27-4760-B5E7-BECE6943E9C0}">
      <dgm:prSet/>
      <dgm:spPr/>
      <dgm:t>
        <a:bodyPr/>
        <a:lstStyle/>
        <a:p>
          <a:endParaRPr lang="ru-RU" sz="1800"/>
        </a:p>
      </dgm:t>
    </dgm:pt>
    <dgm:pt modelId="{3877C56E-0900-4E6A-B9D0-CB250C9B3719}" type="sibTrans" cxnId="{B57100FE-0D27-4760-B5E7-BECE6943E9C0}">
      <dgm:prSet/>
      <dgm:spPr/>
      <dgm:t>
        <a:bodyPr/>
        <a:lstStyle/>
        <a:p>
          <a:endParaRPr lang="ru-RU" sz="1800"/>
        </a:p>
      </dgm:t>
    </dgm:pt>
    <dgm:pt modelId="{FF2D7966-6852-4234-956B-40C3819AB91C}">
      <dgm:prSet phldrT="[Текст]" custT="1"/>
      <dgm:spPr/>
      <dgm:t>
        <a:bodyPr/>
        <a:lstStyle/>
        <a:p>
          <a:r>
            <a:rPr lang="ru-RU" sz="1800" dirty="0" smtClean="0"/>
            <a:t>СУЩЕСТВИТЕЛЬНОЕ</a:t>
          </a:r>
          <a:endParaRPr lang="ru-RU" sz="1800" dirty="0"/>
        </a:p>
      </dgm:t>
    </dgm:pt>
    <dgm:pt modelId="{51E420A8-FDDA-4F98-9FB8-483D6D5552C6}" type="parTrans" cxnId="{1D9BE49D-E4DA-4212-8E08-B8AF7CCEF40B}">
      <dgm:prSet/>
      <dgm:spPr/>
      <dgm:t>
        <a:bodyPr/>
        <a:lstStyle/>
        <a:p>
          <a:endParaRPr lang="ru-RU" sz="1800"/>
        </a:p>
      </dgm:t>
    </dgm:pt>
    <dgm:pt modelId="{D9DB469E-3A07-4070-968D-E7DC05F62B3D}" type="sibTrans" cxnId="{1D9BE49D-E4DA-4212-8E08-B8AF7CCEF40B}">
      <dgm:prSet/>
      <dgm:spPr/>
      <dgm:t>
        <a:bodyPr/>
        <a:lstStyle/>
        <a:p>
          <a:endParaRPr lang="ru-RU" sz="1800"/>
        </a:p>
      </dgm:t>
    </dgm:pt>
    <dgm:pt modelId="{C615660B-BC32-4854-AAFF-7A54B113B0F7}">
      <dgm:prSet phldrT="[Текст]" custT="1"/>
      <dgm:spPr/>
      <dgm:t>
        <a:bodyPr/>
        <a:lstStyle/>
        <a:p>
          <a:r>
            <a:rPr lang="ru-RU" sz="1800" dirty="0" smtClean="0"/>
            <a:t>ДВА ПРИЛАГАТЕЛЬНЫХ</a:t>
          </a:r>
          <a:endParaRPr lang="ru-RU" sz="1800" dirty="0"/>
        </a:p>
      </dgm:t>
    </dgm:pt>
    <dgm:pt modelId="{F8D123AC-13BA-441D-880A-C51EA93D2012}" type="parTrans" cxnId="{27422CB0-8E67-43BE-90A2-D0DC067B89EE}">
      <dgm:prSet/>
      <dgm:spPr/>
      <dgm:t>
        <a:bodyPr/>
        <a:lstStyle/>
        <a:p>
          <a:endParaRPr lang="ru-RU" sz="1800"/>
        </a:p>
      </dgm:t>
    </dgm:pt>
    <dgm:pt modelId="{B01A8960-23CD-407F-ABFC-CB8BBE00B1DD}" type="sibTrans" cxnId="{27422CB0-8E67-43BE-90A2-D0DC067B89EE}">
      <dgm:prSet/>
      <dgm:spPr/>
      <dgm:t>
        <a:bodyPr/>
        <a:lstStyle/>
        <a:p>
          <a:endParaRPr lang="ru-RU" sz="1800"/>
        </a:p>
      </dgm:t>
    </dgm:pt>
    <dgm:pt modelId="{911C1E1D-4380-4D55-B94D-D2F501FC0DD7}">
      <dgm:prSet phldrT="[Текст]" custT="1"/>
      <dgm:spPr/>
      <dgm:t>
        <a:bodyPr/>
        <a:lstStyle/>
        <a:p>
          <a:r>
            <a:rPr lang="ru-RU" sz="1800" dirty="0" smtClean="0"/>
            <a:t>ТРИ ГЛАГОЛА</a:t>
          </a:r>
          <a:endParaRPr lang="ru-RU" sz="1800" dirty="0"/>
        </a:p>
      </dgm:t>
    </dgm:pt>
    <dgm:pt modelId="{687BAECC-3609-40F6-BBD6-1690E4DA3131}" type="parTrans" cxnId="{B5DAC95C-E379-4891-8208-67261892ABA5}">
      <dgm:prSet/>
      <dgm:spPr/>
      <dgm:t>
        <a:bodyPr/>
        <a:lstStyle/>
        <a:p>
          <a:endParaRPr lang="ru-RU" sz="1800"/>
        </a:p>
      </dgm:t>
    </dgm:pt>
    <dgm:pt modelId="{1BD9346F-5463-420A-A790-AF462655AC05}" type="sibTrans" cxnId="{B5DAC95C-E379-4891-8208-67261892ABA5}">
      <dgm:prSet/>
      <dgm:spPr/>
      <dgm:t>
        <a:bodyPr/>
        <a:lstStyle/>
        <a:p>
          <a:endParaRPr lang="ru-RU" sz="1800"/>
        </a:p>
      </dgm:t>
    </dgm:pt>
    <dgm:pt modelId="{9FA5EE08-099C-41C4-AA1E-E80568055C7B}">
      <dgm:prSet custT="1"/>
      <dgm:spPr/>
      <dgm:t>
        <a:bodyPr/>
        <a:lstStyle/>
        <a:p>
          <a:r>
            <a:rPr lang="ru-RU" sz="1800" dirty="0" smtClean="0"/>
            <a:t>4 СТРОКА</a:t>
          </a:r>
          <a:endParaRPr lang="ru-RU" sz="1800" dirty="0"/>
        </a:p>
      </dgm:t>
    </dgm:pt>
    <dgm:pt modelId="{04CE6D74-ECDF-4882-BDD6-59CB095474A4}" type="parTrans" cxnId="{D6281A2D-0C9A-4790-8CCC-B7F0086C0EB0}">
      <dgm:prSet/>
      <dgm:spPr/>
      <dgm:t>
        <a:bodyPr/>
        <a:lstStyle/>
        <a:p>
          <a:endParaRPr lang="ru-RU" sz="1800"/>
        </a:p>
      </dgm:t>
    </dgm:pt>
    <dgm:pt modelId="{1D52F15A-A138-4540-8E32-09CDE5812EF3}" type="sibTrans" cxnId="{D6281A2D-0C9A-4790-8CCC-B7F0086C0EB0}">
      <dgm:prSet/>
      <dgm:spPr/>
      <dgm:t>
        <a:bodyPr/>
        <a:lstStyle/>
        <a:p>
          <a:endParaRPr lang="ru-RU" sz="1800"/>
        </a:p>
      </dgm:t>
    </dgm:pt>
    <dgm:pt modelId="{6AC4A06F-4840-45A9-B237-4FB759DB2FD0}">
      <dgm:prSet phldrT="[Текст]" custT="1"/>
      <dgm:spPr/>
      <dgm:t>
        <a:bodyPr/>
        <a:lstStyle/>
        <a:p>
          <a:r>
            <a:rPr lang="ru-RU" sz="1800" dirty="0" smtClean="0"/>
            <a:t>3 СТРОКА</a:t>
          </a:r>
          <a:endParaRPr lang="ru-RU" sz="1800" dirty="0"/>
        </a:p>
      </dgm:t>
    </dgm:pt>
    <dgm:pt modelId="{59C4A039-48E4-4BC3-885E-575ADCB6EB16}" type="sibTrans" cxnId="{81BF369A-7395-461F-8925-34A3EC71F0C7}">
      <dgm:prSet/>
      <dgm:spPr/>
      <dgm:t>
        <a:bodyPr/>
        <a:lstStyle/>
        <a:p>
          <a:endParaRPr lang="ru-RU" sz="1800"/>
        </a:p>
      </dgm:t>
    </dgm:pt>
    <dgm:pt modelId="{8DE38AF4-9AA2-4676-BB6D-FBC4E44B926B}" type="parTrans" cxnId="{81BF369A-7395-461F-8925-34A3EC71F0C7}">
      <dgm:prSet/>
      <dgm:spPr/>
      <dgm:t>
        <a:bodyPr/>
        <a:lstStyle/>
        <a:p>
          <a:endParaRPr lang="ru-RU" sz="1800"/>
        </a:p>
      </dgm:t>
    </dgm:pt>
    <dgm:pt modelId="{7D91C3FC-D460-4688-906E-18CBD257D913}">
      <dgm:prSet phldrT="[Текст]" custT="1"/>
      <dgm:spPr/>
      <dgm:t>
        <a:bodyPr/>
        <a:lstStyle/>
        <a:p>
          <a:r>
            <a:rPr lang="ru-RU" sz="1800" dirty="0" smtClean="0"/>
            <a:t>2 СТРОКА</a:t>
          </a:r>
          <a:endParaRPr lang="ru-RU" sz="1800" dirty="0"/>
        </a:p>
      </dgm:t>
    </dgm:pt>
    <dgm:pt modelId="{46C1C87D-3EBD-4F83-9FA7-1EBD55590254}" type="sibTrans" cxnId="{E47ABA24-FFD2-49BF-ACC4-1BDE7B7A900E}">
      <dgm:prSet/>
      <dgm:spPr/>
      <dgm:t>
        <a:bodyPr/>
        <a:lstStyle/>
        <a:p>
          <a:endParaRPr lang="ru-RU" sz="1800"/>
        </a:p>
      </dgm:t>
    </dgm:pt>
    <dgm:pt modelId="{215BFC12-9BD0-405C-AA34-3170625CF9C9}" type="parTrans" cxnId="{E47ABA24-FFD2-49BF-ACC4-1BDE7B7A900E}">
      <dgm:prSet/>
      <dgm:spPr/>
      <dgm:t>
        <a:bodyPr/>
        <a:lstStyle/>
        <a:p>
          <a:endParaRPr lang="ru-RU" sz="1800"/>
        </a:p>
      </dgm:t>
    </dgm:pt>
    <dgm:pt modelId="{25AEC509-1385-429C-8820-14725CCB40F8}">
      <dgm:prSet custT="1"/>
      <dgm:spPr/>
      <dgm:t>
        <a:bodyPr/>
        <a:lstStyle/>
        <a:p>
          <a:r>
            <a:rPr lang="ru-RU" sz="1800" dirty="0" smtClean="0"/>
            <a:t>ФРАЗА ИЗ ЧЕТЫРЕХ СЛОВ</a:t>
          </a:r>
          <a:endParaRPr lang="ru-RU" sz="1800" dirty="0"/>
        </a:p>
      </dgm:t>
    </dgm:pt>
    <dgm:pt modelId="{46544708-3312-4799-8B6B-4E6D3507C379}" type="parTrans" cxnId="{D3FB559F-2C25-4A6A-8064-8FD29C23F8CC}">
      <dgm:prSet/>
      <dgm:spPr/>
      <dgm:t>
        <a:bodyPr/>
        <a:lstStyle/>
        <a:p>
          <a:endParaRPr lang="ru-RU" sz="1800"/>
        </a:p>
      </dgm:t>
    </dgm:pt>
    <dgm:pt modelId="{999A6E47-E088-4E70-8457-23021F68D675}" type="sibTrans" cxnId="{D3FB559F-2C25-4A6A-8064-8FD29C23F8CC}">
      <dgm:prSet/>
      <dgm:spPr/>
      <dgm:t>
        <a:bodyPr/>
        <a:lstStyle/>
        <a:p>
          <a:endParaRPr lang="ru-RU" sz="1800"/>
        </a:p>
      </dgm:t>
    </dgm:pt>
    <dgm:pt modelId="{4A45B4B4-D801-4611-BC5C-9BFC0364F88E}">
      <dgm:prSet custT="1"/>
      <dgm:spPr/>
      <dgm:t>
        <a:bodyPr/>
        <a:lstStyle/>
        <a:p>
          <a:r>
            <a:rPr lang="ru-RU" sz="1800" dirty="0" smtClean="0"/>
            <a:t>5 СТРОКА</a:t>
          </a:r>
          <a:endParaRPr lang="ru-RU" sz="1800" dirty="0"/>
        </a:p>
      </dgm:t>
    </dgm:pt>
    <dgm:pt modelId="{BB18C657-C151-455A-ABB1-FE86100CAD79}" type="parTrans" cxnId="{0436403E-47E5-44F6-A7C2-293653C9EFF1}">
      <dgm:prSet/>
      <dgm:spPr/>
      <dgm:t>
        <a:bodyPr/>
        <a:lstStyle/>
        <a:p>
          <a:endParaRPr lang="ru-RU" sz="1800"/>
        </a:p>
      </dgm:t>
    </dgm:pt>
    <dgm:pt modelId="{8F927042-A4A3-4C53-B2FC-1A34B6551A26}" type="sibTrans" cxnId="{0436403E-47E5-44F6-A7C2-293653C9EFF1}">
      <dgm:prSet/>
      <dgm:spPr/>
      <dgm:t>
        <a:bodyPr/>
        <a:lstStyle/>
        <a:p>
          <a:endParaRPr lang="ru-RU" sz="1800"/>
        </a:p>
      </dgm:t>
    </dgm:pt>
    <dgm:pt modelId="{28CFE9CD-38B4-4366-9DDA-D7D332E7C304}">
      <dgm:prSet custT="1"/>
      <dgm:spPr/>
      <dgm:t>
        <a:bodyPr/>
        <a:lstStyle/>
        <a:p>
          <a:r>
            <a:rPr lang="ru-RU" sz="1800" dirty="0" smtClean="0"/>
            <a:t>СУЩЕСТВИТЕЛЬНОЕ (</a:t>
          </a:r>
          <a:r>
            <a:rPr lang="ru-RU" sz="1600" dirty="0" smtClean="0"/>
            <a:t>СИНОНИМ ПЕРВОЙ СТРОКЕ</a:t>
          </a:r>
          <a:r>
            <a:rPr lang="ru-RU" sz="1800" dirty="0" smtClean="0"/>
            <a:t>)</a:t>
          </a:r>
          <a:endParaRPr lang="ru-RU" sz="1800" dirty="0"/>
        </a:p>
      </dgm:t>
    </dgm:pt>
    <dgm:pt modelId="{792DFACA-67B0-4D4D-B82C-B45C5C1C42FC}" type="parTrans" cxnId="{618CA077-38D9-4266-B58E-76B40D949879}">
      <dgm:prSet/>
      <dgm:spPr/>
      <dgm:t>
        <a:bodyPr/>
        <a:lstStyle/>
        <a:p>
          <a:endParaRPr lang="ru-RU" sz="1800"/>
        </a:p>
      </dgm:t>
    </dgm:pt>
    <dgm:pt modelId="{98FB8955-ED8A-4953-9146-29EA5EC0288A}" type="sibTrans" cxnId="{618CA077-38D9-4266-B58E-76B40D949879}">
      <dgm:prSet/>
      <dgm:spPr/>
      <dgm:t>
        <a:bodyPr/>
        <a:lstStyle/>
        <a:p>
          <a:endParaRPr lang="ru-RU" sz="1800"/>
        </a:p>
      </dgm:t>
    </dgm:pt>
    <dgm:pt modelId="{6E1844A5-C652-44C0-BD66-4C21CA8A10B1}" type="pres">
      <dgm:prSet presAssocID="{771F05F5-7261-4EE9-B15A-0D79FF637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04A89-4FAE-4766-820A-8ED65FC153C3}" type="pres">
      <dgm:prSet presAssocID="{82F445B1-E67E-482F-B957-9CC8C8EB0DEA}" presName="linNode" presStyleCnt="0"/>
      <dgm:spPr/>
    </dgm:pt>
    <dgm:pt modelId="{39A44A2F-7918-4B22-8809-11B72D717B42}" type="pres">
      <dgm:prSet presAssocID="{82F445B1-E67E-482F-B957-9CC8C8EB0DE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E0E2-F329-4BFF-8845-BD2F9AED5AB7}" type="pres">
      <dgm:prSet presAssocID="{82F445B1-E67E-482F-B957-9CC8C8EB0DE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C864-2B32-4B52-9A25-7C2749561411}" type="pres">
      <dgm:prSet presAssocID="{3877C56E-0900-4E6A-B9D0-CB250C9B3719}" presName="sp" presStyleCnt="0"/>
      <dgm:spPr/>
    </dgm:pt>
    <dgm:pt modelId="{1A33C512-B2BE-457E-9BA2-F93B0966E03C}" type="pres">
      <dgm:prSet presAssocID="{7D91C3FC-D460-4688-906E-18CBD257D913}" presName="linNode" presStyleCnt="0"/>
      <dgm:spPr/>
    </dgm:pt>
    <dgm:pt modelId="{685C75C7-44D5-4567-AAC1-05EAE1018EC0}" type="pres">
      <dgm:prSet presAssocID="{7D91C3FC-D460-4688-906E-18CBD257D91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A2726-8274-4612-B742-9A777D004741}" type="pres">
      <dgm:prSet presAssocID="{7D91C3FC-D460-4688-906E-18CBD257D91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4C025-FF48-40CF-A536-0D5F70CCEA1C}" type="pres">
      <dgm:prSet presAssocID="{46C1C87D-3EBD-4F83-9FA7-1EBD55590254}" presName="sp" presStyleCnt="0"/>
      <dgm:spPr/>
    </dgm:pt>
    <dgm:pt modelId="{5BE3FD8E-EA3E-49DC-B4E7-68B9D309B895}" type="pres">
      <dgm:prSet presAssocID="{6AC4A06F-4840-45A9-B237-4FB759DB2FD0}" presName="linNode" presStyleCnt="0"/>
      <dgm:spPr/>
    </dgm:pt>
    <dgm:pt modelId="{19BC4170-28A5-40AE-BA4C-B18917CB9C2B}" type="pres">
      <dgm:prSet presAssocID="{6AC4A06F-4840-45A9-B237-4FB759DB2FD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ED7F-BADF-4DA2-9857-127542007A95}" type="pres">
      <dgm:prSet presAssocID="{6AC4A06F-4840-45A9-B237-4FB759DB2FD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9FA4F-1EA8-4711-82E5-075B3C7EA68C}" type="pres">
      <dgm:prSet presAssocID="{59C4A039-48E4-4BC3-885E-575ADCB6EB16}" presName="sp" presStyleCnt="0"/>
      <dgm:spPr/>
    </dgm:pt>
    <dgm:pt modelId="{594DBBFC-DBF7-4AB2-B306-AB86214A0C74}" type="pres">
      <dgm:prSet presAssocID="{9FA5EE08-099C-41C4-AA1E-E80568055C7B}" presName="linNode" presStyleCnt="0"/>
      <dgm:spPr/>
    </dgm:pt>
    <dgm:pt modelId="{EE7A8D73-85FB-4A06-A6A8-A123867ABEA6}" type="pres">
      <dgm:prSet presAssocID="{9FA5EE08-099C-41C4-AA1E-E80568055C7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69786-F582-43EA-8763-BC2287F2D8DF}" type="pres">
      <dgm:prSet presAssocID="{9FA5EE08-099C-41C4-AA1E-E80568055C7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246C1-A17A-4D4B-8EC8-71EFEEF1A46E}" type="pres">
      <dgm:prSet presAssocID="{1D52F15A-A138-4540-8E32-09CDE5812EF3}" presName="sp" presStyleCnt="0"/>
      <dgm:spPr/>
    </dgm:pt>
    <dgm:pt modelId="{958A179A-1C51-4153-BF5B-ECE36EDDF48F}" type="pres">
      <dgm:prSet presAssocID="{4A45B4B4-D801-4611-BC5C-9BFC0364F88E}" presName="linNode" presStyleCnt="0"/>
      <dgm:spPr/>
    </dgm:pt>
    <dgm:pt modelId="{5A4DBA35-3684-4347-8E74-25BE639F92BF}" type="pres">
      <dgm:prSet presAssocID="{4A45B4B4-D801-4611-BC5C-9BFC0364F88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02978-2AEC-45B1-92D7-9EA335E7BFD4}" type="pres">
      <dgm:prSet presAssocID="{4A45B4B4-D801-4611-BC5C-9BFC0364F88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AC95C-E379-4891-8208-67261892ABA5}" srcId="{6AC4A06F-4840-45A9-B237-4FB759DB2FD0}" destId="{911C1E1D-4380-4D55-B94D-D2F501FC0DD7}" srcOrd="0" destOrd="0" parTransId="{687BAECC-3609-40F6-BBD6-1690E4DA3131}" sibTransId="{1BD9346F-5463-420A-A790-AF462655AC05}"/>
    <dgm:cxn modelId="{808BED52-4496-44B2-A647-806E0F2352F1}" type="presOf" srcId="{911C1E1D-4380-4D55-B94D-D2F501FC0DD7}" destId="{406DED7F-BADF-4DA2-9857-127542007A95}" srcOrd="0" destOrd="0" presId="urn:microsoft.com/office/officeart/2005/8/layout/vList5"/>
    <dgm:cxn modelId="{4DAE983C-991F-4226-BA0D-E4F12F8B42C1}" type="presOf" srcId="{771F05F5-7261-4EE9-B15A-0D79FF63704B}" destId="{6E1844A5-C652-44C0-BD66-4C21CA8A10B1}" srcOrd="0" destOrd="0" presId="urn:microsoft.com/office/officeart/2005/8/layout/vList5"/>
    <dgm:cxn modelId="{90EFAE91-205D-4A9E-810B-573F7D2E6E40}" type="presOf" srcId="{6AC4A06F-4840-45A9-B237-4FB759DB2FD0}" destId="{19BC4170-28A5-40AE-BA4C-B18917CB9C2B}" srcOrd="0" destOrd="0" presId="urn:microsoft.com/office/officeart/2005/8/layout/vList5"/>
    <dgm:cxn modelId="{0436403E-47E5-44F6-A7C2-293653C9EFF1}" srcId="{771F05F5-7261-4EE9-B15A-0D79FF63704B}" destId="{4A45B4B4-D801-4611-BC5C-9BFC0364F88E}" srcOrd="4" destOrd="0" parTransId="{BB18C657-C151-455A-ABB1-FE86100CAD79}" sibTransId="{8F927042-A4A3-4C53-B2FC-1A34B6551A26}"/>
    <dgm:cxn modelId="{B57100FE-0D27-4760-B5E7-BECE6943E9C0}" srcId="{771F05F5-7261-4EE9-B15A-0D79FF63704B}" destId="{82F445B1-E67E-482F-B957-9CC8C8EB0DEA}" srcOrd="0" destOrd="0" parTransId="{788217A6-8DE6-431E-8BEF-FEB7BB669AEB}" sibTransId="{3877C56E-0900-4E6A-B9D0-CB250C9B3719}"/>
    <dgm:cxn modelId="{81BF369A-7395-461F-8925-34A3EC71F0C7}" srcId="{771F05F5-7261-4EE9-B15A-0D79FF63704B}" destId="{6AC4A06F-4840-45A9-B237-4FB759DB2FD0}" srcOrd="2" destOrd="0" parTransId="{8DE38AF4-9AA2-4676-BB6D-FBC4E44B926B}" sibTransId="{59C4A039-48E4-4BC3-885E-575ADCB6EB16}"/>
    <dgm:cxn modelId="{818C7708-679D-4258-A5BD-7060EC90E082}" type="presOf" srcId="{28CFE9CD-38B4-4366-9DDA-D7D332E7C304}" destId="{06402978-2AEC-45B1-92D7-9EA335E7BFD4}" srcOrd="0" destOrd="0" presId="urn:microsoft.com/office/officeart/2005/8/layout/vList5"/>
    <dgm:cxn modelId="{1D9BE49D-E4DA-4212-8E08-B8AF7CCEF40B}" srcId="{82F445B1-E67E-482F-B957-9CC8C8EB0DEA}" destId="{FF2D7966-6852-4234-956B-40C3819AB91C}" srcOrd="0" destOrd="0" parTransId="{51E420A8-FDDA-4F98-9FB8-483D6D5552C6}" sibTransId="{D9DB469E-3A07-4070-968D-E7DC05F62B3D}"/>
    <dgm:cxn modelId="{E47ABA24-FFD2-49BF-ACC4-1BDE7B7A900E}" srcId="{771F05F5-7261-4EE9-B15A-0D79FF63704B}" destId="{7D91C3FC-D460-4688-906E-18CBD257D913}" srcOrd="1" destOrd="0" parTransId="{215BFC12-9BD0-405C-AA34-3170625CF9C9}" sibTransId="{46C1C87D-3EBD-4F83-9FA7-1EBD55590254}"/>
    <dgm:cxn modelId="{429547AB-678E-40D4-859D-60CE2F142AA2}" type="presOf" srcId="{25AEC509-1385-429C-8820-14725CCB40F8}" destId="{0BC69786-F582-43EA-8763-BC2287F2D8DF}" srcOrd="0" destOrd="0" presId="urn:microsoft.com/office/officeart/2005/8/layout/vList5"/>
    <dgm:cxn modelId="{819A4049-C5EE-4993-99B2-D68269A8BCDE}" type="presOf" srcId="{7D91C3FC-D460-4688-906E-18CBD257D913}" destId="{685C75C7-44D5-4567-AAC1-05EAE1018EC0}" srcOrd="0" destOrd="0" presId="urn:microsoft.com/office/officeart/2005/8/layout/vList5"/>
    <dgm:cxn modelId="{D3FB559F-2C25-4A6A-8064-8FD29C23F8CC}" srcId="{9FA5EE08-099C-41C4-AA1E-E80568055C7B}" destId="{25AEC509-1385-429C-8820-14725CCB40F8}" srcOrd="0" destOrd="0" parTransId="{46544708-3312-4799-8B6B-4E6D3507C379}" sibTransId="{999A6E47-E088-4E70-8457-23021F68D675}"/>
    <dgm:cxn modelId="{618CA077-38D9-4266-B58E-76B40D949879}" srcId="{4A45B4B4-D801-4611-BC5C-9BFC0364F88E}" destId="{28CFE9CD-38B4-4366-9DDA-D7D332E7C304}" srcOrd="0" destOrd="0" parTransId="{792DFACA-67B0-4D4D-B82C-B45C5C1C42FC}" sibTransId="{98FB8955-ED8A-4953-9146-29EA5EC0288A}"/>
    <dgm:cxn modelId="{EA6920C6-93EA-48F8-933B-5EEA30B47CED}" type="presOf" srcId="{4A45B4B4-D801-4611-BC5C-9BFC0364F88E}" destId="{5A4DBA35-3684-4347-8E74-25BE639F92BF}" srcOrd="0" destOrd="0" presId="urn:microsoft.com/office/officeart/2005/8/layout/vList5"/>
    <dgm:cxn modelId="{27422CB0-8E67-43BE-90A2-D0DC067B89EE}" srcId="{7D91C3FC-D460-4688-906E-18CBD257D913}" destId="{C615660B-BC32-4854-AAFF-7A54B113B0F7}" srcOrd="0" destOrd="0" parTransId="{F8D123AC-13BA-441D-880A-C51EA93D2012}" sibTransId="{B01A8960-23CD-407F-ABFC-CB8BBE00B1DD}"/>
    <dgm:cxn modelId="{CEBC613A-C61C-4E2F-A2AF-92EE37226F9F}" type="presOf" srcId="{9FA5EE08-099C-41C4-AA1E-E80568055C7B}" destId="{EE7A8D73-85FB-4A06-A6A8-A123867ABEA6}" srcOrd="0" destOrd="0" presId="urn:microsoft.com/office/officeart/2005/8/layout/vList5"/>
    <dgm:cxn modelId="{834849FA-D3EA-4F22-B9AA-5CDC76D302A8}" type="presOf" srcId="{82F445B1-E67E-482F-B957-9CC8C8EB0DEA}" destId="{39A44A2F-7918-4B22-8809-11B72D717B42}" srcOrd="0" destOrd="0" presId="urn:microsoft.com/office/officeart/2005/8/layout/vList5"/>
    <dgm:cxn modelId="{799CFDE0-662E-460C-AFAB-A99F7F978B55}" type="presOf" srcId="{C615660B-BC32-4854-AAFF-7A54B113B0F7}" destId="{1EEA2726-8274-4612-B742-9A777D004741}" srcOrd="0" destOrd="0" presId="urn:microsoft.com/office/officeart/2005/8/layout/vList5"/>
    <dgm:cxn modelId="{21299043-B677-4AB7-B197-E16F25836719}" type="presOf" srcId="{FF2D7966-6852-4234-956B-40C3819AB91C}" destId="{AE9FE0E2-F329-4BFF-8845-BD2F9AED5AB7}" srcOrd="0" destOrd="0" presId="urn:microsoft.com/office/officeart/2005/8/layout/vList5"/>
    <dgm:cxn modelId="{D6281A2D-0C9A-4790-8CCC-B7F0086C0EB0}" srcId="{771F05F5-7261-4EE9-B15A-0D79FF63704B}" destId="{9FA5EE08-099C-41C4-AA1E-E80568055C7B}" srcOrd="3" destOrd="0" parTransId="{04CE6D74-ECDF-4882-BDD6-59CB095474A4}" sibTransId="{1D52F15A-A138-4540-8E32-09CDE5812EF3}"/>
    <dgm:cxn modelId="{8F64801E-6846-4B16-BD75-C2DB25B64478}" type="presParOf" srcId="{6E1844A5-C652-44C0-BD66-4C21CA8A10B1}" destId="{15F04A89-4FAE-4766-820A-8ED65FC153C3}" srcOrd="0" destOrd="0" presId="urn:microsoft.com/office/officeart/2005/8/layout/vList5"/>
    <dgm:cxn modelId="{68D65043-4A68-4111-89A8-7659371AD10F}" type="presParOf" srcId="{15F04A89-4FAE-4766-820A-8ED65FC153C3}" destId="{39A44A2F-7918-4B22-8809-11B72D717B42}" srcOrd="0" destOrd="0" presId="urn:microsoft.com/office/officeart/2005/8/layout/vList5"/>
    <dgm:cxn modelId="{F3D38743-AD9E-4F3F-A4A5-2EBBB1B5EB87}" type="presParOf" srcId="{15F04A89-4FAE-4766-820A-8ED65FC153C3}" destId="{AE9FE0E2-F329-4BFF-8845-BD2F9AED5AB7}" srcOrd="1" destOrd="0" presId="urn:microsoft.com/office/officeart/2005/8/layout/vList5"/>
    <dgm:cxn modelId="{0C683E1E-DC17-4B93-981C-25735409E479}" type="presParOf" srcId="{6E1844A5-C652-44C0-BD66-4C21CA8A10B1}" destId="{C539C864-2B32-4B52-9A25-7C2749561411}" srcOrd="1" destOrd="0" presId="urn:microsoft.com/office/officeart/2005/8/layout/vList5"/>
    <dgm:cxn modelId="{A3EEBEF8-FD7F-441A-A13C-A718A2DFB5CA}" type="presParOf" srcId="{6E1844A5-C652-44C0-BD66-4C21CA8A10B1}" destId="{1A33C512-B2BE-457E-9BA2-F93B0966E03C}" srcOrd="2" destOrd="0" presId="urn:microsoft.com/office/officeart/2005/8/layout/vList5"/>
    <dgm:cxn modelId="{5386D538-C035-4965-B14B-626C66A4DAEC}" type="presParOf" srcId="{1A33C512-B2BE-457E-9BA2-F93B0966E03C}" destId="{685C75C7-44D5-4567-AAC1-05EAE1018EC0}" srcOrd="0" destOrd="0" presId="urn:microsoft.com/office/officeart/2005/8/layout/vList5"/>
    <dgm:cxn modelId="{DAEA93A0-A0E4-4C4E-9CA0-B1B3CEF069B1}" type="presParOf" srcId="{1A33C512-B2BE-457E-9BA2-F93B0966E03C}" destId="{1EEA2726-8274-4612-B742-9A777D004741}" srcOrd="1" destOrd="0" presId="urn:microsoft.com/office/officeart/2005/8/layout/vList5"/>
    <dgm:cxn modelId="{19524222-894F-415F-812D-8FC9228D9911}" type="presParOf" srcId="{6E1844A5-C652-44C0-BD66-4C21CA8A10B1}" destId="{7F34C025-FF48-40CF-A536-0D5F70CCEA1C}" srcOrd="3" destOrd="0" presId="urn:microsoft.com/office/officeart/2005/8/layout/vList5"/>
    <dgm:cxn modelId="{0310AD03-1DA8-46D4-9073-A19DFC845FA6}" type="presParOf" srcId="{6E1844A5-C652-44C0-BD66-4C21CA8A10B1}" destId="{5BE3FD8E-EA3E-49DC-B4E7-68B9D309B895}" srcOrd="4" destOrd="0" presId="urn:microsoft.com/office/officeart/2005/8/layout/vList5"/>
    <dgm:cxn modelId="{30C11E56-5437-4731-801B-0B31BE46DF89}" type="presParOf" srcId="{5BE3FD8E-EA3E-49DC-B4E7-68B9D309B895}" destId="{19BC4170-28A5-40AE-BA4C-B18917CB9C2B}" srcOrd="0" destOrd="0" presId="urn:microsoft.com/office/officeart/2005/8/layout/vList5"/>
    <dgm:cxn modelId="{CE637B37-16AA-4FBF-8948-18150C862DA8}" type="presParOf" srcId="{5BE3FD8E-EA3E-49DC-B4E7-68B9D309B895}" destId="{406DED7F-BADF-4DA2-9857-127542007A95}" srcOrd="1" destOrd="0" presId="urn:microsoft.com/office/officeart/2005/8/layout/vList5"/>
    <dgm:cxn modelId="{A0460CC1-39DD-49DE-85B3-960B589592FB}" type="presParOf" srcId="{6E1844A5-C652-44C0-BD66-4C21CA8A10B1}" destId="{C729FA4F-1EA8-4711-82E5-075B3C7EA68C}" srcOrd="5" destOrd="0" presId="urn:microsoft.com/office/officeart/2005/8/layout/vList5"/>
    <dgm:cxn modelId="{F49420E5-FD84-4B84-8E19-FC8F48210299}" type="presParOf" srcId="{6E1844A5-C652-44C0-BD66-4C21CA8A10B1}" destId="{594DBBFC-DBF7-4AB2-B306-AB86214A0C74}" srcOrd="6" destOrd="0" presId="urn:microsoft.com/office/officeart/2005/8/layout/vList5"/>
    <dgm:cxn modelId="{FAA41605-A5A6-4A31-BC59-7D9B9F5D3784}" type="presParOf" srcId="{594DBBFC-DBF7-4AB2-B306-AB86214A0C74}" destId="{EE7A8D73-85FB-4A06-A6A8-A123867ABEA6}" srcOrd="0" destOrd="0" presId="urn:microsoft.com/office/officeart/2005/8/layout/vList5"/>
    <dgm:cxn modelId="{11D21CDA-E451-477C-9932-4C3A92728732}" type="presParOf" srcId="{594DBBFC-DBF7-4AB2-B306-AB86214A0C74}" destId="{0BC69786-F582-43EA-8763-BC2287F2D8DF}" srcOrd="1" destOrd="0" presId="urn:microsoft.com/office/officeart/2005/8/layout/vList5"/>
    <dgm:cxn modelId="{83C44563-D356-4B33-B3E2-38A719B89742}" type="presParOf" srcId="{6E1844A5-C652-44C0-BD66-4C21CA8A10B1}" destId="{10F246C1-A17A-4D4B-8EC8-71EFEEF1A46E}" srcOrd="7" destOrd="0" presId="urn:microsoft.com/office/officeart/2005/8/layout/vList5"/>
    <dgm:cxn modelId="{9CAB49A0-633A-40D5-AD3A-74E287497C39}" type="presParOf" srcId="{6E1844A5-C652-44C0-BD66-4C21CA8A10B1}" destId="{958A179A-1C51-4153-BF5B-ECE36EDDF48F}" srcOrd="8" destOrd="0" presId="urn:microsoft.com/office/officeart/2005/8/layout/vList5"/>
    <dgm:cxn modelId="{CF29D416-CAC1-4461-96D3-F86BC0F1571B}" type="presParOf" srcId="{958A179A-1C51-4153-BF5B-ECE36EDDF48F}" destId="{5A4DBA35-3684-4347-8E74-25BE639F92BF}" srcOrd="0" destOrd="0" presId="urn:microsoft.com/office/officeart/2005/8/layout/vList5"/>
    <dgm:cxn modelId="{1EE97A88-F7E4-4793-95C5-F2927F10FE97}" type="presParOf" srcId="{958A179A-1C51-4153-BF5B-ECE36EDDF48F}" destId="{06402978-2AEC-45B1-92D7-9EA335E7BF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76E2-4032-41D4-9788-762A70400514}">
      <dsp:nvSpPr>
        <dsp:cNvPr id="0" name=""/>
        <dsp:cNvSpPr/>
      </dsp:nvSpPr>
      <dsp:spPr>
        <a:xfrm>
          <a:off x="0" y="313519"/>
          <a:ext cx="64716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27D27-0E92-4A15-BCBA-AF9B48A5891E}">
      <dsp:nvSpPr>
        <dsp:cNvPr id="0" name=""/>
        <dsp:cNvSpPr/>
      </dsp:nvSpPr>
      <dsp:spPr>
        <a:xfrm>
          <a:off x="323582" y="3559"/>
          <a:ext cx="453015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229" tIns="0" rIns="1712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образовательное пространство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44" y="33821"/>
        <a:ext cx="4469631" cy="559396"/>
      </dsp:txXfrm>
    </dsp:sp>
    <dsp:sp modelId="{FD90DEC8-857B-4175-972F-0CC68AAF3AAA}">
      <dsp:nvSpPr>
        <dsp:cNvPr id="0" name=""/>
        <dsp:cNvSpPr/>
      </dsp:nvSpPr>
      <dsp:spPr>
        <a:xfrm>
          <a:off x="0" y="1266079"/>
          <a:ext cx="64716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358976-B28E-4398-B2AB-6C7C0235CF39}">
      <dsp:nvSpPr>
        <dsp:cNvPr id="0" name=""/>
        <dsp:cNvSpPr/>
      </dsp:nvSpPr>
      <dsp:spPr>
        <a:xfrm>
          <a:off x="323582" y="956119"/>
          <a:ext cx="4530155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229" tIns="0" rIns="1712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44" y="986381"/>
        <a:ext cx="4469631" cy="559396"/>
      </dsp:txXfrm>
    </dsp:sp>
    <dsp:sp modelId="{DD5EBE76-27BD-460B-B895-7AEE11292C2B}">
      <dsp:nvSpPr>
        <dsp:cNvPr id="0" name=""/>
        <dsp:cNvSpPr/>
      </dsp:nvSpPr>
      <dsp:spPr>
        <a:xfrm>
          <a:off x="0" y="2218639"/>
          <a:ext cx="64716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FB7200-8481-44E5-8965-69C438E7C334}">
      <dsp:nvSpPr>
        <dsp:cNvPr id="0" name=""/>
        <dsp:cNvSpPr/>
      </dsp:nvSpPr>
      <dsp:spPr>
        <a:xfrm>
          <a:off x="323582" y="1908679"/>
          <a:ext cx="4530155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229" tIns="0" rIns="1712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44" y="1938941"/>
        <a:ext cx="4469631" cy="559396"/>
      </dsp:txXfrm>
    </dsp:sp>
    <dsp:sp modelId="{53B21CDE-AC4C-4EAA-A181-9613DC00BD52}">
      <dsp:nvSpPr>
        <dsp:cNvPr id="0" name=""/>
        <dsp:cNvSpPr/>
      </dsp:nvSpPr>
      <dsp:spPr>
        <a:xfrm>
          <a:off x="0" y="3171200"/>
          <a:ext cx="64716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232C66-660C-4887-A32E-5FA0F72E7862}">
      <dsp:nvSpPr>
        <dsp:cNvPr id="0" name=""/>
        <dsp:cNvSpPr/>
      </dsp:nvSpPr>
      <dsp:spPr>
        <a:xfrm>
          <a:off x="323582" y="2861240"/>
          <a:ext cx="4530155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229" tIns="0" rIns="1712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44" y="2891502"/>
        <a:ext cx="446963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B32C6-A485-4FF8-94A9-609662C80BCF}">
      <dsp:nvSpPr>
        <dsp:cNvPr id="0" name=""/>
        <dsp:cNvSpPr/>
      </dsp:nvSpPr>
      <dsp:spPr>
        <a:xfrm>
          <a:off x="0" y="21992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entury Schoolbook" panose="02040604050505020304" pitchFamily="18" charset="0"/>
            </a:rPr>
            <a:t>* до 6-7 лет – кинестетика</a:t>
          </a:r>
        </a:p>
      </dsp:txBody>
      <dsp:txXfrm>
        <a:off x="37981" y="59973"/>
        <a:ext cx="4985857" cy="702088"/>
      </dsp:txXfrm>
    </dsp:sp>
    <dsp:sp modelId="{C56E7983-55D3-435B-9DE6-B67F08174C77}">
      <dsp:nvSpPr>
        <dsp:cNvPr id="0" name=""/>
        <dsp:cNvSpPr/>
      </dsp:nvSpPr>
      <dsp:spPr>
        <a:xfrm>
          <a:off x="0" y="909482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entury Schoolbook" panose="02040604050505020304" pitchFamily="18" charset="0"/>
            </a:rPr>
            <a:t>* 7-12 лет – аудиальный</a:t>
          </a:r>
        </a:p>
      </dsp:txBody>
      <dsp:txXfrm>
        <a:off x="37981" y="947463"/>
        <a:ext cx="4985857" cy="702088"/>
      </dsp:txXfrm>
    </dsp:sp>
    <dsp:sp modelId="{9F732E7E-DA17-4C1B-ACB9-59AB60DE84BC}">
      <dsp:nvSpPr>
        <dsp:cNvPr id="0" name=""/>
        <dsp:cNvSpPr/>
      </dsp:nvSpPr>
      <dsp:spPr>
        <a:xfrm>
          <a:off x="0" y="1796972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entury Schoolbook" panose="02040604050505020304" pitchFamily="18" charset="0"/>
            </a:rPr>
            <a:t>* с 12 </a:t>
          </a:r>
          <a:r>
            <a:rPr lang="en-US" sz="2000" b="1" kern="1200" dirty="0" err="1">
              <a:latin typeface="Century Schoolbook" panose="02040604050505020304" pitchFamily="18" charset="0"/>
            </a:rPr>
            <a:t>лет</a:t>
          </a:r>
          <a:r>
            <a:rPr lang="en-US" sz="2000" b="1" kern="1200" dirty="0">
              <a:latin typeface="Century Schoolbook" panose="02040604050505020304" pitchFamily="18" charset="0"/>
            </a:rPr>
            <a:t> – </a:t>
          </a:r>
          <a:r>
            <a:rPr lang="en-US" sz="2000" b="1" kern="1200" dirty="0" err="1">
              <a:latin typeface="Century Schoolbook" panose="02040604050505020304" pitchFamily="18" charset="0"/>
            </a:rPr>
            <a:t>визуальный</a:t>
          </a:r>
          <a:endParaRPr lang="en-US" sz="2000" b="1" kern="1200" dirty="0">
            <a:latin typeface="Century Schoolbook" panose="02040604050505020304" pitchFamily="18" charset="0"/>
          </a:endParaRPr>
        </a:p>
      </dsp:txBody>
      <dsp:txXfrm>
        <a:off x="37981" y="1834953"/>
        <a:ext cx="4985857" cy="702088"/>
      </dsp:txXfrm>
    </dsp:sp>
    <dsp:sp modelId="{1C4B7A6C-07FF-4096-862C-07F04A61B110}">
      <dsp:nvSpPr>
        <dsp:cNvPr id="0" name=""/>
        <dsp:cNvSpPr/>
      </dsp:nvSpPr>
      <dsp:spPr>
        <a:xfrm>
          <a:off x="0" y="2684462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entury Schoolbook" panose="02040604050505020304" pitchFamily="18" charset="0"/>
            </a:rPr>
            <a:t>* к 25 годам –дискретный</a:t>
          </a:r>
        </a:p>
      </dsp:txBody>
      <dsp:txXfrm>
        <a:off x="37981" y="2722443"/>
        <a:ext cx="4985857" cy="702088"/>
      </dsp:txXfrm>
    </dsp:sp>
    <dsp:sp modelId="{F20F2FAB-4F58-4F7F-8E31-39E45576CC50}">
      <dsp:nvSpPr>
        <dsp:cNvPr id="0" name=""/>
        <dsp:cNvSpPr/>
      </dsp:nvSpPr>
      <dsp:spPr>
        <a:xfrm>
          <a:off x="0" y="3571953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entury Schoolbook" panose="02040604050505020304" pitchFamily="18" charset="0"/>
            </a:rPr>
            <a:t>* с 65 лет – кинестетика</a:t>
          </a:r>
        </a:p>
      </dsp:txBody>
      <dsp:txXfrm>
        <a:off x="37981" y="3609934"/>
        <a:ext cx="4985857" cy="702088"/>
      </dsp:txXfrm>
    </dsp:sp>
    <dsp:sp modelId="{D1F0B8BD-CABC-4CF9-BEAD-1EF3859704DC}">
      <dsp:nvSpPr>
        <dsp:cNvPr id="0" name=""/>
        <dsp:cNvSpPr/>
      </dsp:nvSpPr>
      <dsp:spPr>
        <a:xfrm>
          <a:off x="0" y="4459443"/>
          <a:ext cx="5061819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entury Schoolbook" panose="02040604050505020304" pitchFamily="18" charset="0"/>
            </a:rPr>
            <a:t>* с 8-12 </a:t>
          </a:r>
          <a:r>
            <a:rPr lang="en-US" sz="2000" b="1" kern="1200" dirty="0" err="1">
              <a:latin typeface="Century Schoolbook" panose="02040604050505020304" pitchFamily="18" charset="0"/>
            </a:rPr>
            <a:t>лет</a:t>
          </a:r>
          <a:r>
            <a:rPr lang="en-US" sz="2000" b="1" kern="1200" dirty="0">
              <a:latin typeface="Century Schoolbook" panose="02040604050505020304" pitchFamily="18" charset="0"/>
            </a:rPr>
            <a:t> </a:t>
          </a:r>
          <a:r>
            <a:rPr lang="en-US" sz="2000" b="1" kern="1200" dirty="0" err="1">
              <a:latin typeface="Century Schoolbook" panose="02040604050505020304" pitchFamily="18" charset="0"/>
            </a:rPr>
            <a:t>можно</a:t>
          </a:r>
          <a:r>
            <a:rPr lang="en-US" sz="2000" b="1" kern="1200" dirty="0">
              <a:latin typeface="Century Schoolbook" panose="02040604050505020304" pitchFamily="18" charset="0"/>
            </a:rPr>
            <a:t> </a:t>
          </a:r>
          <a:r>
            <a:rPr lang="en-US" sz="2000" b="1" kern="1200" dirty="0" err="1">
              <a:latin typeface="Century Schoolbook" panose="02040604050505020304" pitchFamily="18" charset="0"/>
            </a:rPr>
            <a:t>обнаружить</a:t>
          </a:r>
          <a:r>
            <a:rPr lang="en-US" sz="2000" b="1" kern="1200" dirty="0">
              <a:latin typeface="Century Schoolbook" panose="02040604050505020304" pitchFamily="18" charset="0"/>
            </a:rPr>
            <a:t> </a:t>
          </a:r>
          <a:r>
            <a:rPr lang="en-US" sz="2000" b="1" kern="1200" dirty="0" err="1">
              <a:latin typeface="Century Schoolbook" panose="02040604050505020304" pitchFamily="18" charset="0"/>
            </a:rPr>
            <a:t>индивидуальные</a:t>
          </a:r>
          <a:r>
            <a:rPr lang="en-US" sz="2000" b="1" kern="1200" dirty="0">
              <a:latin typeface="Century Schoolbook" panose="02040604050505020304" pitchFamily="18" charset="0"/>
            </a:rPr>
            <a:t> предпочтения</a:t>
          </a:r>
        </a:p>
      </dsp:txBody>
      <dsp:txXfrm>
        <a:off x="37981" y="4497424"/>
        <a:ext cx="4985857" cy="702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FE0E2-F329-4BFF-8845-BD2F9AED5AB7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СУЩЕСТВИТЕЛЬНОЕ</a:t>
          </a:r>
          <a:endParaRPr lang="ru-RU" sz="1800" kern="1200" dirty="0"/>
        </a:p>
      </dsp:txBody>
      <dsp:txXfrm rot="-5400000">
        <a:off x="2194560" y="110365"/>
        <a:ext cx="3870946" cy="563693"/>
      </dsp:txXfrm>
    </dsp:sp>
    <dsp:sp modelId="{39A44A2F-7918-4B22-8809-11B72D717B42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СТРОКА</a:t>
          </a:r>
          <a:endParaRPr lang="ru-RU" sz="1800" kern="1200" dirty="0"/>
        </a:p>
      </dsp:txBody>
      <dsp:txXfrm>
        <a:off x="38118" y="39903"/>
        <a:ext cx="2118324" cy="704615"/>
      </dsp:txXfrm>
    </dsp:sp>
    <dsp:sp modelId="{1EEA2726-8274-4612-B742-9A777D004741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ДВА ПРИЛАГАТЕЛЬНЫХ</a:t>
          </a:r>
          <a:endParaRPr lang="ru-RU" sz="1800" kern="1200" dirty="0"/>
        </a:p>
      </dsp:txBody>
      <dsp:txXfrm rot="-5400000">
        <a:off x="2194560" y="930259"/>
        <a:ext cx="3870946" cy="563693"/>
      </dsp:txXfrm>
    </dsp:sp>
    <dsp:sp modelId="{685C75C7-44D5-4567-AAC1-05EAE1018EC0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СТРОКА</a:t>
          </a:r>
          <a:endParaRPr lang="ru-RU" sz="1800" kern="1200" dirty="0"/>
        </a:p>
      </dsp:txBody>
      <dsp:txXfrm>
        <a:off x="38118" y="859798"/>
        <a:ext cx="2118324" cy="704615"/>
      </dsp:txXfrm>
    </dsp:sp>
    <dsp:sp modelId="{406DED7F-BADF-4DA2-9857-127542007A95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ТРИ ГЛАГОЛА</a:t>
          </a:r>
          <a:endParaRPr lang="ru-RU" sz="1800" kern="1200" dirty="0"/>
        </a:p>
      </dsp:txBody>
      <dsp:txXfrm rot="-5400000">
        <a:off x="2194560" y="1750152"/>
        <a:ext cx="3870946" cy="563693"/>
      </dsp:txXfrm>
    </dsp:sp>
    <dsp:sp modelId="{19BC4170-28A5-40AE-BA4C-B18917CB9C2B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СТРОКА</a:t>
          </a:r>
          <a:endParaRPr lang="ru-RU" sz="1800" kern="1200" dirty="0"/>
        </a:p>
      </dsp:txBody>
      <dsp:txXfrm>
        <a:off x="38118" y="1679692"/>
        <a:ext cx="2118324" cy="704615"/>
      </dsp:txXfrm>
    </dsp:sp>
    <dsp:sp modelId="{0BC69786-F582-43EA-8763-BC2287F2D8DF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ФРАЗА ИЗ ЧЕТЫРЕХ СЛОВ</a:t>
          </a:r>
          <a:endParaRPr lang="ru-RU" sz="1800" kern="1200" dirty="0"/>
        </a:p>
      </dsp:txBody>
      <dsp:txXfrm rot="-5400000">
        <a:off x="2194560" y="2570047"/>
        <a:ext cx="3870946" cy="563693"/>
      </dsp:txXfrm>
    </dsp:sp>
    <dsp:sp modelId="{EE7A8D73-85FB-4A06-A6A8-A123867ABEA6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 СТРОКА</a:t>
          </a:r>
          <a:endParaRPr lang="ru-RU" sz="1800" kern="1200" dirty="0"/>
        </a:p>
      </dsp:txBody>
      <dsp:txXfrm>
        <a:off x="38118" y="2499586"/>
        <a:ext cx="2118324" cy="704615"/>
      </dsp:txXfrm>
    </dsp:sp>
    <dsp:sp modelId="{06402978-2AEC-45B1-92D7-9EA335E7BFD4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СУЩЕСТВИТЕЛЬНОЕ (</a:t>
          </a:r>
          <a:r>
            <a:rPr lang="ru-RU" sz="1600" kern="1200" dirty="0" smtClean="0"/>
            <a:t>СИНОНИМ ПЕРВОЙ СТРОКЕ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 rot="-5400000">
        <a:off x="2194560" y="3389941"/>
        <a:ext cx="3870946" cy="563693"/>
      </dsp:txXfrm>
    </dsp:sp>
    <dsp:sp modelId="{5A4DBA35-3684-4347-8E74-25BE639F92BF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 СТРОКА</a:t>
          </a:r>
          <a:endParaRPr lang="ru-RU" sz="1800" kern="1200" dirty="0"/>
        </a:p>
      </dsp:txBody>
      <dsp:txXfrm>
        <a:off x="38118" y="3319480"/>
        <a:ext cx="2118324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85EA4A-2988-4076-AAC8-3BF946D53D7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098BF5-36E1-4EA7-9811-6B01FF6DEB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33" y="1700808"/>
            <a:ext cx="72728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Дифференцированное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обучение: 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актуальные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проблемы</a:t>
            </a:r>
            <a:endParaRPr lang="ru-RU" sz="4400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577" y="4797152"/>
            <a:ext cx="32015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РАЙОННЫЙ СЕМИНАР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16 ноября 2017 года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Санкт-Петербург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7384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0" y="1988840"/>
            <a:ext cx="8712968" cy="41044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Ю.А. Дик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В.А.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Орлов -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сформулировали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цели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Е.С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.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Рабунский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А.А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Кирсанов д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ифференциация процесса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обучения учащихся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в группах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, сходных по какому-то комплексу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качеств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;</a:t>
            </a:r>
          </a:p>
          <a:p>
            <a:pPr marL="109728" indent="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А.А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Бударный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 У.Д.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Розенталь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-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организации учебного процесса в стабильных коллективах учащихся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на основе способности к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учению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Н.М.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Шахмаева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- эффективность дифференциации в случае группирования учащихся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интересам.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760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Schoolbook" panose="02040604050505020304" pitchFamily="18" charset="0"/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Schoolbook" panose="02040604050505020304" pitchFamily="18" charset="0"/>
              </a:rPr>
              <a:t>Предпосылки современности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63" y="1556792"/>
            <a:ext cx="8229600" cy="4032448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Дифференцированное (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разноуровневое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)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обучение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–</a:t>
            </a:r>
          </a:p>
          <a:p>
            <a:pPr marL="109728" indent="0" algn="ctr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109728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организация учебно-воспитательного процесса, при которой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каждый ученик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имеет возможность овладевать учебным материалом по отдельным предметам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на разном уровне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, но не ниже базового.</a:t>
            </a:r>
          </a:p>
          <a:p>
            <a:pPr marL="109728" indent="0" algn="ctr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7" y="-27384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639468" cy="4250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уровню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обученности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;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Дифференциация заданий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уровню творчества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заданий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уровню трудности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заданий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объему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учебного материала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работы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степени самостоятельности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учащихся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работы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 характеру помощи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учащимся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Дифференциация по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типу восприятия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6A7866-94F0-4D68-B5E2-01F9C33330EF}"/>
              </a:ext>
            </a:extLst>
          </p:cNvPr>
          <p:cNvSpPr txBox="1"/>
          <p:nvPr/>
        </p:nvSpPr>
        <p:spPr>
          <a:xfrm>
            <a:off x="1479475" y="1412776"/>
            <a:ext cx="605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Виды дифференциации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7" y="-27384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5457112"/>
              </p:ext>
            </p:extLst>
          </p:nvPr>
        </p:nvGraphicFramePr>
        <p:xfrm>
          <a:off x="901703" y="254000"/>
          <a:ext cx="7715251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9886167"/>
              </p:ext>
            </p:extLst>
          </p:nvPr>
        </p:nvGraphicFramePr>
        <p:xfrm>
          <a:off x="901703" y="169334"/>
          <a:ext cx="7645399" cy="629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14532170"/>
              </p:ext>
            </p:extLst>
          </p:nvPr>
        </p:nvGraphicFramePr>
        <p:xfrm>
          <a:off x="495300" y="304801"/>
          <a:ext cx="8045450" cy="628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3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0382826"/>
              </p:ext>
            </p:extLst>
          </p:nvPr>
        </p:nvGraphicFramePr>
        <p:xfrm>
          <a:off x="107950" y="169332"/>
          <a:ext cx="4895850" cy="484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9060275"/>
              </p:ext>
            </p:extLst>
          </p:nvPr>
        </p:nvGraphicFramePr>
        <p:xfrm>
          <a:off x="4095750" y="1329268"/>
          <a:ext cx="49403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1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7076478"/>
              </p:ext>
            </p:extLst>
          </p:nvPr>
        </p:nvGraphicFramePr>
        <p:xfrm>
          <a:off x="-76200" y="0"/>
          <a:ext cx="49911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9662414"/>
              </p:ext>
            </p:extLst>
          </p:nvPr>
        </p:nvGraphicFramePr>
        <p:xfrm>
          <a:off x="3575063" y="1913468"/>
          <a:ext cx="5461001" cy="47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7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3056090"/>
              </p:ext>
            </p:extLst>
          </p:nvPr>
        </p:nvGraphicFramePr>
        <p:xfrm>
          <a:off x="101600" y="1058334"/>
          <a:ext cx="4629151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408953"/>
              </p:ext>
            </p:extLst>
          </p:nvPr>
        </p:nvGraphicFramePr>
        <p:xfrm>
          <a:off x="3416301" y="3293536"/>
          <a:ext cx="4699000" cy="35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430707"/>
              </p:ext>
            </p:extLst>
          </p:nvPr>
        </p:nvGraphicFramePr>
        <p:xfrm>
          <a:off x="5060950" y="-67734"/>
          <a:ext cx="38735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54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38328894"/>
              </p:ext>
            </p:extLst>
          </p:nvPr>
        </p:nvGraphicFramePr>
        <p:xfrm>
          <a:off x="3860800" y="1676400"/>
          <a:ext cx="5226050" cy="488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9946683"/>
              </p:ext>
            </p:extLst>
          </p:nvPr>
        </p:nvGraphicFramePr>
        <p:xfrm>
          <a:off x="0" y="2"/>
          <a:ext cx="535305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4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Администрация\Личные папки\Директор школы Марфин О.В\!КОНКУРС май 2017\WP_000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80" y="2324353"/>
            <a:ext cx="4668011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669" y="1146191"/>
            <a:ext cx="659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Century Schoolbook" panose="02040604050505020304" pitchFamily="18" charset="0"/>
              </a:rPr>
              <a:t>Государственное бюджетное общеобразовательное учреждение средняя общеобразовательная школа № 291 Санкт-Петербурга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3" y="3113384"/>
            <a:ext cx="2016224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94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класса</a:t>
            </a: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54" y="4725144"/>
            <a:ext cx="2016223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2662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ученика</a:t>
            </a: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0732" y="2132856"/>
            <a:ext cx="2021707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227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сотрудников</a:t>
            </a: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733" y="3139269"/>
            <a:ext cx="2021707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44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молодых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специалиста</a:t>
            </a:r>
            <a:endParaRPr lang="ru-RU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6309" y="4378811"/>
            <a:ext cx="202170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13 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молодых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педагогов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стаж до 3 лет</a:t>
            </a:r>
            <a:endParaRPr lang="ru-RU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7384"/>
            <a:ext cx="9180512" cy="1170384"/>
          </a:xfrm>
          <a:prstGeom prst="rect">
            <a:avLst/>
          </a:prstGeom>
          <a:blipFill>
            <a:blip r:embed="rId3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6165304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ru-RU" dirty="0"/>
              <a:t>школа291.рф/?</a:t>
            </a:r>
            <a:r>
              <a:rPr lang="en-US" dirty="0" err="1"/>
              <a:t>page_id</a:t>
            </a:r>
            <a:r>
              <a:rPr lang="en-US" dirty="0"/>
              <a:t>=7367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7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035" y="2182853"/>
            <a:ext cx="63001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i="1" dirty="0" smtClean="0">
                <a:latin typeface="Century Schoolbook" panose="02040604050505020304" pitchFamily="18" charset="0"/>
              </a:rPr>
              <a:t> «Типы восприятия»</a:t>
            </a:r>
            <a:endParaRPr lang="ru-RU" sz="4800" i="1" dirty="0"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07" y="3356992"/>
            <a:ext cx="5601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entury Schoolbook" panose="02040604050505020304" pitchFamily="18" charset="0"/>
              </a:rPr>
              <a:t>Страйстарь </a:t>
            </a:r>
          </a:p>
          <a:p>
            <a:pPr algn="ctr"/>
            <a:r>
              <a:rPr lang="ru-RU" sz="2800" i="1" dirty="0" smtClean="0">
                <a:latin typeface="Century Schoolbook" panose="02040604050505020304" pitchFamily="18" charset="0"/>
              </a:rPr>
              <a:t>Ирина Викторовна, </a:t>
            </a:r>
          </a:p>
          <a:p>
            <a:pPr algn="ctr"/>
            <a:r>
              <a:rPr lang="ru-RU" sz="2800" i="1" dirty="0" smtClean="0">
                <a:latin typeface="Century Schoolbook" panose="02040604050505020304" pitchFamily="18" charset="0"/>
              </a:rPr>
              <a:t>учитель начальных классов</a:t>
            </a:r>
            <a:endParaRPr lang="ru-RU" sz="2800" i="1" dirty="0"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869160"/>
            <a:ext cx="5165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>
                <a:latin typeface="Century Schoolbook" panose="02040604050505020304" pitchFamily="18" charset="0"/>
              </a:rPr>
              <a:t>Гармаш</a:t>
            </a:r>
            <a:r>
              <a:rPr lang="ru-RU" sz="2800" b="1" i="1" dirty="0">
                <a:latin typeface="Century Schoolbook" panose="02040604050505020304" pitchFamily="18" charset="0"/>
              </a:rPr>
              <a:t> </a:t>
            </a:r>
            <a:endParaRPr lang="ru-RU" sz="2800" b="1" i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2800" i="1" dirty="0" smtClean="0">
                <a:latin typeface="Century Schoolbook" panose="02040604050505020304" pitchFamily="18" charset="0"/>
              </a:rPr>
              <a:t>Ирина Ивановна</a:t>
            </a:r>
            <a:r>
              <a:rPr lang="ru-RU" sz="2800" i="1" dirty="0">
                <a:latin typeface="Century Schoolbook" panose="02040604050505020304" pitchFamily="18" charset="0"/>
              </a:rPr>
              <a:t>,</a:t>
            </a:r>
          </a:p>
          <a:p>
            <a:pPr algn="ctr"/>
            <a:r>
              <a:rPr lang="ru-RU" sz="2800" i="1" dirty="0">
                <a:latin typeface="Century Schoolbook" panose="02040604050505020304" pitchFamily="18" charset="0"/>
              </a:rPr>
              <a:t> учитель начальных классов</a:t>
            </a:r>
          </a:p>
          <a:p>
            <a:pPr algn="ctr"/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07" y="1484784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МАСТЕР-КЛАСС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зуал, аудиал, кинестет, дигитал">
            <a:extLst>
              <a:ext uri="{FF2B5EF4-FFF2-40B4-BE49-F238E27FC236}">
                <a16:creationId xmlns:a16="http://schemas.microsoft.com/office/drawing/2014/main" xmlns="" id="{926D4945-C701-46B5-BD25-05993878E1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80512" cy="1170384"/>
          </a:xfrm>
          <a:prstGeom prst="rect">
            <a:avLst/>
          </a:prstGeom>
          <a:blipFill>
            <a:blip r:embed="rId3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зуал">
            <a:extLst>
              <a:ext uri="{FF2B5EF4-FFF2-40B4-BE49-F238E27FC236}">
                <a16:creationId xmlns:a16="http://schemas.microsoft.com/office/drawing/2014/main" xmlns="" id="{858A4000-9DDF-4806-B814-AF948E5C2F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4841"/>
          <a:stretch/>
        </p:blipFill>
        <p:spPr bwMode="auto">
          <a:xfrm>
            <a:off x="0" y="42690"/>
            <a:ext cx="911430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аудиал">
            <a:extLst>
              <a:ext uri="{FF2B5EF4-FFF2-40B4-BE49-F238E27FC236}">
                <a16:creationId xmlns:a16="http://schemas.microsoft.com/office/drawing/2014/main" xmlns="" id="{3110BE95-A723-4D74-A10B-2E24C447A08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r="3808"/>
          <a:stretch/>
        </p:blipFill>
        <p:spPr bwMode="auto">
          <a:xfrm>
            <a:off x="-1" y="2562970"/>
            <a:ext cx="9114309" cy="22040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кинестет">
            <a:extLst>
              <a:ext uri="{FF2B5EF4-FFF2-40B4-BE49-F238E27FC236}">
                <a16:creationId xmlns:a16="http://schemas.microsoft.com/office/drawing/2014/main" xmlns="" id="{0DC2ACFC-6E1C-479B-825B-B7158417C8D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2033"/>
          <a:stretch/>
        </p:blipFill>
        <p:spPr bwMode="auto">
          <a:xfrm>
            <a:off x="0" y="4704159"/>
            <a:ext cx="9114309" cy="21259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690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ипы восприятия информации">
            <a:extLst>
              <a:ext uri="{FF2B5EF4-FFF2-40B4-BE49-F238E27FC236}">
                <a16:creationId xmlns:a16="http://schemas.microsoft.com/office/drawing/2014/main" xmlns="" id="{89CC3B35-7F32-4255-98C1-7477EC2EC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3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2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Текст 3"/>
          <p:cNvGraphicFramePr/>
          <p:nvPr>
            <p:extLst>
              <p:ext uri="{D42A27DB-BD31-4B8C-83A1-F6EECF244321}">
                <p14:modId xmlns:p14="http://schemas.microsoft.com/office/powerpoint/2010/main" val="810165561"/>
              </p:ext>
            </p:extLst>
          </p:nvPr>
        </p:nvGraphicFramePr>
        <p:xfrm>
          <a:off x="3779912" y="1412776"/>
          <a:ext cx="5061819" cy="525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64E4321-C159-4A30-B200-E9B386DE2FCB}"/>
              </a:ext>
            </a:extLst>
          </p:cNvPr>
          <p:cNvSpPr txBox="1">
            <a:spLocks/>
          </p:cNvSpPr>
          <p:nvPr/>
        </p:nvSpPr>
        <p:spPr>
          <a:xfrm>
            <a:off x="179512" y="2770076"/>
            <a:ext cx="345638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Century Schoolbook" panose="02040604050505020304" pitchFamily="18" charset="0"/>
              </a:rPr>
              <a:t>Возрастные предпочтения каналов восприятия</a:t>
            </a:r>
            <a:endParaRPr lang="en-US" sz="3200" i="1" dirty="0">
              <a:solidFill>
                <a:schemeClr val="tx2">
                  <a:lumMod val="75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7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87398"/>
              </p:ext>
            </p:extLst>
          </p:nvPr>
        </p:nvGraphicFramePr>
        <p:xfrm>
          <a:off x="107504" y="2780928"/>
          <a:ext cx="8928991" cy="356812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976046"/>
                <a:gridCol w="2976046"/>
                <a:gridCol w="2976899"/>
              </a:tblGrid>
              <a:tr h="970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 Schoolbook" panose="02040604050505020304" pitchFamily="18" charset="0"/>
                        </a:rPr>
                        <a:t>Классная </a:t>
                      </a: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доска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effectLst/>
                          <a:latin typeface="Century Schoolbook" panose="02040604050505020304" pitchFamily="18" charset="0"/>
                        </a:rPr>
                        <a:t>1 </a:t>
                      </a:r>
                      <a:r>
                        <a:rPr lang="ru-RU" sz="2400" u="none" dirty="0" smtClean="0">
                          <a:effectLst/>
                          <a:latin typeface="Century Schoolbook" panose="02040604050505020304" pitchFamily="18" charset="0"/>
                        </a:rPr>
                        <a:t>ряд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u="none" dirty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entury Schoolbook" panose="02040604050505020304" pitchFamily="18" charset="0"/>
                        </a:rPr>
                        <a:t>Левополушарные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effectLst/>
                          <a:latin typeface="Century Schoolbook" panose="02040604050505020304" pitchFamily="18" charset="0"/>
                        </a:rPr>
                        <a:t>аудиалы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>
                          <a:effectLst/>
                          <a:latin typeface="Century Schoolbook" panose="02040604050505020304" pitchFamily="18" charset="0"/>
                        </a:rPr>
                        <a:t>2 ряд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Century Schoolbook" panose="02040604050505020304" pitchFamily="18" charset="0"/>
                        </a:rPr>
                        <a:t>Равнополушарные</a:t>
                      </a:r>
                      <a:endParaRPr lang="ru-RU" sz="2400" dirty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Century Schoolbook" panose="02040604050505020304" pitchFamily="18" charset="0"/>
                        </a:rPr>
                        <a:t>визуалы</a:t>
                      </a: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Century Schoolbook" panose="02040604050505020304" pitchFamily="18" charset="0"/>
                        </a:rPr>
                        <a:t>аудиалы</a:t>
                      </a: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effectLst/>
                          <a:latin typeface="Century Schoolbook" panose="02040604050505020304" pitchFamily="18" charset="0"/>
                        </a:rPr>
                        <a:t>кинестетики</a:t>
                      </a: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>
                          <a:effectLst/>
                          <a:latin typeface="Century Schoolbook" panose="02040604050505020304" pitchFamily="18" charset="0"/>
                        </a:rPr>
                        <a:t>3 ряд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 Schoolbook" panose="02040604050505020304" pitchFamily="18" charset="0"/>
                        </a:rPr>
                        <a:t>Правополушарные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Century Schoolbook" panose="02040604050505020304" pitchFamily="18" charset="0"/>
                        </a:rPr>
                        <a:t>визуалы</a:t>
                      </a:r>
                      <a:r>
                        <a:rPr lang="ru-RU" sz="2400" dirty="0">
                          <a:effectLst/>
                          <a:latin typeface="Century Schoolbook" panose="020406040505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Century Schoolbook" panose="02040604050505020304" pitchFamily="18" charset="0"/>
                        </a:rPr>
                        <a:t>кинестетики</a:t>
                      </a:r>
                      <a:endParaRPr lang="ru-RU" sz="2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3" marR="63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25DB58-51AE-4592-BF79-05481364E302}"/>
              </a:ext>
            </a:extLst>
          </p:cNvPr>
          <p:cNvSpPr txBox="1">
            <a:spLocks/>
          </p:cNvSpPr>
          <p:nvPr/>
        </p:nvSpPr>
        <p:spPr>
          <a:xfrm>
            <a:off x="848147" y="1268760"/>
            <a:ext cx="7488831" cy="152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Место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за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партой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ученика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с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учетом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его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психофизиологических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особенностей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Основная деятельность\Обменник\Начальная школа\КОНКУРСЫ и СЕМИНАРЫ ДЛЯ УЧИТЕЛЕЙ\СЕМИНАР 16.11.2017 (наш)\Страйстарь И.В\тип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62" y="1170384"/>
            <a:ext cx="1986860" cy="1826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4213555"/>
            <a:ext cx="2952328" cy="20882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679" y="1291809"/>
            <a:ext cx="747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Рефлексия –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диагностика, оценка, анализ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4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 descr="X:\Основная деятельность\Обменник\Начальная школа\КОНКУРСЫ и СЕМИНАРЫ ДЛЯ УЧИТЕЛЕЙ\СЕМИНАР 16.11.2017 (наш)\Страйстарь И.В\типы восприят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9" y="2062311"/>
            <a:ext cx="4125838" cy="2475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5860" y="4225085"/>
            <a:ext cx="3686176" cy="2302479"/>
            <a:chOff x="325860" y="4225085"/>
            <a:chExt cx="3686176" cy="2302479"/>
          </a:xfrm>
        </p:grpSpPr>
        <p:pic>
          <p:nvPicPr>
            <p:cNvPr id="2052" name="Picture 4" descr="X:\Основная деятельность\Обменник\Начальная школа\КОНКУРСЫ и СЕМИНАРЫ ДЛЯ УЧИТЕЛЕЙ\СЕМИНАР 16.11.2017 (наш)\Семина О.М,  Теплинская О. Н\slide_5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7" t="28444" r="9259" b="15971"/>
            <a:stretch/>
          </p:blipFill>
          <p:spPr bwMode="auto">
            <a:xfrm>
              <a:off x="325860" y="4653136"/>
              <a:ext cx="3686176" cy="187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5860" y="4225085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tx2">
                      <a:lumMod val="75000"/>
                    </a:schemeClr>
                  </a:solidFill>
                </a:rPr>
                <a:t>Не законченное предложение</a:t>
              </a:r>
              <a:endParaRPr lang="ru-RU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X:\Основная деятельность\Обменник\Начальная школа\КОНКУРСЫ и СЕМИНАРЫ ДЛЯ УЧИТЕЛЕЙ\СЕМИНАР 16.11.2017 (наш)\Страйстарь И.В\тип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62" y="1170384"/>
            <a:ext cx="1986860" cy="1826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9294" y="-27384"/>
            <a:ext cx="9180512" cy="1170384"/>
          </a:xfrm>
          <a:prstGeom prst="rect">
            <a:avLst/>
          </a:prstGeom>
          <a:blipFill>
            <a:blip r:embed="rId3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36912"/>
            <a:ext cx="608821" cy="348557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СИНКВЕЙН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79" y="1291809"/>
            <a:ext cx="747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Рефлексия –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диагностика, оценка, анализ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7172050"/>
              </p:ext>
            </p:extLst>
          </p:nvPr>
        </p:nvGraphicFramePr>
        <p:xfrm>
          <a:off x="133164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45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33" y="1700808"/>
            <a:ext cx="72728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Дифференцированное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обучение: 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актуальные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проблемы</a:t>
            </a:r>
            <a:endParaRPr lang="ru-RU" sz="4400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577" y="4797152"/>
            <a:ext cx="32015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РАЙОННЫЙ СЕМИНАР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16 ноября 2017 года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Санкт-Петербург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7384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F0024C41-9CA9-4244-80CB-152D28865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2349"/>
              </p:ext>
            </p:extLst>
          </p:nvPr>
        </p:nvGraphicFramePr>
        <p:xfrm>
          <a:off x="4427984" y="2989636"/>
          <a:ext cx="4536504" cy="375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7FB7777-BFAD-4244-B974-023D61DCA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405218"/>
              </p:ext>
            </p:extLst>
          </p:nvPr>
        </p:nvGraphicFramePr>
        <p:xfrm>
          <a:off x="-108520" y="1340768"/>
          <a:ext cx="493204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10920" y="2924944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Квалификационная категория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767" y="148432"/>
            <a:ext cx="7272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Педагогические кадры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ГБОУ СОШ № 291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733256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1265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обучающихся -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46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классов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12036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46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учителей начальных классов (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+24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учителя-предметника)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5127454"/>
              </p:ext>
            </p:extLst>
          </p:nvPr>
        </p:nvGraphicFramePr>
        <p:xfrm>
          <a:off x="251520" y="1988840"/>
          <a:ext cx="57783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2767" y="144464"/>
            <a:ext cx="7272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Педагогические кадры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ГБОУ СОШ № 291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(начальная школа)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5457" r="16045" b="5804"/>
          <a:stretch/>
        </p:blipFill>
        <p:spPr bwMode="auto">
          <a:xfrm>
            <a:off x="1" y="1"/>
            <a:ext cx="9143999" cy="691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79653"/>
              </p:ext>
            </p:extLst>
          </p:nvPr>
        </p:nvGraphicFramePr>
        <p:xfrm>
          <a:off x="1475656" y="2996952"/>
          <a:ext cx="6471651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2991" y="1268760"/>
            <a:ext cx="7798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Программа развития школы 2016-2020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«Дорогой адаптивности –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 целям личностного роста»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7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281765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Актуальность использования дифференцированного подхода в обучении в условиях реализации 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ФГОС НОО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25144"/>
            <a:ext cx="3888432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ГБОУ СОШ №291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г.Санкт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-Петербург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руководитель МО, 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учитель начальных классов 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Агальцова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Юлианна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Владимировна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10539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Павел Петрович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Блонский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«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Поставить слабого в одни условия с сильным, значит создавать неравенство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».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109728" indent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Константин Маркович Гуревич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: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  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«...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в действительности часть детей не может работать в высоком темпе, это проявление генетически обусловленных особенностей психики».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83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«…всё должно быть представлено внешним чувствам, насколько это возможно, именно: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видимое – зрению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слышимое – слуху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обоняемое – обонянию, вкушаемое – вкусу, осязаемое – осязанию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, если же что-нибудь может быть одновременно воспринято несколькими чувствами, то и представлять этот предмет одновременно нескольким чувствам».</a:t>
            </a:r>
          </a:p>
          <a:p>
            <a:pPr marL="0" indent="0" algn="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Золотое правило педагогики» 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Ян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Амос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Коменский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7" y="0"/>
            <a:ext cx="9180512" cy="1170384"/>
          </a:xfrm>
          <a:prstGeom prst="rect">
            <a:avLst/>
          </a:prstGeom>
          <a:blipFill>
            <a:blip r:embed="rId2"/>
            <a:srcRect/>
            <a:stretch>
              <a:fillRect b="-8405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624</TotalTime>
  <Words>544</Words>
  <Application>Microsoft Office PowerPoint</Application>
  <PresentationFormat>Экран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использования дифференцированного подхода в обучении в условиях реализации  ФГОС НОО</vt:lpstr>
      <vt:lpstr>Презентация PowerPoint</vt:lpstr>
      <vt:lpstr>Презентация PowerPoint</vt:lpstr>
      <vt:lpstr> Предпосылки современности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Беляева</dc:creator>
  <cp:lastModifiedBy>Лилия Беляева</cp:lastModifiedBy>
  <cp:revision>37</cp:revision>
  <dcterms:created xsi:type="dcterms:W3CDTF">2017-10-31T06:50:12Z</dcterms:created>
  <dcterms:modified xsi:type="dcterms:W3CDTF">2017-11-16T11:22:28Z</dcterms:modified>
</cp:coreProperties>
</file>