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249B0-501E-4B8B-A180-B37833BE7369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5B858-58EE-4C41-9B2C-9EE1E5033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3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5B858-58EE-4C41-9B2C-9EE1E503312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85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5B858-58EE-4C41-9B2C-9EE1E503312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3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5B858-58EE-4C41-9B2C-9EE1E503312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195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5B858-58EE-4C41-9B2C-9EE1E503312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3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&#1089;&#1089;&#1099;&#1083;&#1082;&#1080;/&#1055;&#1086;&#1083;&#1086;&#1078;&#1077;&#1085;&#1080;&#1077;%20&#1086;%20&#1089;&#1077;&#1084;&#1080;&#1085;&#1072;&#1088;&#1077;.docx" TargetMode="External"/><Relationship Id="rId3" Type="http://schemas.openxmlformats.org/officeDocument/2006/relationships/image" Target="../media/image4.jpeg"/><Relationship Id="rId7" Type="http://schemas.openxmlformats.org/officeDocument/2006/relationships/hyperlink" Target="&#1089;&#1089;&#1099;&#1083;&#1082;&#1080;/&#1089;&#1080;&#1089;&#1090;&#1077;&#1084;&#1072;%20&#1087;&#1086;&#1074;&#1099;&#1096;&#1077;&#1085;&#1080;&#1103;%20&#1082;&#1074;&#1072;&#1083;&#1080;&#1092;&#1080;&#1082;&#1072;&#1094;&#1080;&#1080;%20&#1091;&#1095;&#1080;&#1090;&#1077;&#1083;&#1077;&#1081;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089;&#1089;&#1099;&#1083;&#1082;&#1080;/&#1055;&#1088;&#1086;&#1090;&#1086;&#1082;&#1086;&#1083;&#1099;%20&#1052;&#1054;" TargetMode="External"/><Relationship Id="rId5" Type="http://schemas.openxmlformats.org/officeDocument/2006/relationships/hyperlink" Target="&#1089;&#1089;&#1099;&#1083;&#1082;&#1080;/&#1055;&#1088;&#1086;&#1090;&#1086;&#1082;&#1086;&#1083;&#1099;%20&#1079;&#1072;&#1089;&#1077;&#1076;&#1072;&#1085;&#1080;&#1077;%20&#1088;&#1072;&#1073;&#1086;&#1095;&#1077;&#1081;%20&#1075;&#1088;&#1091;&#1087;&#1087;&#1099;%20&#1087;&#1077;&#1076;&#1072;&#1075;&#1086;&#1075;&#1080;&#1095;&#1077;&#1089;&#1082;&#1086;&#1081;%20&#1083;&#1072;&#1073;&#1086;&#1088;&#1072;&#1090;&#1086;&#1088;&#1080;&#1080;%202015-2016%20(1).docx" TargetMode="External"/><Relationship Id="rId10" Type="http://schemas.openxmlformats.org/officeDocument/2006/relationships/hyperlink" Target="&#1089;&#1089;&#1099;&#1083;&#1082;&#1080;/&#1069;&#1082;&#1089;&#1087;&#1077;&#1088;&#1090;&#1085;&#1086;&#1077;%20&#1079;&#1072;&#1082;&#1083;&#1102;&#1095;&#1077;&#1085;&#1080;&#1077;%20&#1086;&#1090;%20&#1040;&#1055;&#1055;&#1054;.docx" TargetMode="External"/><Relationship Id="rId4" Type="http://schemas.openxmlformats.org/officeDocument/2006/relationships/hyperlink" Target="&#1089;&#1089;&#1099;&#1083;&#1082;&#1080;/&#1087;&#1088;&#1086;&#1090;&#1086;&#1082;&#1086;&#1083;&#1099;%20&#1087;&#1077;&#1076;&#1089;&#1086;&#1074;&#1077;&#1090;&#1086;&#1074;%202015-2016.docx" TargetMode="External"/><Relationship Id="rId9" Type="http://schemas.openxmlformats.org/officeDocument/2006/relationships/hyperlink" Target="&#1089;&#1089;&#1099;&#1083;&#1082;&#1080;/&#1055;&#1088;&#1086;&#1090;&#1086;&#1082;&#1086;&#1083;&#1099;%20&#1079;&#1072;&#1089;&#1077;&#1076;&#1072;&#1085;&#1080;&#1077;%20&#1088;&#1072;&#1073;&#1086;&#1095;&#1077;&#1081;%20&#1075;&#1088;&#1091;&#1087;&#1087;&#1099;%20&#1087;&#1077;&#1076;&#1072;&#1075;&#1086;&#1075;&#1080;&#1095;&#1077;&#1089;&#1082;&#1086;&#1081;%20&#1083;&#1072;&#1073;&#1086;&#1088;&#1072;&#1090;&#1086;&#1088;&#1080;&#1080;%202016-2017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hyperlink" Target="&#1089;&#1089;&#1099;&#1083;&#1082;&#1080;/&#1087;&#1086;&#1083;&#1080;&#1082;&#1091;&#1083;&#1100;&#1090;&#1091;&#1088;&#1085;&#1072;&#1103;%20&#1089;&#1088;&#1077;&#1076;&#1072;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089;&#1089;&#1099;&#1083;&#1082;&#1080;/&#1088;&#1072;&#1073;&#1086;&#1095;&#1080;&#1077;%20&#1087;&#1088;&#1086;&#1075;&#1088;&#1072;&#1084;&#1084;&#1099;" TargetMode="External"/><Relationship Id="rId5" Type="http://schemas.openxmlformats.org/officeDocument/2006/relationships/hyperlink" Target="&#1089;&#1089;&#1099;&#1083;&#1082;&#1080;/&#1055;&#1088;&#1086;&#1090;&#1086;&#1082;&#1086;&#1083;&#1099;%20&#1079;&#1072;&#1089;&#1077;&#1076;&#1072;&#1085;&#1080;&#1077;%20&#1088;&#1072;&#1073;&#1086;&#1095;&#1077;&#1081;%20&#1075;&#1088;&#1091;&#1087;&#1087;&#1099;%20&#1087;&#1077;&#1076;&#1072;&#1075;&#1086;&#1075;&#1080;&#1095;&#1077;&#1089;&#1082;&#1086;&#1081;%20&#1083;&#1072;&#1073;&#1086;&#1088;&#1072;&#1090;&#1086;&#1088;&#1080;&#1080;%202015-2016%20(1).docx" TargetMode="External"/><Relationship Id="rId4" Type="http://schemas.openxmlformats.org/officeDocument/2006/relationships/hyperlink" Target="&#1089;&#1089;&#1099;&#1083;&#1082;&#1080;/&#1074;&#1085;&#1077;&#1091;&#1088;.&#1076;&#1077;&#1103;&#1090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819400"/>
            <a:ext cx="8640960" cy="34899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преподавания китайского языка для НОО в условиях реализации ФГОС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НОО</a:t>
            </a: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81000"/>
            <a:ext cx="4968552" cy="17526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ГБОУ СОШ № 547 Красносельского района </a:t>
            </a:r>
            <a:br>
              <a:rPr lang="ru-RU" sz="3600" dirty="0" smtClean="0"/>
            </a:br>
            <a:r>
              <a:rPr lang="ru-RU" sz="3600" dirty="0" smtClean="0"/>
              <a:t>Санкт-Петербург</a:t>
            </a:r>
            <a:r>
              <a:rPr lang="ru-RU" dirty="0" smtClean="0"/>
              <a:t>а</a:t>
            </a:r>
            <a:endParaRPr lang="ru-RU" dirty="0"/>
          </a:p>
        </p:txBody>
      </p:sp>
      <p:pic>
        <p:nvPicPr>
          <p:cNvPr id="4" name="Picture 2" descr="http://bpearl.net/upload/medialibrary/af1/_-5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17281"/>
            <a:ext cx="3672408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Инновационная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Вид региональной инновационной площадки:</a:t>
            </a:r>
            <a:r>
              <a:rPr lang="ru-RU" dirty="0" smtClean="0"/>
              <a:t> педагогическая лаборатория                         с 01.09.2015 года</a:t>
            </a:r>
          </a:p>
          <a:p>
            <a:pPr algn="just"/>
            <a:r>
              <a:rPr lang="ru-RU" b="1" dirty="0" smtClean="0"/>
              <a:t>Тема реализуемого проекта:</a:t>
            </a:r>
            <a:r>
              <a:rPr lang="ru-RU" dirty="0" smtClean="0"/>
              <a:t> «Разработка                и апробация современной методической модели преподавания китайского языка для начального общего образования в условиях реализации федеральных государственных образовательных стандартов».</a:t>
            </a:r>
          </a:p>
          <a:p>
            <a:pPr algn="just"/>
            <a:r>
              <a:rPr lang="ru-RU" b="1" dirty="0" smtClean="0"/>
              <a:t>Этап работы: </a:t>
            </a:r>
            <a:r>
              <a:rPr lang="ru-RU" dirty="0" smtClean="0"/>
              <a:t>подготовительный                      (2015-2016 учебный год)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ster\Downloads\Модель управления преподавания китайского языка для НОО  в условиях ФГОС01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8892480" cy="619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" name="Овал 1">
            <a:hlinkClick r:id="rId4" action="ppaction://hlinkfile"/>
          </p:cNvPr>
          <p:cNvSpPr/>
          <p:nvPr/>
        </p:nvSpPr>
        <p:spPr>
          <a:xfrm>
            <a:off x="5652120" y="62068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>
            <a:hlinkClick r:id="rId5" action="ppaction://hlinkfile"/>
          </p:cNvPr>
          <p:cNvSpPr/>
          <p:nvPr/>
        </p:nvSpPr>
        <p:spPr>
          <a:xfrm>
            <a:off x="1982380" y="306896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411760" y="220486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6" action="ppaction://hlinkfile"/>
          </p:cNvPr>
          <p:cNvSpPr/>
          <p:nvPr/>
        </p:nvSpPr>
        <p:spPr>
          <a:xfrm>
            <a:off x="3491880" y="220486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25164" y="220486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715294" y="220486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hlinkClick r:id="rId7" action="ppaction://hlinkfile"/>
          </p:cNvPr>
          <p:cNvSpPr/>
          <p:nvPr/>
        </p:nvSpPr>
        <p:spPr>
          <a:xfrm>
            <a:off x="2528136" y="609329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hlinkClick r:id="rId8" action="ppaction://hlinkfile"/>
          </p:cNvPr>
          <p:cNvSpPr/>
          <p:nvPr/>
        </p:nvSpPr>
        <p:spPr>
          <a:xfrm>
            <a:off x="7884368" y="587727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rId9" action="ppaction://hlinkfile"/>
          </p:cNvPr>
          <p:cNvSpPr/>
          <p:nvPr/>
        </p:nvSpPr>
        <p:spPr>
          <a:xfrm>
            <a:off x="1979712" y="335699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hlinkClick r:id="rId10" action="ppaction://hlinkfile"/>
          </p:cNvPr>
          <p:cNvSpPr/>
          <p:nvPr/>
        </p:nvSpPr>
        <p:spPr>
          <a:xfrm>
            <a:off x="5824032" y="119675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ster\Downloads\Модель преподавания китайского языка для НОО в условиях реализации ФГОС в поликультурной образовательной среде 0112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964488" cy="6336704"/>
          </a:xfrm>
          <a:prstGeom prst="rect">
            <a:avLst/>
          </a:prstGeom>
          <a:noFill/>
        </p:spPr>
      </p:pic>
      <p:sp>
        <p:nvSpPr>
          <p:cNvPr id="3" name="Овал 2">
            <a:hlinkClick r:id="rId4" action="ppaction://hlinkfile"/>
          </p:cNvPr>
          <p:cNvSpPr/>
          <p:nvPr/>
        </p:nvSpPr>
        <p:spPr>
          <a:xfrm>
            <a:off x="1115616" y="407707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>
            <a:hlinkClick r:id="rId5" action="ppaction://hlinkfile"/>
          </p:cNvPr>
          <p:cNvSpPr/>
          <p:nvPr/>
        </p:nvSpPr>
        <p:spPr>
          <a:xfrm>
            <a:off x="1115616" y="342900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hlinkClick r:id="rId6" action="ppaction://hlinkfile"/>
          </p:cNvPr>
          <p:cNvSpPr/>
          <p:nvPr/>
        </p:nvSpPr>
        <p:spPr>
          <a:xfrm>
            <a:off x="3059832" y="292494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7" action="ppaction://hlinkfile"/>
          </p:cNvPr>
          <p:cNvSpPr/>
          <p:nvPr/>
        </p:nvSpPr>
        <p:spPr>
          <a:xfrm>
            <a:off x="1115616" y="472514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290</TotalTime>
  <Words>69</Words>
  <Application>Microsoft Office PowerPoint</Application>
  <PresentationFormat>Экран (4:3)</PresentationFormat>
  <Paragraphs>15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Calibri</vt:lpstr>
      <vt:lpstr>Georgia</vt:lpstr>
      <vt:lpstr>Wingdings</vt:lpstr>
      <vt:lpstr>Wingdings 2</vt:lpstr>
      <vt:lpstr>Официальная</vt:lpstr>
      <vt:lpstr>ГБОУ СОШ № 547 Красносельского района  Санкт-Петербурга</vt:lpstr>
      <vt:lpstr>Инновационная деятельность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№ 547 Красносельского района  Санкт-Петербурга</dc:title>
  <dc:creator>Master</dc:creator>
  <cp:lastModifiedBy>Ольга Анисимова</cp:lastModifiedBy>
  <cp:revision>30</cp:revision>
  <dcterms:created xsi:type="dcterms:W3CDTF">2016-12-06T20:17:58Z</dcterms:created>
  <dcterms:modified xsi:type="dcterms:W3CDTF">2017-10-13T06:45:32Z</dcterms:modified>
</cp:coreProperties>
</file>