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8" r:id="rId2"/>
    <p:sldId id="305" r:id="rId3"/>
    <p:sldId id="300" r:id="rId4"/>
    <p:sldId id="301" r:id="rId5"/>
    <p:sldId id="302" r:id="rId6"/>
    <p:sldId id="303" r:id="rId7"/>
    <p:sldId id="304" r:id="rId8"/>
    <p:sldId id="306" r:id="rId9"/>
    <p:sldId id="308" r:id="rId10"/>
    <p:sldId id="261" r:id="rId11"/>
    <p:sldId id="262" r:id="rId12"/>
    <p:sldId id="264" r:id="rId13"/>
    <p:sldId id="258" r:id="rId14"/>
    <p:sldId id="309" r:id="rId15"/>
    <p:sldId id="257" r:id="rId16"/>
    <p:sldId id="259" r:id="rId17"/>
    <p:sldId id="260" r:id="rId18"/>
    <p:sldId id="263" r:id="rId19"/>
    <p:sldId id="265" r:id="rId20"/>
    <p:sldId id="299" r:id="rId21"/>
    <p:sldId id="30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6D929-BA37-488D-ABF8-8FAF0E7F153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884B13-FA4C-446E-BA1A-9AE593F66051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291</a:t>
          </a:r>
        </a:p>
      </dgm:t>
    </dgm:pt>
    <dgm:pt modelId="{8205EAF7-399C-48F3-8F95-0213335B69DE}" type="parTrans" cxnId="{E67C387A-C863-4C16-948C-8B3AE9BD8319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66B6A02-89BE-4D8F-953C-54745BFCCA19}" type="sibTrans" cxnId="{E67C387A-C863-4C16-948C-8B3AE9BD8319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5328C2C-2AA2-4144-8629-893B8CBA4488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270</a:t>
          </a:r>
        </a:p>
      </dgm:t>
    </dgm:pt>
    <dgm:pt modelId="{D8795D8B-D7F1-46A9-A29E-DD5080B1F08F}" type="parTrans" cxnId="{CD6064B0-4F74-4183-9BE4-E5F8971B131A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8C3D4DD-9A48-4368-85C9-0787179951F2}" type="sibTrans" cxnId="{CD6064B0-4F74-4183-9BE4-E5F8971B131A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DEA3630-A968-4020-968A-9031BB385C9F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547</a:t>
          </a:r>
        </a:p>
      </dgm:t>
    </dgm:pt>
    <dgm:pt modelId="{6B899C0D-50DD-49B1-9707-64395CBF840B}" type="parTrans" cxnId="{8FCD05A4-77C2-4938-BDAF-097440144335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D1A4D95-B6E6-489F-8342-CBF3F16C71E6}" type="sibTrans" cxnId="{8FCD05A4-77C2-4938-BDAF-097440144335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9C115DD-62B1-42BE-9951-1FF9DE3A0C58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293</a:t>
          </a:r>
        </a:p>
      </dgm:t>
    </dgm:pt>
    <dgm:pt modelId="{EC0D00B4-C104-494C-B82B-DC35B808AFAF}" type="parTrans" cxnId="{37DE4789-985B-4409-BBA6-6823633B15D0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14D74B6-E0CE-4C70-B539-33176E42E66B}" type="sibTrans" cxnId="{37DE4789-985B-4409-BBA6-6823633B15D0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8FAEFD9-EF9F-4F3A-B2E7-EB3F403A5D90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252 </a:t>
          </a:r>
        </a:p>
      </dgm:t>
    </dgm:pt>
    <dgm:pt modelId="{5DCD5F91-75C1-4F23-B69F-A15B0CFCF7B7}" type="parTrans" cxnId="{BE4CF8C2-8172-4B34-8CED-09547328A7C8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426D576-2302-4E1A-B545-5358DD1CC553}" type="sibTrans" cxnId="{BE4CF8C2-8172-4B34-8CED-09547328A7C8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8E48ADB-9BC8-4E7F-9926-A55355E94D11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352</a:t>
          </a:r>
        </a:p>
      </dgm:t>
    </dgm:pt>
    <dgm:pt modelId="{5629DA28-F327-4825-B929-1EE84FD20441}" type="parTrans" cxnId="{B43EF311-6291-4F27-A9CD-6AFEA2D3CB21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AC9A4E8-B12E-426C-AB6C-8EEECCA440B1}" type="sibTrans" cxnId="{B43EF311-6291-4F27-A9CD-6AFEA2D3CB21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2F1C9AB-F907-40FF-9DF9-B2603F20D00F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590</a:t>
          </a:r>
        </a:p>
      </dgm:t>
    </dgm:pt>
    <dgm:pt modelId="{F7EF3D5E-FF3E-43E0-B911-D3E85B22B990}" type="parTrans" cxnId="{4346697D-E8A9-4D1D-B57A-D6FDE416465B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CCECEF2-2540-44D1-9A9C-E17281AEC068}" type="sibTrans" cxnId="{4346697D-E8A9-4D1D-B57A-D6FDE416465B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3F7C148-2BA1-4410-A27A-0CDBB002179F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276</a:t>
          </a:r>
        </a:p>
      </dgm:t>
    </dgm:pt>
    <dgm:pt modelId="{CAEAD232-DB9A-408C-AAFD-1A04D6E795D5}" type="parTrans" cxnId="{47689454-25B2-453B-B962-499105966D96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747C8F7-5C44-466F-BF30-99BA24BBEDA3}" type="sibTrans" cxnId="{47689454-25B2-453B-B962-499105966D96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C3E7EE6-FBF1-4E22-AFDD-C9641A3F5D74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проект «Живая история»</a:t>
          </a:r>
        </a:p>
      </dgm:t>
    </dgm:pt>
    <dgm:pt modelId="{A8F3B876-43A7-4B82-A550-EBA1E5946BE6}" type="parTrans" cxnId="{758070FB-5B5D-415C-ADE9-5422910C7623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1B12494-7333-4262-8D79-26F0C62FC74A}" type="sibTrans" cxnId="{758070FB-5B5D-415C-ADE9-5422910C7623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890F3D5-F6FD-46F3-9515-9D863AC4E85B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375</a:t>
          </a:r>
        </a:p>
      </dgm:t>
    </dgm:pt>
    <dgm:pt modelId="{E507CC64-B3C8-41E6-AC2A-0BCDA3260778}" type="parTrans" cxnId="{A0A369B9-516D-44B3-8DAB-730BB4715BF9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259FEF2-138B-4B20-9A1A-E2C1895BE1C2}" type="sibTrans" cxnId="{A0A369B9-516D-44B3-8DAB-730BB4715BF9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AEA1760-3343-4275-8E41-DD65A45D14B9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проект «Шаг в будущее»</a:t>
          </a:r>
        </a:p>
      </dgm:t>
    </dgm:pt>
    <dgm:pt modelId="{D88FB2A3-2BD2-4AD2-B15C-E737A19FFF03}" type="parTrans" cxnId="{C1998B2E-BA53-424C-99DA-EB2A0656BEA5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CA7AC01-CDCE-4EC5-BF37-15D8F8DE4407}" type="sibTrans" cxnId="{C1998B2E-BA53-424C-99DA-EB2A0656BEA5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487F832-35D0-4EA6-8BB9-76377C210B0B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проект «Школа Без Опасности»</a:t>
          </a:r>
        </a:p>
      </dgm:t>
    </dgm:pt>
    <dgm:pt modelId="{444CDD6A-D24E-481F-9D34-CF823953497A}" type="parTrans" cxnId="{F49FE751-852B-4EEC-B1F7-503ABA412E42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EB74D24-44E0-44FF-80F7-E9BA6EC5FE0F}" type="sibTrans" cxnId="{F49FE751-852B-4EEC-B1F7-503ABA412E42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F54C2A8-EDC7-45E4-9D08-295C75F80BDA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проект «Школьные медиа»</a:t>
          </a:r>
        </a:p>
      </dgm:t>
    </dgm:pt>
    <dgm:pt modelId="{7EAEFF49-B4B0-47E8-A70A-FECC754018AB}" type="parTrans" cxnId="{599FB764-4EA1-425E-A8F8-526E8EA5B990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61946C1-7876-4F57-B6FA-99A74F1B8707}" type="sibTrans" cxnId="{599FB764-4EA1-425E-A8F8-526E8EA5B990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EF63797-5F60-40C6-BE22-F04DE73B80CB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проект «Взаимодействие»</a:t>
          </a:r>
        </a:p>
      </dgm:t>
    </dgm:pt>
    <dgm:pt modelId="{A390CADA-EBE8-4035-8EB4-AA0BEFAF9543}" type="parTrans" cxnId="{9A95EC6A-64EB-4B72-B930-1DA18ACE1FB9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5757DBF-1CA3-4C14-8564-2243525E5D2D}" type="sibTrans" cxnId="{9A95EC6A-64EB-4B72-B930-1DA18ACE1FB9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1C262EB9-A538-4A15-9C4D-0FBB8E609EA4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проект «Эко-Школа»</a:t>
          </a:r>
        </a:p>
      </dgm:t>
    </dgm:pt>
    <dgm:pt modelId="{3030B5F2-E575-475D-94E3-D2AAE0B5794C}" type="parTrans" cxnId="{2D7B6F81-CEF6-4B7F-8CE7-65AE145A89C4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D30E00D-7EBF-48A7-9FBF-1A8D5811EFB2}" type="sibTrans" cxnId="{2D7B6F81-CEF6-4B7F-8CE7-65AE145A89C4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DF00D45-2C7A-4710-B23B-F4A5C833EC79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проект «Образовательный туризм – маршруты, нас образующие»</a:t>
          </a:r>
        </a:p>
      </dgm:t>
    </dgm:pt>
    <dgm:pt modelId="{E96FC79C-66E2-483D-9007-C13D6DA5C44D}" type="parTrans" cxnId="{DEC3B414-B170-4A0D-B594-19841A1FEC28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593E607-6993-4289-BA83-46FCC31467B4}" type="sibTrans" cxnId="{DEC3B414-B170-4A0D-B594-19841A1FEC28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B4AF857-45F6-4D37-BAFB-EA2D4640A7C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проект «Школьные музеи»</a:t>
          </a:r>
        </a:p>
      </dgm:t>
    </dgm:pt>
    <dgm:pt modelId="{F9A95E05-5241-4BCC-A646-A7C7FF9BFED9}" type="parTrans" cxnId="{3F3ADD71-C766-4D5A-84CB-0E70D7239992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59C47CF-F331-4A0F-A199-9082C4254779}" type="sibTrans" cxnId="{3F3ADD71-C766-4D5A-84CB-0E70D7239992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8AD7656-B650-4370-B414-A4F3F00E6CCC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проект «Отдых и оздоровление»</a:t>
          </a:r>
        </a:p>
      </dgm:t>
    </dgm:pt>
    <dgm:pt modelId="{BD975CEA-83CA-4BF7-AD7D-DC33CF5E2107}" type="parTrans" cxnId="{3477F5F9-711F-4B3D-8CF9-D827BC452495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48B1385-A290-4C6F-B0F8-AB98E6CD43D7}" type="sibTrans" cxnId="{3477F5F9-711F-4B3D-8CF9-D827BC452495}">
      <dgm:prSet/>
      <dgm:spPr/>
      <dgm:t>
        <a:bodyPr/>
        <a:lstStyle/>
        <a:p>
          <a:endParaRPr lang="ru-RU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295B49D-36C6-4B67-AB5E-65221E845104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568, 414, 242, 394, 217, 369, 289, 208, 276, 200, 291, 131</a:t>
          </a:r>
          <a:endParaRPr lang="ru-RU" dirty="0">
            <a:solidFill>
              <a:schemeClr val="tx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1224761-BAC9-4BBE-A2D6-35F3673A0BE0}" type="parTrans" cxnId="{6A9A2D80-B809-4F16-8664-2A8EFCA50180}">
      <dgm:prSet/>
      <dgm:spPr/>
      <dgm:t>
        <a:bodyPr/>
        <a:lstStyle/>
        <a:p>
          <a:endParaRPr lang="ru-RU"/>
        </a:p>
      </dgm:t>
    </dgm:pt>
    <dgm:pt modelId="{EDF9F353-5407-46D7-92C2-A9CF130F7CB3}" type="sibTrans" cxnId="{6A9A2D80-B809-4F16-8664-2A8EFCA50180}">
      <dgm:prSet/>
      <dgm:spPr/>
      <dgm:t>
        <a:bodyPr/>
        <a:lstStyle/>
        <a:p>
          <a:endParaRPr lang="ru-RU"/>
        </a:p>
      </dgm:t>
    </dgm:pt>
    <dgm:pt modelId="{FAF9152C-5111-4325-9707-B60C70CD359D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390, 382, 237, 247, 7, 285, 398, 505, 549</a:t>
          </a:r>
          <a:endParaRPr lang="ru-RU" dirty="0">
            <a:solidFill>
              <a:schemeClr val="tx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96E18D9-22D4-45DB-ACAA-1BDADD0F2186}" type="parTrans" cxnId="{C37C361F-3AD5-4462-836F-A8F6B8293E33}">
      <dgm:prSet/>
      <dgm:spPr/>
      <dgm:t>
        <a:bodyPr/>
        <a:lstStyle/>
        <a:p>
          <a:endParaRPr lang="ru-RU"/>
        </a:p>
      </dgm:t>
    </dgm:pt>
    <dgm:pt modelId="{92DA9FF8-4261-43E0-9AA9-F60575A40EBB}" type="sibTrans" cxnId="{C37C361F-3AD5-4462-836F-A8F6B8293E33}">
      <dgm:prSet/>
      <dgm:spPr/>
      <dgm:t>
        <a:bodyPr/>
        <a:lstStyle/>
        <a:p>
          <a:endParaRPr lang="ru-RU"/>
        </a:p>
      </dgm:t>
    </dgm:pt>
    <dgm:pt modelId="{5FD7BD1B-D012-4B0F-9171-D5BDE0F095E1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678, 391, 167, 252, 262, 275, 352, 293, 385, 675, </a:t>
          </a:r>
          <a:r>
            <a:rPr lang="ru-RU" dirty="0" err="1">
              <a:solidFill>
                <a:schemeClr val="tx1"/>
              </a:solidFill>
            </a:rPr>
            <a:t>ШЭиП</a:t>
          </a:r>
          <a:endParaRPr lang="ru-RU" dirty="0">
            <a:solidFill>
              <a:schemeClr val="tx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AA8E396-8A93-43D8-BCBC-739D9FDC53D2}" type="parTrans" cxnId="{F37CAC6B-B7E3-45C7-ACF1-A5E1BA5BA255}">
      <dgm:prSet/>
      <dgm:spPr/>
      <dgm:t>
        <a:bodyPr/>
        <a:lstStyle/>
        <a:p>
          <a:endParaRPr lang="ru-RU"/>
        </a:p>
      </dgm:t>
    </dgm:pt>
    <dgm:pt modelId="{AB9B5FE2-6A79-437F-A138-282D8E6801A8}" type="sibTrans" cxnId="{F37CAC6B-B7E3-45C7-ACF1-A5E1BA5BA255}">
      <dgm:prSet/>
      <dgm:spPr/>
      <dgm:t>
        <a:bodyPr/>
        <a:lstStyle/>
        <a:p>
          <a:endParaRPr lang="ru-RU"/>
        </a:p>
      </dgm:t>
    </dgm:pt>
    <dgm:pt modelId="{2DA7372C-2418-4605-ADE8-3D9C4D729106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546, 509, 271, 380, 399, 548, 590, 383</a:t>
          </a:r>
          <a:endParaRPr lang="ru-RU" dirty="0">
            <a:solidFill>
              <a:schemeClr val="tx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3D89F7D-5D96-4363-812F-D535FABD1DCD}" type="parTrans" cxnId="{72D26E62-9E22-44B4-A9A6-C382A55FCF03}">
      <dgm:prSet/>
      <dgm:spPr/>
      <dgm:t>
        <a:bodyPr/>
        <a:lstStyle/>
        <a:p>
          <a:endParaRPr lang="ru-RU"/>
        </a:p>
      </dgm:t>
    </dgm:pt>
    <dgm:pt modelId="{CAD399B4-5940-4D06-931B-02BA43E5B81F}" type="sibTrans" cxnId="{72D26E62-9E22-44B4-A9A6-C382A55FCF03}">
      <dgm:prSet/>
      <dgm:spPr/>
      <dgm:t>
        <a:bodyPr/>
        <a:lstStyle/>
        <a:p>
          <a:endParaRPr lang="ru-RU"/>
        </a:p>
      </dgm:t>
    </dgm:pt>
    <dgm:pt modelId="{5B0D02D2-4573-43BF-B7AA-F6580D22E834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675, 208, 262, 385, 395, 285, 375, 380</a:t>
          </a:r>
          <a:endParaRPr lang="ru-RU" dirty="0">
            <a:solidFill>
              <a:schemeClr val="tx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0FE6AD1-2406-4706-AD07-3C5E990F6B0A}" type="parTrans" cxnId="{9F8549AA-94FA-43F5-A354-DF455D5D7F4B}">
      <dgm:prSet/>
      <dgm:spPr/>
      <dgm:t>
        <a:bodyPr/>
        <a:lstStyle/>
        <a:p>
          <a:endParaRPr lang="ru-RU"/>
        </a:p>
      </dgm:t>
    </dgm:pt>
    <dgm:pt modelId="{C1668EFE-A09D-46E8-A989-ABF7EA24B230}" type="sibTrans" cxnId="{9F8549AA-94FA-43F5-A354-DF455D5D7F4B}">
      <dgm:prSet/>
      <dgm:spPr/>
      <dgm:t>
        <a:bodyPr/>
        <a:lstStyle/>
        <a:p>
          <a:endParaRPr lang="ru-RU"/>
        </a:p>
      </dgm:t>
    </dgm:pt>
    <dgm:pt modelId="{847F803A-1888-4536-8524-98D2E3400DC1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414, 217, 289, 390, 382, 270, 394, 399, 549, 395</a:t>
          </a:r>
          <a:endParaRPr lang="ru-RU" dirty="0">
            <a:solidFill>
              <a:schemeClr val="tx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4937C6F-C27A-47B9-9929-B7694C214FEF}" type="parTrans" cxnId="{E0B6A167-50CD-43ED-B9E5-1AAD2941D51E}">
      <dgm:prSet/>
      <dgm:spPr/>
      <dgm:t>
        <a:bodyPr/>
        <a:lstStyle/>
        <a:p>
          <a:endParaRPr lang="ru-RU"/>
        </a:p>
      </dgm:t>
    </dgm:pt>
    <dgm:pt modelId="{2A5EFDBD-C664-459D-B674-6DCCB0918AD6}" type="sibTrans" cxnId="{E0B6A167-50CD-43ED-B9E5-1AAD2941D51E}">
      <dgm:prSet/>
      <dgm:spPr/>
      <dgm:t>
        <a:bodyPr/>
        <a:lstStyle/>
        <a:p>
          <a:endParaRPr lang="ru-RU"/>
        </a:p>
      </dgm:t>
    </dgm:pt>
    <dgm:pt modelId="{64D8C3BA-072F-48EE-BFA3-8D48501C8ED3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509, 131, 247, 237, 275, 290, 293, 546, 547, 548, </a:t>
          </a:r>
          <a:r>
            <a:rPr lang="ru-RU" dirty="0" err="1">
              <a:solidFill>
                <a:schemeClr val="tx1"/>
              </a:solidFill>
            </a:rPr>
            <a:t>ШЭиП</a:t>
          </a:r>
          <a:endParaRPr lang="ru-RU" dirty="0">
            <a:solidFill>
              <a:schemeClr val="tx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DD23989-7A13-4DF5-9255-EEE3F359F455}" type="parTrans" cxnId="{97D9841D-0C86-4033-9EB4-8A219C28AD5E}">
      <dgm:prSet/>
      <dgm:spPr/>
      <dgm:t>
        <a:bodyPr/>
        <a:lstStyle/>
        <a:p>
          <a:endParaRPr lang="ru-RU"/>
        </a:p>
      </dgm:t>
    </dgm:pt>
    <dgm:pt modelId="{AD71F9AA-A7FC-40F1-9451-669F0C7268B9}" type="sibTrans" cxnId="{97D9841D-0C86-4033-9EB4-8A219C28AD5E}">
      <dgm:prSet/>
      <dgm:spPr/>
      <dgm:t>
        <a:bodyPr/>
        <a:lstStyle/>
        <a:p>
          <a:endParaRPr lang="ru-RU"/>
        </a:p>
      </dgm:t>
    </dgm:pt>
    <dgm:pt modelId="{2D7F8409-30FD-4EAA-9062-96281E8DB2E7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291, 167, 383, 242, 369, 271</a:t>
          </a:r>
          <a:endParaRPr lang="ru-RU" dirty="0">
            <a:solidFill>
              <a:schemeClr val="tx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37569E3-3FDF-4240-B6D3-91452B887A1F}" type="parTrans" cxnId="{7793982D-9BE8-4F50-AE08-D06DD3DAA6C6}">
      <dgm:prSet/>
      <dgm:spPr/>
      <dgm:t>
        <a:bodyPr/>
        <a:lstStyle/>
        <a:p>
          <a:endParaRPr lang="ru-RU"/>
        </a:p>
      </dgm:t>
    </dgm:pt>
    <dgm:pt modelId="{8112F653-3EF1-4EBC-BA85-51381DC0D6FD}" type="sibTrans" cxnId="{7793982D-9BE8-4F50-AE08-D06DD3DAA6C6}">
      <dgm:prSet/>
      <dgm:spPr/>
      <dgm:t>
        <a:bodyPr/>
        <a:lstStyle/>
        <a:p>
          <a:endParaRPr lang="ru-RU"/>
        </a:p>
      </dgm:t>
    </dgm:pt>
    <dgm:pt modelId="{7152A83A-392A-454F-8C55-0858AB6F7D22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568, 391, 200, 398, 505, 678, 7</a:t>
          </a:r>
          <a:endParaRPr lang="ru-RU" dirty="0">
            <a:solidFill>
              <a:schemeClr val="tx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3DC8ACF-5A10-435F-8917-4C5A0A322B0F}" type="parTrans" cxnId="{2C45E870-355C-4E6F-BD94-5EB311087278}">
      <dgm:prSet/>
      <dgm:spPr/>
      <dgm:t>
        <a:bodyPr/>
        <a:lstStyle/>
        <a:p>
          <a:endParaRPr lang="ru-RU"/>
        </a:p>
      </dgm:t>
    </dgm:pt>
    <dgm:pt modelId="{9E1E43B5-A396-4AEC-99AF-7D68FBBCE0E2}" type="sibTrans" cxnId="{2C45E870-355C-4E6F-BD94-5EB311087278}">
      <dgm:prSet/>
      <dgm:spPr/>
      <dgm:t>
        <a:bodyPr/>
        <a:lstStyle/>
        <a:p>
          <a:endParaRPr lang="ru-RU"/>
        </a:p>
      </dgm:t>
    </dgm:pt>
    <dgm:pt modelId="{E80772E6-DE4D-41B2-9B02-A8ACB093B480}" type="pres">
      <dgm:prSet presAssocID="{0D66D929-BA37-488D-ABF8-8FAF0E7F15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91A856-4CF4-40BD-A1E9-CAC2D55B5ECA}" type="pres">
      <dgm:prSet presAssocID="{80884B13-FA4C-446E-BA1A-9AE593F6605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FD560-B16E-4A68-AA0F-1F6FFA62032D}" type="pres">
      <dgm:prSet presAssocID="{A66B6A02-89BE-4D8F-953C-54745BFCCA19}" presName="sibTrans" presStyleCnt="0"/>
      <dgm:spPr/>
    </dgm:pt>
    <dgm:pt modelId="{F159490D-30D7-4B2E-BB08-EF508E377444}" type="pres">
      <dgm:prSet presAssocID="{0890F3D5-F6FD-46F3-9515-9D863AC4E85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4337C-CADA-4534-A79C-ED911B13FBF4}" type="pres">
      <dgm:prSet presAssocID="{C259FEF2-138B-4B20-9A1A-E2C1895BE1C2}" presName="sibTrans" presStyleCnt="0"/>
      <dgm:spPr/>
    </dgm:pt>
    <dgm:pt modelId="{BDAAA1FC-CC8C-4892-8D04-5BF92F4B2F65}" type="pres">
      <dgm:prSet presAssocID="{E5328C2C-2AA2-4144-8629-893B8CBA448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CCC9A-8C8F-4022-8F6C-74E2502122F0}" type="pres">
      <dgm:prSet presAssocID="{58C3D4DD-9A48-4368-85C9-0787179951F2}" presName="sibTrans" presStyleCnt="0"/>
      <dgm:spPr/>
    </dgm:pt>
    <dgm:pt modelId="{DC4E3154-6070-48BE-92F1-F6ED50366D3D}" type="pres">
      <dgm:prSet presAssocID="{7DEA3630-A968-4020-968A-9031BB385C9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5BF72-F654-4CEC-A4B1-8887EBC57C4A}" type="pres">
      <dgm:prSet presAssocID="{AD1A4D95-B6E6-489F-8342-CBF3F16C71E6}" presName="sibTrans" presStyleCnt="0"/>
      <dgm:spPr/>
    </dgm:pt>
    <dgm:pt modelId="{BF43B01A-868F-49C2-98B9-36BC7BA86EEF}" type="pres">
      <dgm:prSet presAssocID="{B9C115DD-62B1-42BE-9951-1FF9DE3A0C5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96ED3-B379-4E6E-B1CC-E275BF6F7BDE}" type="pres">
      <dgm:prSet presAssocID="{F14D74B6-E0CE-4C70-B539-33176E42E66B}" presName="sibTrans" presStyleCnt="0"/>
      <dgm:spPr/>
    </dgm:pt>
    <dgm:pt modelId="{36DC4101-D226-42FF-B020-A25F35E12571}" type="pres">
      <dgm:prSet presAssocID="{28FAEFD9-EF9F-4F3A-B2E7-EB3F403A5D9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A806F-C10C-47EE-8AF3-4C79CC70A064}" type="pres">
      <dgm:prSet presAssocID="{E426D576-2302-4E1A-B545-5358DD1CC553}" presName="sibTrans" presStyleCnt="0"/>
      <dgm:spPr/>
    </dgm:pt>
    <dgm:pt modelId="{8FEBF7C4-A8C1-48B3-B54A-5A660BF3932C}" type="pres">
      <dgm:prSet presAssocID="{38E48ADB-9BC8-4E7F-9926-A55355E94D1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3565A-A4EE-4D12-BB3C-F40619D2D80A}" type="pres">
      <dgm:prSet presAssocID="{7AC9A4E8-B12E-426C-AB6C-8EEECCA440B1}" presName="sibTrans" presStyleCnt="0"/>
      <dgm:spPr/>
    </dgm:pt>
    <dgm:pt modelId="{A0272FCB-DAC3-4D4E-98C9-EB3631F1CA4C}" type="pres">
      <dgm:prSet presAssocID="{B2F1C9AB-F907-40FF-9DF9-B2603F20D00F}" presName="node" presStyleLbl="node1" presStyleIdx="7" presStyleCnt="9" custLinFactNeighborY="2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F9830-CCA2-4F36-B190-3F62D2D76DC3}" type="pres">
      <dgm:prSet presAssocID="{4CCECEF2-2540-44D1-9A9C-E17281AEC068}" presName="sibTrans" presStyleCnt="0"/>
      <dgm:spPr/>
    </dgm:pt>
    <dgm:pt modelId="{28868F9F-074C-47FE-8D6D-A1259037CCF3}" type="pres">
      <dgm:prSet presAssocID="{93F7C148-2BA1-4410-A27A-0CDBB002179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981BFF-5149-45D0-B1A8-DE7A168A3BF9}" type="presOf" srcId="{1C262EB9-A538-4A15-9C4D-0FBB8E609EA4}" destId="{36DC4101-D226-42FF-B020-A25F35E12571}" srcOrd="0" destOrd="1" presId="urn:microsoft.com/office/officeart/2005/8/layout/default"/>
    <dgm:cxn modelId="{72D26E62-9E22-44B4-A9A6-C382A55FCF03}" srcId="{7DEA3630-A968-4020-968A-9031BB385C9F}" destId="{2DA7372C-2418-4605-ADE8-3D9C4D729106}" srcOrd="1" destOrd="0" parTransId="{33D89F7D-5D96-4363-812F-D535FABD1DCD}" sibTransId="{CAD399B4-5940-4D06-931B-02BA43E5B81F}"/>
    <dgm:cxn modelId="{A4F5B74A-82C1-4773-AB2B-03F3B5ACE6C7}" type="presOf" srcId="{2D7F8409-30FD-4EAA-9062-96281E8DB2E7}" destId="{A0272FCB-DAC3-4D4E-98C9-EB3631F1CA4C}" srcOrd="0" destOrd="2" presId="urn:microsoft.com/office/officeart/2005/8/layout/default"/>
    <dgm:cxn modelId="{F49FE751-852B-4EEC-B1F7-503ABA412E42}" srcId="{E5328C2C-2AA2-4144-8629-893B8CBA4488}" destId="{3487F832-35D0-4EA6-8BB9-76377C210B0B}" srcOrd="0" destOrd="0" parTransId="{444CDD6A-D24E-481F-9D34-CF823953497A}" sibTransId="{5EB74D24-44E0-44FF-80F7-E9BA6EC5FE0F}"/>
    <dgm:cxn modelId="{860A1483-1B2F-4CDA-8F43-CFBDD16168BB}" type="presOf" srcId="{C295B49D-36C6-4B67-AB5E-65221E845104}" destId="{D691A856-4CF4-40BD-A1E9-CAC2D55B5ECA}" srcOrd="0" destOrd="2" presId="urn:microsoft.com/office/officeart/2005/8/layout/default"/>
    <dgm:cxn modelId="{2D7B6F81-CEF6-4B7F-8CE7-65AE145A89C4}" srcId="{28FAEFD9-EF9F-4F3A-B2E7-EB3F403A5D90}" destId="{1C262EB9-A538-4A15-9C4D-0FBB8E609EA4}" srcOrd="0" destOrd="0" parTransId="{3030B5F2-E575-475D-94E3-D2AAE0B5794C}" sibTransId="{8D30E00D-7EBF-48A7-9FBF-1A8D5811EFB2}"/>
    <dgm:cxn modelId="{D89F7217-1AA5-491F-B632-D5C9684269F8}" type="presOf" srcId="{EAEA1760-3343-4275-8E41-DD65A45D14B9}" destId="{F159490D-30D7-4B2E-BB08-EF508E377444}" srcOrd="0" destOrd="1" presId="urn:microsoft.com/office/officeart/2005/8/layout/default"/>
    <dgm:cxn modelId="{58E5699C-A388-4EBC-9EA8-EA8D9AC5F8BE}" type="presOf" srcId="{B9C115DD-62B1-42BE-9951-1FF9DE3A0C58}" destId="{BF43B01A-868F-49C2-98B9-36BC7BA86EEF}" srcOrd="0" destOrd="0" presId="urn:microsoft.com/office/officeart/2005/8/layout/default"/>
    <dgm:cxn modelId="{E443F8A0-E3BD-47AA-9322-414A2FADD2C1}" type="presOf" srcId="{2DA7372C-2418-4605-ADE8-3D9C4D729106}" destId="{DC4E3154-6070-48BE-92F1-F6ED50366D3D}" srcOrd="0" destOrd="2" presId="urn:microsoft.com/office/officeart/2005/8/layout/default"/>
    <dgm:cxn modelId="{BE4CF8C2-8172-4B34-8CED-09547328A7C8}" srcId="{0D66D929-BA37-488D-ABF8-8FAF0E7F1535}" destId="{28FAEFD9-EF9F-4F3A-B2E7-EB3F403A5D90}" srcOrd="5" destOrd="0" parTransId="{5DCD5F91-75C1-4F23-B69F-A15B0CFCF7B7}" sibTransId="{E426D576-2302-4E1A-B545-5358DD1CC553}"/>
    <dgm:cxn modelId="{9F8549AA-94FA-43F5-A354-DF455D5D7F4B}" srcId="{B9C115DD-62B1-42BE-9951-1FF9DE3A0C58}" destId="{5B0D02D2-4573-43BF-B7AA-F6580D22E834}" srcOrd="1" destOrd="0" parTransId="{B0FE6AD1-2406-4706-AD07-3C5E990F6B0A}" sibTransId="{C1668EFE-A09D-46E8-A989-ABF7EA24B230}"/>
    <dgm:cxn modelId="{8CE91154-9C70-4A70-A6B7-EA72F0EE34B0}" type="presOf" srcId="{5B0D02D2-4573-43BF-B7AA-F6580D22E834}" destId="{BF43B01A-868F-49C2-98B9-36BC7BA86EEF}" srcOrd="0" destOrd="2" presId="urn:microsoft.com/office/officeart/2005/8/layout/default"/>
    <dgm:cxn modelId="{6A9A2D80-B809-4F16-8664-2A8EFCA50180}" srcId="{80884B13-FA4C-446E-BA1A-9AE593F66051}" destId="{C295B49D-36C6-4B67-AB5E-65221E845104}" srcOrd="1" destOrd="0" parTransId="{41224761-BAC9-4BBE-A2D6-35F3673A0BE0}" sibTransId="{EDF9F353-5407-46D7-92C2-A9CF130F7CB3}"/>
    <dgm:cxn modelId="{9A95EC6A-64EB-4B72-B930-1DA18ACE1FB9}" srcId="{B9C115DD-62B1-42BE-9951-1FF9DE3A0C58}" destId="{CEF63797-5F60-40C6-BE22-F04DE73B80CB}" srcOrd="0" destOrd="0" parTransId="{A390CADA-EBE8-4035-8EB4-AA0BEFAF9543}" sibTransId="{35757DBF-1CA3-4C14-8564-2243525E5D2D}"/>
    <dgm:cxn modelId="{DB97B5CA-CDF1-4ACE-BE17-A11203DB8493}" type="presOf" srcId="{CDF00D45-2C7A-4710-B23B-F4A5C833EC79}" destId="{8FEBF7C4-A8C1-48B3-B54A-5A660BF3932C}" srcOrd="0" destOrd="1" presId="urn:microsoft.com/office/officeart/2005/8/layout/default"/>
    <dgm:cxn modelId="{7793982D-9BE8-4F50-AE08-D06DD3DAA6C6}" srcId="{B2F1C9AB-F907-40FF-9DF9-B2603F20D00F}" destId="{2D7F8409-30FD-4EAA-9062-96281E8DB2E7}" srcOrd="1" destOrd="0" parTransId="{737569E3-3FDF-4240-B6D3-91452B887A1F}" sibTransId="{8112F653-3EF1-4EBC-BA85-51381DC0D6FD}"/>
    <dgm:cxn modelId="{A42E8DF8-0491-44BC-8D76-B2995F1CDE76}" type="presOf" srcId="{38E48ADB-9BC8-4E7F-9926-A55355E94D11}" destId="{8FEBF7C4-A8C1-48B3-B54A-5A660BF3932C}" srcOrd="0" destOrd="0" presId="urn:microsoft.com/office/officeart/2005/8/layout/default"/>
    <dgm:cxn modelId="{45F7394A-9331-447A-84D1-9EB8F921485C}" type="presOf" srcId="{3487F832-35D0-4EA6-8BB9-76377C210B0B}" destId="{BDAAA1FC-CC8C-4892-8D04-5BF92F4B2F65}" srcOrd="0" destOrd="1" presId="urn:microsoft.com/office/officeart/2005/8/layout/default"/>
    <dgm:cxn modelId="{B3C9CFD2-4999-4509-82AB-7E6E16AE608C}" type="presOf" srcId="{B2F1C9AB-F907-40FF-9DF9-B2603F20D00F}" destId="{A0272FCB-DAC3-4D4E-98C9-EB3631F1CA4C}" srcOrd="0" destOrd="0" presId="urn:microsoft.com/office/officeart/2005/8/layout/default"/>
    <dgm:cxn modelId="{6EE3F842-E2B2-4666-AA16-3D0AEAAEAA03}" type="presOf" srcId="{C8AD7656-B650-4370-B414-A4F3F00E6CCC}" destId="{28868F9F-074C-47FE-8D6D-A1259037CCF3}" srcOrd="0" destOrd="1" presId="urn:microsoft.com/office/officeart/2005/8/layout/default"/>
    <dgm:cxn modelId="{B06E508A-2226-4FBE-AC13-B7B4A6EBA307}" type="presOf" srcId="{FAF9152C-5111-4325-9707-B60C70CD359D}" destId="{F159490D-30D7-4B2E-BB08-EF508E377444}" srcOrd="0" destOrd="2" presId="urn:microsoft.com/office/officeart/2005/8/layout/default"/>
    <dgm:cxn modelId="{1E30BFCC-5B97-4520-A20F-A500E21160BF}" type="presOf" srcId="{7DEA3630-A968-4020-968A-9031BB385C9F}" destId="{DC4E3154-6070-48BE-92F1-F6ED50366D3D}" srcOrd="0" destOrd="0" presId="urn:microsoft.com/office/officeart/2005/8/layout/default"/>
    <dgm:cxn modelId="{1E51C67A-2422-49BA-8B62-556325C77D7B}" type="presOf" srcId="{E5328C2C-2AA2-4144-8629-893B8CBA4488}" destId="{BDAAA1FC-CC8C-4892-8D04-5BF92F4B2F65}" srcOrd="0" destOrd="0" presId="urn:microsoft.com/office/officeart/2005/8/layout/default"/>
    <dgm:cxn modelId="{735A2C8C-A282-4897-AFB7-0C92A81E0309}" type="presOf" srcId="{847F803A-1888-4536-8524-98D2E3400DC1}" destId="{36DC4101-D226-42FF-B020-A25F35E12571}" srcOrd="0" destOrd="2" presId="urn:microsoft.com/office/officeart/2005/8/layout/default"/>
    <dgm:cxn modelId="{47689454-25B2-453B-B962-499105966D96}" srcId="{0D66D929-BA37-488D-ABF8-8FAF0E7F1535}" destId="{93F7C148-2BA1-4410-A27A-0CDBB002179F}" srcOrd="8" destOrd="0" parTransId="{CAEAD232-DB9A-408C-AAFD-1A04D6E795D5}" sibTransId="{8747C8F7-5C44-466F-BF30-99BA24BBEDA3}"/>
    <dgm:cxn modelId="{35D69EC1-D8C3-442C-B5B0-7E743F6D88F9}" type="presOf" srcId="{CEF63797-5F60-40C6-BE22-F04DE73B80CB}" destId="{BF43B01A-868F-49C2-98B9-36BC7BA86EEF}" srcOrd="0" destOrd="1" presId="urn:microsoft.com/office/officeart/2005/8/layout/default"/>
    <dgm:cxn modelId="{758070FB-5B5D-415C-ADE9-5422910C7623}" srcId="{80884B13-FA4C-446E-BA1A-9AE593F66051}" destId="{5C3E7EE6-FBF1-4E22-AFDD-C9641A3F5D74}" srcOrd="0" destOrd="0" parTransId="{A8F3B876-43A7-4B82-A550-EBA1E5946BE6}" sibTransId="{F1B12494-7333-4262-8D79-26F0C62FC74A}"/>
    <dgm:cxn modelId="{599FB764-4EA1-425E-A8F8-526E8EA5B990}" srcId="{7DEA3630-A968-4020-968A-9031BB385C9F}" destId="{0F54C2A8-EDC7-45E4-9D08-295C75F80BDA}" srcOrd="0" destOrd="0" parTransId="{7EAEFF49-B4B0-47E8-A70A-FECC754018AB}" sibTransId="{661946C1-7876-4F57-B6FA-99A74F1B8707}"/>
    <dgm:cxn modelId="{97D9841D-0C86-4033-9EB4-8A219C28AD5E}" srcId="{38E48ADB-9BC8-4E7F-9926-A55355E94D11}" destId="{64D8C3BA-072F-48EE-BFA3-8D48501C8ED3}" srcOrd="1" destOrd="0" parTransId="{5DD23989-7A13-4DF5-9255-EEE3F359F455}" sibTransId="{AD71F9AA-A7FC-40F1-9451-669F0C7268B9}"/>
    <dgm:cxn modelId="{37DE4789-985B-4409-BBA6-6823633B15D0}" srcId="{0D66D929-BA37-488D-ABF8-8FAF0E7F1535}" destId="{B9C115DD-62B1-42BE-9951-1FF9DE3A0C58}" srcOrd="4" destOrd="0" parTransId="{EC0D00B4-C104-494C-B82B-DC35B808AFAF}" sibTransId="{F14D74B6-E0CE-4C70-B539-33176E42E66B}"/>
    <dgm:cxn modelId="{A4CDCA8E-719C-4514-91B3-D972CEBAB8A4}" type="presOf" srcId="{7152A83A-392A-454F-8C55-0858AB6F7D22}" destId="{28868F9F-074C-47FE-8D6D-A1259037CCF3}" srcOrd="0" destOrd="2" presId="urn:microsoft.com/office/officeart/2005/8/layout/default"/>
    <dgm:cxn modelId="{B43EF311-6291-4F27-A9CD-6AFEA2D3CB21}" srcId="{0D66D929-BA37-488D-ABF8-8FAF0E7F1535}" destId="{38E48ADB-9BC8-4E7F-9926-A55355E94D11}" srcOrd="6" destOrd="0" parTransId="{5629DA28-F327-4825-B929-1EE84FD20441}" sibTransId="{7AC9A4E8-B12E-426C-AB6C-8EEECCA440B1}"/>
    <dgm:cxn modelId="{C52767F6-0DD4-44D3-B6D0-C6F0354ADE65}" type="presOf" srcId="{28FAEFD9-EF9F-4F3A-B2E7-EB3F403A5D90}" destId="{36DC4101-D226-42FF-B020-A25F35E12571}" srcOrd="0" destOrd="0" presId="urn:microsoft.com/office/officeart/2005/8/layout/default"/>
    <dgm:cxn modelId="{9D1B1552-8B21-4751-89AA-811E842F0723}" type="presOf" srcId="{0890F3D5-F6FD-46F3-9515-9D863AC4E85B}" destId="{F159490D-30D7-4B2E-BB08-EF508E377444}" srcOrd="0" destOrd="0" presId="urn:microsoft.com/office/officeart/2005/8/layout/default"/>
    <dgm:cxn modelId="{ACEBB54C-0A20-4DD3-A165-B126A74BF9A2}" type="presOf" srcId="{80884B13-FA4C-446E-BA1A-9AE593F66051}" destId="{D691A856-4CF4-40BD-A1E9-CAC2D55B5ECA}" srcOrd="0" destOrd="0" presId="urn:microsoft.com/office/officeart/2005/8/layout/default"/>
    <dgm:cxn modelId="{F37CAC6B-B7E3-45C7-ACF1-A5E1BA5BA255}" srcId="{E5328C2C-2AA2-4144-8629-893B8CBA4488}" destId="{5FD7BD1B-D012-4B0F-9171-D5BDE0F095E1}" srcOrd="1" destOrd="0" parTransId="{9AA8E396-8A93-43D8-BCBC-739D9FDC53D2}" sibTransId="{AB9B5FE2-6A79-437F-A138-282D8E6801A8}"/>
    <dgm:cxn modelId="{3477F5F9-711F-4B3D-8CF9-D827BC452495}" srcId="{93F7C148-2BA1-4410-A27A-0CDBB002179F}" destId="{C8AD7656-B650-4370-B414-A4F3F00E6CCC}" srcOrd="0" destOrd="0" parTransId="{BD975CEA-83CA-4BF7-AD7D-DC33CF5E2107}" sibTransId="{948B1385-A290-4C6F-B0F8-AB98E6CD43D7}"/>
    <dgm:cxn modelId="{C1998B2E-BA53-424C-99DA-EB2A0656BEA5}" srcId="{0890F3D5-F6FD-46F3-9515-9D863AC4E85B}" destId="{EAEA1760-3343-4275-8E41-DD65A45D14B9}" srcOrd="0" destOrd="0" parTransId="{D88FB2A3-2BD2-4AD2-B15C-E737A19FFF03}" sibTransId="{5CA7AC01-CDCE-4EC5-BF37-15D8F8DE4407}"/>
    <dgm:cxn modelId="{E0B6A167-50CD-43ED-B9E5-1AAD2941D51E}" srcId="{28FAEFD9-EF9F-4F3A-B2E7-EB3F403A5D90}" destId="{847F803A-1888-4536-8524-98D2E3400DC1}" srcOrd="1" destOrd="0" parTransId="{D4937C6F-C27A-47B9-9929-B7694C214FEF}" sibTransId="{2A5EFDBD-C664-459D-B674-6DCCB0918AD6}"/>
    <dgm:cxn modelId="{2C45E870-355C-4E6F-BD94-5EB311087278}" srcId="{93F7C148-2BA1-4410-A27A-0CDBB002179F}" destId="{7152A83A-392A-454F-8C55-0858AB6F7D22}" srcOrd="1" destOrd="0" parTransId="{B3DC8ACF-5A10-435F-8917-4C5A0A322B0F}" sibTransId="{9E1E43B5-A396-4AEC-99AF-7D68FBBCE0E2}"/>
    <dgm:cxn modelId="{721BABAE-C0C2-4AEE-8707-7553C3C55AD5}" type="presOf" srcId="{FB4AF857-45F6-4D37-BAFB-EA2D4640A7CE}" destId="{A0272FCB-DAC3-4D4E-98C9-EB3631F1CA4C}" srcOrd="0" destOrd="1" presId="urn:microsoft.com/office/officeart/2005/8/layout/default"/>
    <dgm:cxn modelId="{7A6105A5-6E5F-482D-9F56-15EA9B3A66E0}" type="presOf" srcId="{5C3E7EE6-FBF1-4E22-AFDD-C9641A3F5D74}" destId="{D691A856-4CF4-40BD-A1E9-CAC2D55B5ECA}" srcOrd="0" destOrd="1" presId="urn:microsoft.com/office/officeart/2005/8/layout/default"/>
    <dgm:cxn modelId="{CD6064B0-4F74-4183-9BE4-E5F8971B131A}" srcId="{0D66D929-BA37-488D-ABF8-8FAF0E7F1535}" destId="{E5328C2C-2AA2-4144-8629-893B8CBA4488}" srcOrd="2" destOrd="0" parTransId="{D8795D8B-D7F1-46A9-A29E-DD5080B1F08F}" sibTransId="{58C3D4DD-9A48-4368-85C9-0787179951F2}"/>
    <dgm:cxn modelId="{3241E8B1-E40D-403F-9CEB-CFC8FB80C035}" type="presOf" srcId="{64D8C3BA-072F-48EE-BFA3-8D48501C8ED3}" destId="{8FEBF7C4-A8C1-48B3-B54A-5A660BF3932C}" srcOrd="0" destOrd="2" presId="urn:microsoft.com/office/officeart/2005/8/layout/default"/>
    <dgm:cxn modelId="{3F3ADD71-C766-4D5A-84CB-0E70D7239992}" srcId="{B2F1C9AB-F907-40FF-9DF9-B2603F20D00F}" destId="{FB4AF857-45F6-4D37-BAFB-EA2D4640A7CE}" srcOrd="0" destOrd="0" parTransId="{F9A95E05-5241-4BCC-A646-A7C7FF9BFED9}" sibTransId="{B59C47CF-F331-4A0F-A199-9082C4254779}"/>
    <dgm:cxn modelId="{DEC3B414-B170-4A0D-B594-19841A1FEC28}" srcId="{38E48ADB-9BC8-4E7F-9926-A55355E94D11}" destId="{CDF00D45-2C7A-4710-B23B-F4A5C833EC79}" srcOrd="0" destOrd="0" parTransId="{E96FC79C-66E2-483D-9007-C13D6DA5C44D}" sibTransId="{3593E607-6993-4289-BA83-46FCC31467B4}"/>
    <dgm:cxn modelId="{CFD7A825-326B-4211-AEEA-0ECC78BBD236}" type="presOf" srcId="{5FD7BD1B-D012-4B0F-9171-D5BDE0F095E1}" destId="{BDAAA1FC-CC8C-4892-8D04-5BF92F4B2F65}" srcOrd="0" destOrd="2" presId="urn:microsoft.com/office/officeart/2005/8/layout/default"/>
    <dgm:cxn modelId="{8FCD05A4-77C2-4938-BDAF-097440144335}" srcId="{0D66D929-BA37-488D-ABF8-8FAF0E7F1535}" destId="{7DEA3630-A968-4020-968A-9031BB385C9F}" srcOrd="3" destOrd="0" parTransId="{6B899C0D-50DD-49B1-9707-64395CBF840B}" sibTransId="{AD1A4D95-B6E6-489F-8342-CBF3F16C71E6}"/>
    <dgm:cxn modelId="{C37C361F-3AD5-4462-836F-A8F6B8293E33}" srcId="{0890F3D5-F6FD-46F3-9515-9D863AC4E85B}" destId="{FAF9152C-5111-4325-9707-B60C70CD359D}" srcOrd="1" destOrd="0" parTransId="{296E18D9-22D4-45DB-ACAA-1BDADD0F2186}" sibTransId="{92DA9FF8-4261-43E0-9AA9-F60575A40EBB}"/>
    <dgm:cxn modelId="{B07CAE01-268E-4AB8-BB2E-54D6A7CE7965}" type="presOf" srcId="{0D66D929-BA37-488D-ABF8-8FAF0E7F1535}" destId="{E80772E6-DE4D-41B2-9B02-A8ACB093B480}" srcOrd="0" destOrd="0" presId="urn:microsoft.com/office/officeart/2005/8/layout/default"/>
    <dgm:cxn modelId="{4346697D-E8A9-4D1D-B57A-D6FDE416465B}" srcId="{0D66D929-BA37-488D-ABF8-8FAF0E7F1535}" destId="{B2F1C9AB-F907-40FF-9DF9-B2603F20D00F}" srcOrd="7" destOrd="0" parTransId="{F7EF3D5E-FF3E-43E0-B911-D3E85B22B990}" sibTransId="{4CCECEF2-2540-44D1-9A9C-E17281AEC068}"/>
    <dgm:cxn modelId="{A0A369B9-516D-44B3-8DAB-730BB4715BF9}" srcId="{0D66D929-BA37-488D-ABF8-8FAF0E7F1535}" destId="{0890F3D5-F6FD-46F3-9515-9D863AC4E85B}" srcOrd="1" destOrd="0" parTransId="{E507CC64-B3C8-41E6-AC2A-0BCDA3260778}" sibTransId="{C259FEF2-138B-4B20-9A1A-E2C1895BE1C2}"/>
    <dgm:cxn modelId="{E67C387A-C863-4C16-948C-8B3AE9BD8319}" srcId="{0D66D929-BA37-488D-ABF8-8FAF0E7F1535}" destId="{80884B13-FA4C-446E-BA1A-9AE593F66051}" srcOrd="0" destOrd="0" parTransId="{8205EAF7-399C-48F3-8F95-0213335B69DE}" sibTransId="{A66B6A02-89BE-4D8F-953C-54745BFCCA19}"/>
    <dgm:cxn modelId="{4179B66A-8319-459A-B273-A180DC3BC0B7}" type="presOf" srcId="{0F54C2A8-EDC7-45E4-9D08-295C75F80BDA}" destId="{DC4E3154-6070-48BE-92F1-F6ED50366D3D}" srcOrd="0" destOrd="1" presId="urn:microsoft.com/office/officeart/2005/8/layout/default"/>
    <dgm:cxn modelId="{45AD73FE-AD2C-4DA3-87AF-F3CD0068A718}" type="presOf" srcId="{93F7C148-2BA1-4410-A27A-0CDBB002179F}" destId="{28868F9F-074C-47FE-8D6D-A1259037CCF3}" srcOrd="0" destOrd="0" presId="urn:microsoft.com/office/officeart/2005/8/layout/default"/>
    <dgm:cxn modelId="{86AAAE68-7BAA-4B87-9E17-6C3807AD3815}" type="presParOf" srcId="{E80772E6-DE4D-41B2-9B02-A8ACB093B480}" destId="{D691A856-4CF4-40BD-A1E9-CAC2D55B5ECA}" srcOrd="0" destOrd="0" presId="urn:microsoft.com/office/officeart/2005/8/layout/default"/>
    <dgm:cxn modelId="{2BB63C56-58DB-44B8-8F7C-D33F51AC484A}" type="presParOf" srcId="{E80772E6-DE4D-41B2-9B02-A8ACB093B480}" destId="{733FD560-B16E-4A68-AA0F-1F6FFA62032D}" srcOrd="1" destOrd="0" presId="urn:microsoft.com/office/officeart/2005/8/layout/default"/>
    <dgm:cxn modelId="{90407914-228F-42B6-98A4-3985815D59F7}" type="presParOf" srcId="{E80772E6-DE4D-41B2-9B02-A8ACB093B480}" destId="{F159490D-30D7-4B2E-BB08-EF508E377444}" srcOrd="2" destOrd="0" presId="urn:microsoft.com/office/officeart/2005/8/layout/default"/>
    <dgm:cxn modelId="{A62ADB86-D3F5-4BA2-8EC9-B221AD9A699B}" type="presParOf" srcId="{E80772E6-DE4D-41B2-9B02-A8ACB093B480}" destId="{B1E4337C-CADA-4534-A79C-ED911B13FBF4}" srcOrd="3" destOrd="0" presId="urn:microsoft.com/office/officeart/2005/8/layout/default"/>
    <dgm:cxn modelId="{FB6FF28E-CD4B-4E03-AFD3-EE17191C4C5E}" type="presParOf" srcId="{E80772E6-DE4D-41B2-9B02-A8ACB093B480}" destId="{BDAAA1FC-CC8C-4892-8D04-5BF92F4B2F65}" srcOrd="4" destOrd="0" presId="urn:microsoft.com/office/officeart/2005/8/layout/default"/>
    <dgm:cxn modelId="{6F7EB123-658B-4B93-A74B-69D19A678EDC}" type="presParOf" srcId="{E80772E6-DE4D-41B2-9B02-A8ACB093B480}" destId="{81BCCC9A-8C8F-4022-8F6C-74E2502122F0}" srcOrd="5" destOrd="0" presId="urn:microsoft.com/office/officeart/2005/8/layout/default"/>
    <dgm:cxn modelId="{CCA76988-7B3D-4371-8B5E-8FD2BED83D3B}" type="presParOf" srcId="{E80772E6-DE4D-41B2-9B02-A8ACB093B480}" destId="{DC4E3154-6070-48BE-92F1-F6ED50366D3D}" srcOrd="6" destOrd="0" presId="urn:microsoft.com/office/officeart/2005/8/layout/default"/>
    <dgm:cxn modelId="{9F379AB2-A5FE-4F4A-B622-AEAA80133BFB}" type="presParOf" srcId="{E80772E6-DE4D-41B2-9B02-A8ACB093B480}" destId="{1115BF72-F654-4CEC-A4B1-8887EBC57C4A}" srcOrd="7" destOrd="0" presId="urn:microsoft.com/office/officeart/2005/8/layout/default"/>
    <dgm:cxn modelId="{15EE6661-5522-45C1-AA91-FB997C62B48E}" type="presParOf" srcId="{E80772E6-DE4D-41B2-9B02-A8ACB093B480}" destId="{BF43B01A-868F-49C2-98B9-36BC7BA86EEF}" srcOrd="8" destOrd="0" presId="urn:microsoft.com/office/officeart/2005/8/layout/default"/>
    <dgm:cxn modelId="{982EDD2D-F69C-46DB-A901-EB4094F2E0CF}" type="presParOf" srcId="{E80772E6-DE4D-41B2-9B02-A8ACB093B480}" destId="{C3896ED3-B379-4E6E-B1CC-E275BF6F7BDE}" srcOrd="9" destOrd="0" presId="urn:microsoft.com/office/officeart/2005/8/layout/default"/>
    <dgm:cxn modelId="{FCB1BA22-A47C-4A54-9AB1-9E469E415E0F}" type="presParOf" srcId="{E80772E6-DE4D-41B2-9B02-A8ACB093B480}" destId="{36DC4101-D226-42FF-B020-A25F35E12571}" srcOrd="10" destOrd="0" presId="urn:microsoft.com/office/officeart/2005/8/layout/default"/>
    <dgm:cxn modelId="{28A92840-ADD4-489E-9904-3E59D6F8FC6E}" type="presParOf" srcId="{E80772E6-DE4D-41B2-9B02-A8ACB093B480}" destId="{B6CA806F-C10C-47EE-8AF3-4C79CC70A064}" srcOrd="11" destOrd="0" presId="urn:microsoft.com/office/officeart/2005/8/layout/default"/>
    <dgm:cxn modelId="{1847A813-EE42-44F3-B3BD-F82FA7567EF3}" type="presParOf" srcId="{E80772E6-DE4D-41B2-9B02-A8ACB093B480}" destId="{8FEBF7C4-A8C1-48B3-B54A-5A660BF3932C}" srcOrd="12" destOrd="0" presId="urn:microsoft.com/office/officeart/2005/8/layout/default"/>
    <dgm:cxn modelId="{3A0B1792-779F-4A0D-A2A2-BC09CE162CD2}" type="presParOf" srcId="{E80772E6-DE4D-41B2-9B02-A8ACB093B480}" destId="{9EF3565A-A4EE-4D12-BB3C-F40619D2D80A}" srcOrd="13" destOrd="0" presId="urn:microsoft.com/office/officeart/2005/8/layout/default"/>
    <dgm:cxn modelId="{76C32362-CA06-4E64-8DE4-840D9DB9465D}" type="presParOf" srcId="{E80772E6-DE4D-41B2-9B02-A8ACB093B480}" destId="{A0272FCB-DAC3-4D4E-98C9-EB3631F1CA4C}" srcOrd="14" destOrd="0" presId="urn:microsoft.com/office/officeart/2005/8/layout/default"/>
    <dgm:cxn modelId="{C6918DFD-1801-45A6-A96A-AAC273F124C1}" type="presParOf" srcId="{E80772E6-DE4D-41B2-9B02-A8ACB093B480}" destId="{EC3F9830-CCA2-4F36-B190-3F62D2D76DC3}" srcOrd="15" destOrd="0" presId="urn:microsoft.com/office/officeart/2005/8/layout/default"/>
    <dgm:cxn modelId="{3CE8A36B-CB15-4831-9441-5465E048BECD}" type="presParOf" srcId="{E80772E6-DE4D-41B2-9B02-A8ACB093B480}" destId="{28868F9F-074C-47FE-8D6D-A1259037CCF3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9A73B-80CC-4354-ADBD-F47CBF26E6B8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FAE1B-D21C-446F-8E67-07F31BF22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24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A8C3-5E5A-4EEE-833E-839731DC866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17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79AEE-DE6D-4772-8DD6-00320621E50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09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2C67-BB75-4D63-9806-13C5F77C9C7B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D964-A7D4-400C-8D24-3AA6073A7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07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2C67-BB75-4D63-9806-13C5F77C9C7B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D964-A7D4-400C-8D24-3AA6073A7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66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2C67-BB75-4D63-9806-13C5F77C9C7B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D964-A7D4-400C-8D24-3AA6073A723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3945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2C67-BB75-4D63-9806-13C5F77C9C7B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D964-A7D4-400C-8D24-3AA6073A7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100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2C67-BB75-4D63-9806-13C5F77C9C7B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D964-A7D4-400C-8D24-3AA6073A723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9309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2C67-BB75-4D63-9806-13C5F77C9C7B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D964-A7D4-400C-8D24-3AA6073A7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98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2C67-BB75-4D63-9806-13C5F77C9C7B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D964-A7D4-400C-8D24-3AA6073A7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405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2C67-BB75-4D63-9806-13C5F77C9C7B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D964-A7D4-400C-8D24-3AA6073A7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1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2C67-BB75-4D63-9806-13C5F77C9C7B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D964-A7D4-400C-8D24-3AA6073A7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48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2C67-BB75-4D63-9806-13C5F77C9C7B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D964-A7D4-400C-8D24-3AA6073A7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7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2C67-BB75-4D63-9806-13C5F77C9C7B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D964-A7D4-400C-8D24-3AA6073A7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0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2C67-BB75-4D63-9806-13C5F77C9C7B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D964-A7D4-400C-8D24-3AA6073A7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29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2C67-BB75-4D63-9806-13C5F77C9C7B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D964-A7D4-400C-8D24-3AA6073A7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69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2C67-BB75-4D63-9806-13C5F77C9C7B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D964-A7D4-400C-8D24-3AA6073A7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3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2C67-BB75-4D63-9806-13C5F77C9C7B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D964-A7D4-400C-8D24-3AA6073A7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44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2C67-BB75-4D63-9806-13C5F77C9C7B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CD964-A7D4-400C-8D24-3AA6073A7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88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72C67-BB75-4D63-9806-13C5F77C9C7B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9CD964-A7D4-400C-8D24-3AA6073A7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71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5.jpeg"/><Relationship Id="rId9" Type="http://schemas.microsoft.com/office/2007/relationships/diagramDrawing" Target="../diagrams/drawing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4"/>
          <a:stretch/>
        </p:blipFill>
        <p:spPr>
          <a:xfrm>
            <a:off x="0" y="0"/>
            <a:ext cx="12192000" cy="684018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41161"/>
            <a:ext cx="12192000" cy="2434875"/>
          </a:xfrm>
          <a:prstGeom prst="rect">
            <a:avLst/>
          </a:prstGeom>
          <a:solidFill>
            <a:srgbClr val="1C873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28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Программа </a:t>
            </a:r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воспитания, социализации и самореализации обучающихся</a:t>
            </a:r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«Поколение.</a:t>
            </a:r>
            <a:r>
              <a:rPr lang="en-US" sz="2800" b="1" dirty="0">
                <a:solidFill>
                  <a:schemeClr val="bg1"/>
                </a:solidFill>
              </a:rPr>
              <a:t>RU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»</a:t>
            </a:r>
            <a:r>
              <a:rPr lang="ru-RU" sz="2000" dirty="0"/>
              <a:t> </a:t>
            </a:r>
            <a:endParaRPr lang="ru-RU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Санкт-Петербург</a:t>
            </a:r>
          </a:p>
        </p:txBody>
      </p: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>
            <a:off x="0" y="146114"/>
            <a:ext cx="12192000" cy="0"/>
          </a:xfrm>
          <a:prstGeom prst="straightConnector1">
            <a:avLst/>
          </a:prstGeom>
          <a:noFill/>
          <a:ln w="317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>
            <a:off x="0" y="1295464"/>
            <a:ext cx="12192000" cy="0"/>
          </a:xfrm>
          <a:prstGeom prst="straightConnector1">
            <a:avLst/>
          </a:prstGeom>
          <a:noFill/>
          <a:ln w="31750" algn="ctr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pic>
        <p:nvPicPr>
          <p:cNvPr id="1029" name="Picture 5" descr="IMC_Logo2016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084" y="102164"/>
            <a:ext cx="1155485" cy="114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15" name="AutoShape 4"/>
          <p:cNvCxnSpPr>
            <a:cxnSpLocks noChangeShapeType="1"/>
          </p:cNvCxnSpPr>
          <p:nvPr/>
        </p:nvCxnSpPr>
        <p:spPr bwMode="auto">
          <a:xfrm>
            <a:off x="0" y="4429062"/>
            <a:ext cx="12192000" cy="0"/>
          </a:xfrm>
          <a:prstGeom prst="straightConnector1">
            <a:avLst/>
          </a:prstGeom>
          <a:noFill/>
          <a:ln w="31750" algn="ctr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pic>
        <p:nvPicPr>
          <p:cNvPr id="10" name="Picture 4" descr="final2">
            <a:extLst>
              <a:ext uri="{FF2B5EF4-FFF2-40B4-BE49-F238E27FC236}">
                <a16:creationId xmlns:a16="http://schemas.microsoft.com/office/drawing/2014/main" xmlns="" id="{E8531DA1-7165-41A0-B0A8-BC0A11302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46" y="-73842"/>
            <a:ext cx="1276837" cy="130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408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C3294B-C225-42CF-A1A7-FECC5DBC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Патриотическое направление</a:t>
            </a:r>
          </a:p>
        </p:txBody>
      </p:sp>
      <p:pic>
        <p:nvPicPr>
          <p:cNvPr id="4" name="Объект 3" descr="C:\Users\i.yakovleva\Desktop\krasnoselskiy-logo-spb-2014.jpg">
            <a:extLst>
              <a:ext uri="{FF2B5EF4-FFF2-40B4-BE49-F238E27FC236}">
                <a16:creationId xmlns:a16="http://schemas.microsoft.com/office/drawing/2014/main" xmlns="" id="{1084121F-132C-401C-8074-3E8226FF1D1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54" y="2929373"/>
            <a:ext cx="2366989" cy="2543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A2CECB-D77D-4F6F-AA39-C388AC1CDC29}"/>
              </a:ext>
            </a:extLst>
          </p:cNvPr>
          <p:cNvSpPr txBox="1"/>
          <p:nvPr/>
        </p:nvSpPr>
        <p:spPr>
          <a:xfrm>
            <a:off x="4850296" y="2518493"/>
            <a:ext cx="4965462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Проект «Живая история»</a:t>
            </a:r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Пилотная школа №  291</a:t>
            </a:r>
          </a:p>
          <a:p>
            <a:r>
              <a:rPr lang="ru-RU" sz="2800" dirty="0"/>
              <a:t>ОУ № 568,382,414,242,394,217,</a:t>
            </a:r>
          </a:p>
          <a:p>
            <a:r>
              <a:rPr lang="ru-RU" sz="2800" dirty="0"/>
              <a:t>369,289,208,276,200,290,131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078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E8661C-C7E9-406B-9A5C-E5080BF4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Школа безопасности и правопорядка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5BF1B5-533F-4383-9A12-008A25714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637" y="4413842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Рисунок 1">
            <a:extLst>
              <a:ext uri="{FF2B5EF4-FFF2-40B4-BE49-F238E27FC236}">
                <a16:creationId xmlns:a16="http://schemas.microsoft.com/office/drawing/2014/main" xmlns="" id="{156C1612-2F09-476E-9E4A-F06BCA279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2980"/>
            <a:ext cx="42291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DFFC42-A9D5-499E-83CF-33F4E99BCDF3}"/>
              </a:ext>
            </a:extLst>
          </p:cNvPr>
          <p:cNvSpPr txBox="1"/>
          <p:nvPr/>
        </p:nvSpPr>
        <p:spPr>
          <a:xfrm>
            <a:off x="4770784" y="2941983"/>
            <a:ext cx="60032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Проект «Школа Без Опасности»</a:t>
            </a:r>
          </a:p>
          <a:p>
            <a:endParaRPr lang="ru-RU" sz="2400" dirty="0"/>
          </a:p>
          <a:p>
            <a:r>
              <a:rPr lang="ru-RU" sz="2400" dirty="0"/>
              <a:t>Пилотная школа № 270</a:t>
            </a:r>
          </a:p>
          <a:p>
            <a:r>
              <a:rPr lang="ru-RU" sz="2400" dirty="0"/>
              <a:t>ОУ №161; 252; 262; 275; 293; 352; 385; 391; 675; 678; ШЭ П</a:t>
            </a:r>
          </a:p>
        </p:txBody>
      </p:sp>
    </p:spTree>
    <p:extLst>
      <p:ext uri="{BB962C8B-B14F-4D97-AF65-F5344CB8AC3E}">
        <p14:creationId xmlns:p14="http://schemas.microsoft.com/office/powerpoint/2010/main" val="2554797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29DB1E-3FFE-44B4-9342-568964EB2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Профориентация</a:t>
            </a:r>
          </a:p>
        </p:txBody>
      </p:sp>
      <p:pic>
        <p:nvPicPr>
          <p:cNvPr id="4" name="Picture 1" descr="motion.jpg">
            <a:extLst>
              <a:ext uri="{FF2B5EF4-FFF2-40B4-BE49-F238E27FC236}">
                <a16:creationId xmlns:a16="http://schemas.microsoft.com/office/drawing/2014/main" xmlns="" id="{C3BB2893-D364-49CA-88BE-0B91EEFF3B6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9844" y="2080591"/>
            <a:ext cx="4327870" cy="3684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7A4EC7-DB5A-47B8-8562-36D17927C268}"/>
              </a:ext>
            </a:extLst>
          </p:cNvPr>
          <p:cNvSpPr txBox="1"/>
          <p:nvPr/>
        </p:nvSpPr>
        <p:spPr>
          <a:xfrm>
            <a:off x="5552661" y="2994991"/>
            <a:ext cx="465151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Проект «Шаг в будущее»</a:t>
            </a:r>
          </a:p>
          <a:p>
            <a:endParaRPr lang="ru-RU" sz="2400" dirty="0"/>
          </a:p>
          <a:p>
            <a:r>
              <a:rPr lang="ru-RU" sz="2400" dirty="0"/>
              <a:t>Пилотная школа № 375</a:t>
            </a:r>
          </a:p>
          <a:p>
            <a:r>
              <a:rPr lang="ru-RU" sz="2400" dirty="0"/>
              <a:t>ОУ № 390, 382,  237, 247, 7, 285 ,398, 505 , 549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542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05FD9F-83F7-41E0-BAFA-1AA0EBE7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Школьные медиа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9034C0C-E722-4800-8DF0-BE0B67ECD76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047" y="1690688"/>
            <a:ext cx="6155871" cy="2809837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26C53A-1C7E-4C1A-A87F-9D3F86C18A57}"/>
              </a:ext>
            </a:extLst>
          </p:cNvPr>
          <p:cNvSpPr txBox="1"/>
          <p:nvPr/>
        </p:nvSpPr>
        <p:spPr>
          <a:xfrm>
            <a:off x="3167269" y="4272677"/>
            <a:ext cx="60042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Пилотная школа № 547 </a:t>
            </a:r>
          </a:p>
          <a:p>
            <a:r>
              <a:rPr lang="ru-RU" sz="2800" dirty="0"/>
              <a:t>ОУ № 271,380, 383, 399, 509, 548, 590 </a:t>
            </a:r>
          </a:p>
          <a:p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25111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15043"/>
            <a:ext cx="8596668" cy="434109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Вариативные направления программы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040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5969A1-E675-465E-A1FA-730B06A25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Образовательный туризм</a:t>
            </a:r>
          </a:p>
        </p:txBody>
      </p:sp>
      <p:pic>
        <p:nvPicPr>
          <p:cNvPr id="8" name="Объект 7" descr="%D0%9C%D0%BE%D0%BB%D0%BE%D0%B4%D0%B5%D0%B6%D1%8C%20%D0%BE%D1%80%D0%B8%D0%B5%D0%BD%D1%82%D0%B8%D1%80%D1%83%D0%B5%D1%82%D1%81%D1%8F%20%D0%BD%D0%B0%20%D0%B1%D1%8B%D1%81%D1%82%D1%80%D1%8B%D0%B9%20%D0%BA%D0%B0%D1%80%D1%8C%D0%B5%D1%80%D0%BD%D1%8B%D0%B9%20%D1%80%D0%BE%D1%81%D1%82">
            <a:extLst>
              <a:ext uri="{FF2B5EF4-FFF2-40B4-BE49-F238E27FC236}">
                <a16:creationId xmlns:a16="http://schemas.microsoft.com/office/drawing/2014/main" xmlns="" id="{9A8064ED-BE44-4588-979D-B4B094FD8CC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4787" y="1934817"/>
            <a:ext cx="3113229" cy="286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A0075B-7B85-4A3F-B452-677828E7314D}"/>
              </a:ext>
            </a:extLst>
          </p:cNvPr>
          <p:cNvSpPr txBox="1"/>
          <p:nvPr/>
        </p:nvSpPr>
        <p:spPr>
          <a:xfrm>
            <a:off x="5748623" y="2069026"/>
            <a:ext cx="556389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Районный проект </a:t>
            </a:r>
          </a:p>
          <a:p>
            <a:r>
              <a:rPr lang="ru-RU" sz="2800" b="1" dirty="0"/>
              <a:t>«Образовательный туризм – </a:t>
            </a:r>
            <a:endParaRPr lang="ru-RU" sz="2800" dirty="0"/>
          </a:p>
          <a:p>
            <a:r>
              <a:rPr lang="ru-RU" sz="2800" b="1" dirty="0"/>
              <a:t>маршруты, нас образующие»</a:t>
            </a:r>
          </a:p>
          <a:p>
            <a:endParaRPr lang="ru-RU" sz="2800" b="1" dirty="0"/>
          </a:p>
          <a:p>
            <a:endParaRPr lang="ru-RU" sz="2800" b="1" dirty="0"/>
          </a:p>
          <a:p>
            <a:r>
              <a:rPr lang="ru-RU" sz="2800" b="1" dirty="0"/>
              <a:t>Пилотная школа № 352</a:t>
            </a:r>
          </a:p>
          <a:p>
            <a:r>
              <a:rPr lang="ru-RU" sz="2800" b="1" dirty="0"/>
              <a:t>ОУ№ </a:t>
            </a:r>
            <a:r>
              <a:rPr lang="ru-RU" sz="2400" b="1" dirty="0"/>
              <a:t>509, 131, 247, 237, 275, 290, 546, 547, 548, </a:t>
            </a:r>
            <a:r>
              <a:rPr lang="ru-RU" sz="2400" b="1" dirty="0" err="1"/>
              <a:t>ШЭиП</a:t>
            </a:r>
            <a:endParaRPr lang="ru-RU" sz="2400" b="1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56388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BA2EC4-1AE5-4391-9A26-E0A44B82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Отдых и оздоровление</a:t>
            </a:r>
          </a:p>
        </p:txBody>
      </p:sp>
      <p:pic>
        <p:nvPicPr>
          <p:cNvPr id="4" name="Объект 3" descr="http://engels.bezformata.ru/content/image155935339.jpg">
            <a:extLst>
              <a:ext uri="{FF2B5EF4-FFF2-40B4-BE49-F238E27FC236}">
                <a16:creationId xmlns:a16="http://schemas.microsoft.com/office/drawing/2014/main" xmlns="" id="{FD96C88D-5B7D-4070-8F1D-8AD1BFF122C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30" y="2617190"/>
            <a:ext cx="2812425" cy="20942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0A5A45-069D-4F2F-ADB2-DF76C7A832D9}"/>
              </a:ext>
            </a:extLst>
          </p:cNvPr>
          <p:cNvSpPr txBox="1"/>
          <p:nvPr/>
        </p:nvSpPr>
        <p:spPr>
          <a:xfrm>
            <a:off x="4890052" y="2027381"/>
            <a:ext cx="5989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Проект «Отдых и оздоровление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F0DD39-8D36-4FBC-B5DA-0F21DE901636}"/>
              </a:ext>
            </a:extLst>
          </p:cNvPr>
          <p:cNvSpPr txBox="1"/>
          <p:nvPr/>
        </p:nvSpPr>
        <p:spPr>
          <a:xfrm>
            <a:off x="4355024" y="3472070"/>
            <a:ext cx="7233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Пилотная школа №</a:t>
            </a:r>
            <a:r>
              <a:rPr lang="ru-RU" sz="2800" dirty="0"/>
              <a:t>276</a:t>
            </a:r>
          </a:p>
          <a:p>
            <a:r>
              <a:rPr lang="ru-RU" sz="2800" dirty="0"/>
              <a:t> </a:t>
            </a:r>
            <a:r>
              <a:rPr lang="ru-RU" sz="2800" b="1" dirty="0"/>
              <a:t> ОУ № </a:t>
            </a:r>
            <a:r>
              <a:rPr lang="ru-RU" sz="2800" dirty="0"/>
              <a:t>200, 7,568,505, 391,398,678</a:t>
            </a:r>
          </a:p>
        </p:txBody>
      </p:sp>
    </p:spTree>
    <p:extLst>
      <p:ext uri="{BB962C8B-B14F-4D97-AF65-F5344CB8AC3E}">
        <p14:creationId xmlns:p14="http://schemas.microsoft.com/office/powerpoint/2010/main" val="4278756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7C772D-F0F6-4E80-AF9C-3C76C9C39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Экологическое направление</a:t>
            </a:r>
          </a:p>
        </p:txBody>
      </p:sp>
      <p:pic>
        <p:nvPicPr>
          <p:cNvPr id="4" name="Объект 3" descr="http://school252.ru/images/stories/eco_work/eco_round.jpeg">
            <a:extLst>
              <a:ext uri="{FF2B5EF4-FFF2-40B4-BE49-F238E27FC236}">
                <a16:creationId xmlns:a16="http://schemas.microsoft.com/office/drawing/2014/main" xmlns="" id="{FA2A6D07-8AE2-4478-B9E2-E2AF93AB32C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61" y="2266121"/>
            <a:ext cx="2729948" cy="28359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A36077E-A80A-4F03-9D83-DCA205ABDAD4}"/>
              </a:ext>
            </a:extLst>
          </p:cNvPr>
          <p:cNvSpPr/>
          <p:nvPr/>
        </p:nvSpPr>
        <p:spPr>
          <a:xfrm>
            <a:off x="4996376" y="2088407"/>
            <a:ext cx="3179909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4226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«Эко–Школа»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F8A5F1-28F1-46C1-BD48-80F153D13F8F}"/>
              </a:ext>
            </a:extLst>
          </p:cNvPr>
          <p:cNvSpPr txBox="1"/>
          <p:nvPr/>
        </p:nvSpPr>
        <p:spPr>
          <a:xfrm>
            <a:off x="6308035" y="4346713"/>
            <a:ext cx="43252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Пилотная школа ОУ № 252</a:t>
            </a:r>
          </a:p>
          <a:p>
            <a:r>
              <a:rPr lang="ru-RU" sz="2400" dirty="0"/>
              <a:t>ОУ № 414, 217, 289</a:t>
            </a:r>
          </a:p>
          <a:p>
            <a:r>
              <a:rPr lang="ru-RU" sz="2400" dirty="0"/>
              <a:t>390, 382, 270, 394, 399, 549, 395</a:t>
            </a:r>
          </a:p>
        </p:txBody>
      </p:sp>
    </p:spTree>
    <p:extLst>
      <p:ext uri="{BB962C8B-B14F-4D97-AF65-F5344CB8AC3E}">
        <p14:creationId xmlns:p14="http://schemas.microsoft.com/office/powerpoint/2010/main" val="3913788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3E036D-EBC0-411F-9234-F242CB4F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Семья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2A5E9E5-7BA3-401C-9835-CB2921EC3FB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78" y="2819290"/>
            <a:ext cx="3047126" cy="28393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4F3724-576B-4279-8ED5-8F67F403C0A3}"/>
              </a:ext>
            </a:extLst>
          </p:cNvPr>
          <p:cNvSpPr txBox="1"/>
          <p:nvPr/>
        </p:nvSpPr>
        <p:spPr>
          <a:xfrm>
            <a:off x="4788976" y="3260035"/>
            <a:ext cx="59048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Проект «Взаимодействие»</a:t>
            </a:r>
          </a:p>
          <a:p>
            <a:endParaRPr lang="ru-RU" sz="3600" dirty="0"/>
          </a:p>
          <a:p>
            <a:r>
              <a:rPr lang="ru-RU" sz="3600" dirty="0"/>
              <a:t>Пилотная гимназия № 293</a:t>
            </a:r>
          </a:p>
          <a:p>
            <a:r>
              <a:rPr lang="ru-RU" sz="3600" dirty="0"/>
              <a:t>ОУ № 675,  208, 262,  285, </a:t>
            </a:r>
          </a:p>
          <a:p>
            <a:r>
              <a:rPr lang="ru-RU" sz="3600" dirty="0"/>
              <a:t>375,   380,  385,   395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470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39AFE2-10B3-44C9-BF14-9294D10F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Школьные музеи</a:t>
            </a:r>
          </a:p>
        </p:txBody>
      </p:sp>
      <p:pic>
        <p:nvPicPr>
          <p:cNvPr id="4" name="image2.jpg" descr="дети-имеют-воспитате-ьное-исс-е-ование-на-ar-35201371.jpg">
            <a:extLst>
              <a:ext uri="{FF2B5EF4-FFF2-40B4-BE49-F238E27FC236}">
                <a16:creationId xmlns:a16="http://schemas.microsoft.com/office/drawing/2014/main" xmlns="" id="{F686DDC7-6BDC-44C1-B1A8-1CB2E1A43CF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8871" y="2828476"/>
            <a:ext cx="5274364" cy="1770027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F071D2-CC49-4EC3-A0D1-937DFF516ECB}"/>
              </a:ext>
            </a:extLst>
          </p:cNvPr>
          <p:cNvSpPr txBox="1"/>
          <p:nvPr/>
        </p:nvSpPr>
        <p:spPr>
          <a:xfrm>
            <a:off x="6652591" y="3339548"/>
            <a:ext cx="39756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Проект «Школьные музеи»</a:t>
            </a:r>
          </a:p>
          <a:p>
            <a:endParaRPr lang="ru-RU" sz="2400" dirty="0"/>
          </a:p>
          <a:p>
            <a:r>
              <a:rPr lang="ru-RU" sz="2400" dirty="0"/>
              <a:t>Пилотный лицей№ 590</a:t>
            </a:r>
          </a:p>
          <a:p>
            <a:r>
              <a:rPr lang="ru-RU" sz="2400" dirty="0"/>
              <a:t>ОУ № </a:t>
            </a:r>
            <a:r>
              <a:rPr lang="ru-RU" sz="2400" b="1" dirty="0"/>
              <a:t>167, 242, 271, 291, 369, 383, 590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08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DC5B9C-D9D1-456B-BF7E-6C080A92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094FA59-07EF-484B-86B4-58AFC1587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06275"/>
            <a:ext cx="3423834" cy="513575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358983-1854-4B73-B706-634BDCAC7A52}"/>
              </a:ext>
            </a:extLst>
          </p:cNvPr>
          <p:cNvSpPr txBox="1"/>
          <p:nvPr/>
        </p:nvSpPr>
        <p:spPr>
          <a:xfrm>
            <a:off x="4417017" y="2107769"/>
            <a:ext cx="69367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«Формирование гармоничной личности, воспитание гражданина России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зрелого, ответственного человека,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сочетается любовь к большой и малой родине,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общенациональная и этническая идентичность,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к культуре, традициям людей, которые живут рядом».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В.В. Путин</a:t>
            </a:r>
          </a:p>
        </p:txBody>
      </p:sp>
    </p:spTree>
    <p:extLst>
      <p:ext uri="{BB962C8B-B14F-4D97-AF65-F5344CB8AC3E}">
        <p14:creationId xmlns:p14="http://schemas.microsoft.com/office/powerpoint/2010/main" val="3192823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nal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912" y="158785"/>
            <a:ext cx="827047" cy="84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2" name="Picture 4" descr="http://event.krsel.edu.ru/wp-content/uploads/sites/2/2017/06/%D0%A0%D0%B8%D1%81%D1%83%D0%BD%D0%BE%D0%BA1-1024x68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-194" r="63281" b="194"/>
          <a:stretch/>
        </p:blipFill>
        <p:spPr bwMode="auto">
          <a:xfrm>
            <a:off x="0" y="-1"/>
            <a:ext cx="2514600" cy="64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25824" y="118500"/>
            <a:ext cx="7176088" cy="92596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Lobster" panose="02000506000000020003" pitchFamily="2" charset="0"/>
              </a:rPr>
              <a:t>Программа «Поколение.</a:t>
            </a:r>
            <a:r>
              <a:rPr lang="en-US" sz="3200" dirty="0" err="1">
                <a:solidFill>
                  <a:srgbClr val="C00000"/>
                </a:solidFill>
                <a:latin typeface="Lobster" panose="02000506000000020003" pitchFamily="2" charset="0"/>
              </a:rPr>
              <a:t>ru</a:t>
            </a:r>
            <a:r>
              <a:rPr lang="ru-RU" sz="3200" dirty="0">
                <a:solidFill>
                  <a:srgbClr val="C00000"/>
                </a:solidFill>
                <a:latin typeface="Lobster" panose="02000506000000020003" pitchFamily="2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" y="6291072"/>
            <a:ext cx="12192001" cy="5669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100000"/>
                </a:schemeClr>
              </a:gs>
              <a:gs pos="100000">
                <a:srgbClr val="C00000"/>
              </a:gs>
            </a:gsLst>
            <a:lin ang="21594000" scaled="0"/>
            <a:tileRect/>
          </a:gradFill>
          <a:ln w="95250" cap="rnd" cmpd="sng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73552098"/>
              </p:ext>
            </p:extLst>
          </p:nvPr>
        </p:nvGraphicFramePr>
        <p:xfrm>
          <a:off x="1948873" y="1004174"/>
          <a:ext cx="9980086" cy="5246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52850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496CCB-75A8-42E4-89DA-D9FE3E494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838805" cy="1320800"/>
          </a:xfrm>
        </p:spPr>
        <p:txBody>
          <a:bodyPr/>
          <a:lstStyle/>
          <a:p>
            <a:r>
              <a:rPr lang="ru-RU" dirty="0"/>
              <a:t>Вручение свидетельств пилотным школам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79A7ADE-57AA-4A68-968D-66E560874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54" y="2092271"/>
            <a:ext cx="6799804" cy="4541004"/>
          </a:xfrm>
        </p:spPr>
      </p:pic>
    </p:spTree>
    <p:extLst>
      <p:ext uri="{BB962C8B-B14F-4D97-AF65-F5344CB8AC3E}">
        <p14:creationId xmlns:p14="http://schemas.microsoft.com/office/powerpoint/2010/main" val="176448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Цель программы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57" y="1941342"/>
            <a:ext cx="11535507" cy="4712676"/>
          </a:xfrm>
        </p:spPr>
        <p:txBody>
          <a:bodyPr>
            <a:normAutofit/>
          </a:bodyPr>
          <a:lstStyle/>
          <a:p>
            <a:pPr lvl="0"/>
            <a:r>
              <a:rPr lang="ru-RU" sz="3200" dirty="0"/>
              <a:t>Создание единого воспитательного пространства района для обеспечения условий и возможностей формирования новых поколений, обладающих знаниями и умениями, которые необходимыми в  XXI веке, а также успешной социализации детей, их самоопределения в мире ценностей и традиций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420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AED82-B3D7-4C13-BE96-CB50CED0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Основные задачи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13FBBA-17AA-493D-B1CF-B40E4000A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704"/>
            <a:ext cx="10515600" cy="4931259"/>
          </a:xfrm>
        </p:spPr>
        <p:txBody>
          <a:bodyPr>
            <a:normAutofit fontScale="92500" lnSpcReduction="20000"/>
          </a:bodyPr>
          <a:lstStyle/>
          <a:p>
            <a:pPr lvl="0" fontAlgn="base"/>
            <a:r>
              <a:rPr lang="ru-RU" dirty="0"/>
              <a:t>Обновление содержания воспитания, внедрение форм и методов, основанных на лучшем педагогическом опыте и способствующих эффективной реализации воспитательного компонента федеральных государственных образовательных стандартов.</a:t>
            </a:r>
          </a:p>
          <a:p>
            <a:pPr lvl="0" fontAlgn="base"/>
            <a:r>
              <a:rPr lang="ru-RU" dirty="0"/>
              <a:t>Расширение вариативности воспитательной системы района и технологий, нацеленных на формирование индивидуальной траектории развития личности ребёнка, с учётом его потребностей, интересов и способностей.</a:t>
            </a:r>
          </a:p>
          <a:p>
            <a:pPr lvl="0" fontAlgn="base"/>
            <a:r>
              <a:rPr lang="ru-RU" dirty="0"/>
              <a:t>Создание условий для просвещения и консультирования педагогов, родителей, социальных партнеров по различным направлениям воспитания и социализации.</a:t>
            </a:r>
          </a:p>
          <a:p>
            <a:pPr lvl="0" fontAlgn="base"/>
            <a:r>
              <a:rPr lang="ru-RU" dirty="0"/>
              <a:t>Содействие укреплению связей между поколениями, родственных связей, возрождению традиционной значимости больших многопоколенных семей.</a:t>
            </a:r>
          </a:p>
          <a:p>
            <a:pPr lvl="0"/>
            <a:r>
              <a:rPr lang="ru-RU" dirty="0"/>
              <a:t>Расширение воспитательных возможностей информационных ресурсов, содействие популяризации традиционных российских культурных, нравственных и семейных ценностей в информационном пространстве,</a:t>
            </a:r>
          </a:p>
          <a:p>
            <a:pPr lvl="0" fontAlgn="base"/>
            <a:r>
              <a:rPr lang="ru-RU" dirty="0"/>
              <a:t>Широкое привлечение детей к участию в деятельности социально-значимых познавательных, творческих, культурных, краеведческих, благотворительных организациях и объединениях, волонтерском движении.</a:t>
            </a:r>
          </a:p>
          <a:p>
            <a:r>
              <a:rPr lang="ru-RU" dirty="0"/>
              <a:t>Повышение эффективности воспитательной деятельности в системе образования Красносельского района Санкт-Петербурга.</a:t>
            </a:r>
          </a:p>
        </p:txBody>
      </p:sp>
    </p:spTree>
    <p:extLst>
      <p:ext uri="{BB962C8B-B14F-4D97-AF65-F5344CB8AC3E}">
        <p14:creationId xmlns:p14="http://schemas.microsoft.com/office/powerpoint/2010/main" val="347566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EED30E-D68F-478C-96E1-323A24E8B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Этапы  реализации  программы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3ED8EE-8284-45EC-A16B-10CA93067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I этап: 2017 год  – «проектировочный»</a:t>
            </a:r>
          </a:p>
          <a:p>
            <a:r>
              <a:rPr lang="ru-RU" sz="3600" dirty="0"/>
              <a:t>II этап: 2017-2019 – «этап внедрения»</a:t>
            </a:r>
          </a:p>
          <a:p>
            <a:r>
              <a:rPr lang="ru-RU" sz="3600" dirty="0"/>
              <a:t>III этап: 2020 – «аналитический» </a:t>
            </a:r>
          </a:p>
        </p:txBody>
      </p:sp>
    </p:spTree>
    <p:extLst>
      <p:ext uri="{BB962C8B-B14F-4D97-AF65-F5344CB8AC3E}">
        <p14:creationId xmlns:p14="http://schemas.microsoft.com/office/powerpoint/2010/main" val="384189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FFC540-61B5-4775-B906-E5B24EDF8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Ожидаемые конечные результаты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379D18-A302-4F29-B4CF-0F0A8CC28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722"/>
            <a:ext cx="10515600" cy="4825241"/>
          </a:xfrm>
        </p:spPr>
        <p:txBody>
          <a:bodyPr>
            <a:normAutofit/>
          </a:bodyPr>
          <a:lstStyle/>
          <a:p>
            <a:pPr lvl="1"/>
            <a:r>
              <a:rPr lang="ru-RU" dirty="0"/>
              <a:t>Рост достижений учащихся в конкурсном, и научно-исследовательском движении, социальных проектах, соревнованиях различного уровня.</a:t>
            </a:r>
          </a:p>
          <a:p>
            <a:pPr lvl="1"/>
            <a:r>
              <a:rPr lang="ru-RU" dirty="0"/>
              <a:t>Расширение успешности партнерства образовательных учреждений с современной научной, социальной, культурной средой и предприятиями СПб.</a:t>
            </a:r>
          </a:p>
          <a:p>
            <a:pPr lvl="1"/>
            <a:r>
              <a:rPr lang="ru-RU" dirty="0"/>
              <a:t>Развитие информационно насыщенного творческого воспитательного пространства.</a:t>
            </a:r>
          </a:p>
          <a:p>
            <a:pPr lvl="1"/>
            <a:r>
              <a:rPr lang="ru-RU" dirty="0"/>
              <a:t>Развитие универсальных учебных действий, информационных и научно-исследовательских навыков, познавательных интересов обучающихся.</a:t>
            </a:r>
          </a:p>
          <a:p>
            <a:pPr lvl="1" fontAlgn="base"/>
            <a:r>
              <a:rPr lang="ru-RU" dirty="0"/>
              <a:t>Развитие воспитательного пространства района, основанного на координации и консолидации усилий всех ее институтов, современной развитой инфраструктуре, правовом регулировании, эффективных механизмах управления и использования лучшего педагогического опыта воспитательной деятельности.</a:t>
            </a:r>
          </a:p>
          <a:p>
            <a:pPr lvl="1" fontAlgn="base"/>
            <a:r>
              <a:rPr lang="ru-RU" dirty="0"/>
              <a:t>Доступность для всех категорий детей качественного воспитания, способствующего удовлетворению их индивидуальных потребностей, развитию творческих способностей, независимо от места проживания, материального положения семьи, состояния здоровья;</a:t>
            </a:r>
          </a:p>
          <a:p>
            <a:pPr lvl="1" fontAlgn="base"/>
            <a:r>
              <a:rPr lang="ru-RU" dirty="0"/>
              <a:t>Укрепление и развитие кадрового потенциала системы воспитания района.</a:t>
            </a:r>
          </a:p>
        </p:txBody>
      </p:sp>
    </p:spTree>
    <p:extLst>
      <p:ext uri="{BB962C8B-B14F-4D97-AF65-F5344CB8AC3E}">
        <p14:creationId xmlns:p14="http://schemas.microsoft.com/office/powerpoint/2010/main" val="2171845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A49AA6-D36F-42A4-BEDE-D6FB840F1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Направления реализации Программы: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6AF003-5130-437A-8505-BE700A683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0347"/>
            <a:ext cx="8596668" cy="4631016"/>
          </a:xfrm>
        </p:spPr>
        <p:txBody>
          <a:bodyPr>
            <a:normAutofit/>
          </a:bodyPr>
          <a:lstStyle/>
          <a:p>
            <a:r>
              <a:rPr lang="ru-RU" b="1" i="1" dirty="0"/>
              <a:t>Социально-личностное направление</a:t>
            </a:r>
            <a:r>
              <a:rPr lang="ru-RU" dirty="0"/>
              <a:t> </a:t>
            </a:r>
            <a:r>
              <a:rPr lang="ru-RU" b="1" dirty="0"/>
              <a:t>– </a:t>
            </a:r>
            <a:r>
              <a:rPr lang="ru-RU" dirty="0"/>
              <a:t> осуществление комплекса педагогических мероприятий, направленных на присвоение обучаемыми культурных и нравственных ценностей общества, формирование личностных качеств, определяющих взаимоотношения с другими детьми и людьми, развитие самосознания, осознание своего места в обществе.</a:t>
            </a:r>
          </a:p>
          <a:p>
            <a:endParaRPr lang="ru-RU" dirty="0"/>
          </a:p>
          <a:p>
            <a:r>
              <a:rPr lang="ru-RU" b="1" i="1" dirty="0"/>
              <a:t>Духовно-нравственное направление</a:t>
            </a:r>
            <a:r>
              <a:rPr lang="ru-RU" dirty="0"/>
              <a:t> </a:t>
            </a:r>
            <a:r>
              <a:rPr lang="ru-RU" b="1" dirty="0"/>
              <a:t>– </a:t>
            </a:r>
            <a:r>
              <a:rPr lang="ru-RU" dirty="0"/>
              <a:t>осуществление комплекса педагогических мероприятий, направленных на организацию нравственного уклада школьной жизни, включающего воспитательную, учебную, внеучебную, социально значимую деятельность обучающихся, основанные на системе духовных идеалов, ценностей, моральных приоритетов, реализуемых в совместной социально-педагогической деятельности школы, семьи и других субъектов общественной жизни.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69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EA89B6-0C53-4C6A-ADE4-3C55869AB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997545-8620-4540-812D-774587823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15879"/>
            <a:ext cx="8596668" cy="4925484"/>
          </a:xfrm>
        </p:spPr>
        <p:txBody>
          <a:bodyPr>
            <a:normAutofit/>
          </a:bodyPr>
          <a:lstStyle/>
          <a:p>
            <a:r>
              <a:rPr lang="ru-RU" b="1" i="1" dirty="0"/>
              <a:t>Гражданско-патриотическое направление</a:t>
            </a:r>
            <a:r>
              <a:rPr lang="ru-RU" dirty="0"/>
              <a:t> </a:t>
            </a:r>
            <a:r>
              <a:rPr lang="ru-RU" b="1" dirty="0"/>
              <a:t>– </a:t>
            </a:r>
            <a:r>
              <a:rPr lang="ru-RU" dirty="0"/>
              <a:t>осуществление комплекса педагогических мероприятий, направленных на формирование и развитие личности гражданина-патриота России, способного соединить патриотические чувства и патриотическое самосознание с идеалами гражданственности,  ответственности,  социальной солидарности, справедливости, с  духовными и нравственными ценностями; гражданина-патриота,  готового служить российскому обществу и укреплению его единства, сознающего все значение единства российского общества, важность и ценность общероссийской идентичности.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b="1" i="1" dirty="0"/>
              <a:t>Информационно-медийное направление</a:t>
            </a:r>
            <a:r>
              <a:rPr lang="ru-RU" dirty="0"/>
              <a:t> </a:t>
            </a:r>
            <a:r>
              <a:rPr lang="ru-RU" b="1" dirty="0"/>
              <a:t>– </a:t>
            </a:r>
            <a:r>
              <a:rPr lang="ru-RU" dirty="0"/>
              <a:t>осуществление комплекса педагогических мероприятий по обеспечению мотивации и объединения школьников с целью воспитания будущих граждан как коммуникативных, творческих, свободно мыслящих личностей, обладающих аналитическим мышлением, умением аргументированно отстаивать свою позицию, владеющих современными информационно-медийными компетенциями.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15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21922"/>
            <a:ext cx="8596668" cy="294508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Инвариантные направления программы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445" y="2208090"/>
            <a:ext cx="9048557" cy="388077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56060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</TotalTime>
  <Words>1036</Words>
  <Application>Microsoft Office PowerPoint</Application>
  <PresentationFormat>Широкоэкранный</PresentationFormat>
  <Paragraphs>123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Lato</vt:lpstr>
      <vt:lpstr>Lato Heavy</vt:lpstr>
      <vt:lpstr>Lobster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Цель программы</vt:lpstr>
      <vt:lpstr>Основные задачи</vt:lpstr>
      <vt:lpstr>Этапы  реализации  программы</vt:lpstr>
      <vt:lpstr>Ожидаемые конечные результаты </vt:lpstr>
      <vt:lpstr>Направления реализации Программы: </vt:lpstr>
      <vt:lpstr>Презентация PowerPoint</vt:lpstr>
      <vt:lpstr>Инвариантные направления программы</vt:lpstr>
      <vt:lpstr>Патриотическое направление</vt:lpstr>
      <vt:lpstr>Школа безопасности и правопорядка</vt:lpstr>
      <vt:lpstr>Профориентация</vt:lpstr>
      <vt:lpstr>Школьные медиа</vt:lpstr>
      <vt:lpstr>Вариативные направления программы</vt:lpstr>
      <vt:lpstr>Образовательный туризм</vt:lpstr>
      <vt:lpstr>Отдых и оздоровление</vt:lpstr>
      <vt:lpstr>Экологическое направление</vt:lpstr>
      <vt:lpstr>Семья</vt:lpstr>
      <vt:lpstr>Школьные музеи</vt:lpstr>
      <vt:lpstr>Программа «Поколение.ru»</vt:lpstr>
      <vt:lpstr>Вручение свидетельств пилотным школам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user</cp:lastModifiedBy>
  <cp:revision>22</cp:revision>
  <dcterms:created xsi:type="dcterms:W3CDTF">2017-08-07T17:19:05Z</dcterms:created>
  <dcterms:modified xsi:type="dcterms:W3CDTF">2017-09-21T09:44:45Z</dcterms:modified>
</cp:coreProperties>
</file>