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7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38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6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0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0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4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9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0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5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работы классного руководителя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357873" cy="4525963"/>
          </a:xfrm>
        </p:spPr>
      </p:pic>
    </p:spTree>
    <p:extLst>
      <p:ext uri="{BB962C8B-B14F-4D97-AF65-F5344CB8AC3E}">
        <p14:creationId xmlns:p14="http://schemas.microsoft.com/office/powerpoint/2010/main" val="11348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Титульный лист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3608" y="1340768"/>
            <a:ext cx="6592912" cy="52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474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9088" y="892646"/>
            <a:ext cx="7059296" cy="56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4"/>
            <a:ext cx="9102435" cy="68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План работы классного руководителя строится на основе плана школы и выбора класса</a:t>
            </a:r>
            <a:endParaRPr lang="ru-RU" dirty="0"/>
          </a:p>
        </p:txBody>
      </p:sp>
      <p:pic>
        <p:nvPicPr>
          <p:cNvPr id="4098" name="Picture 2" descr="F:\МО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713807" cy="30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Творческих и успехов, терпения и личного счастья, коллеги!</a:t>
            </a:r>
            <a:endParaRPr lang="ru-RU" dirty="0"/>
          </a:p>
        </p:txBody>
      </p:sp>
      <p:pic>
        <p:nvPicPr>
          <p:cNvPr id="5122" name="Picture 2" descr="F:\МО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721017" cy="38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91</TotalTime>
  <Words>29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План работы классного руководителя</vt:lpstr>
      <vt:lpstr>Титульный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классного руководителя</dc:title>
  <dc:creator>Учитель</dc:creator>
  <cp:lastModifiedBy>user</cp:lastModifiedBy>
  <cp:revision>8</cp:revision>
  <dcterms:created xsi:type="dcterms:W3CDTF">2017-09-20T06:39:18Z</dcterms:created>
  <dcterms:modified xsi:type="dcterms:W3CDTF">2017-09-21T08:13:55Z</dcterms:modified>
</cp:coreProperties>
</file>