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5" autoAdjust="0"/>
    <p:restoredTop sz="94660"/>
  </p:normalViewPr>
  <p:slideViewPr>
    <p:cSldViewPr>
      <p:cViewPr varScale="1">
        <p:scale>
          <a:sx n="84" d="100"/>
          <a:sy n="84" d="100"/>
        </p:scale>
        <p:origin x="-9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7BAEC-1948-4718-A888-9B8A960973E0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3CFA8-B23C-4F5C-A9C8-9707AD6E7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0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EA84-B23F-4AFB-AF25-58FEF5091059}" type="datetime1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21838-A6F2-48F6-AF21-A4BD4D5CC10B}" type="datetime1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00C8-B91B-4192-95FF-98733E8EAA6E}" type="datetime1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62C9-3448-434E-BC79-103A84AD2F80}" type="datetime1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6CA0A-28BB-44E9-A128-05867F4138A4}" type="datetime1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500F-3A62-462E-92B1-470479A4B4D8}" type="datetime1">
              <a:rPr lang="ru-RU" smtClean="0"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D99A-DAC2-4604-AE1F-7BB8B305751E}" type="datetime1">
              <a:rPr lang="ru-RU" smtClean="0"/>
              <a:t>12.09.2017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7C06-81E9-4367-8D98-053E47361F7A}" type="datetime1">
              <a:rPr lang="ru-RU" smtClean="0"/>
              <a:t>12.09.2017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283B-6BF5-451E-9E04-E54E2520CEC1}" type="datetime1">
              <a:rPr lang="ru-RU" smtClean="0"/>
              <a:t>12.09.2017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6098-D301-47B0-B1D6-77AF72EF8BAF}" type="datetime1">
              <a:rPr lang="ru-RU" smtClean="0"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38BB-4590-4BD4-9A07-5C893917D2D2}" type="datetime1">
              <a:rPr lang="ru-RU" smtClean="0"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657E4-A701-438E-AFB8-3D25B227E2F7}" type="datetime1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28858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61" y="620688"/>
            <a:ext cx="4162987" cy="312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32" y="595500"/>
            <a:ext cx="4104456" cy="307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9" y="3536488"/>
            <a:ext cx="3887219" cy="2915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835696" y="404664"/>
            <a:ext cx="6048672" cy="76944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СОВМЕСТНЫЕ ПОХОДЫ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079" y="3536488"/>
            <a:ext cx="3832562" cy="2877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7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35696" y="426404"/>
            <a:ext cx="6048672" cy="76944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СЕМЕЙНЫЕ  ИГРЫ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54" y="1484784"/>
            <a:ext cx="2949792" cy="393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416" y="1505860"/>
            <a:ext cx="2846511" cy="3795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7" t="30124" r="31729"/>
          <a:stretch/>
        </p:blipFill>
        <p:spPr>
          <a:xfrm>
            <a:off x="2922405" y="2348879"/>
            <a:ext cx="2977011" cy="3888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78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35696" y="404664"/>
            <a:ext cx="6048672" cy="76944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ВЫПУСК ЖУРНАЛА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7" r="12342"/>
          <a:stretch/>
        </p:blipFill>
        <p:spPr bwMode="auto">
          <a:xfrm>
            <a:off x="1442616" y="1353840"/>
            <a:ext cx="6834832" cy="516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9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35696" y="404664"/>
            <a:ext cx="6048672" cy="76944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БУДЬТЕ  ЗДОРОВЫ!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4" t="-4146" r="3154" b="12697"/>
          <a:stretch/>
        </p:blipFill>
        <p:spPr bwMode="auto">
          <a:xfrm>
            <a:off x="2498126" y="1163064"/>
            <a:ext cx="3937471" cy="542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9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28858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b="49023"/>
          <a:stretch>
            <a:fillRect/>
          </a:stretch>
        </p:blipFill>
        <p:spPr bwMode="auto">
          <a:xfrm>
            <a:off x="-1933575" y="-228600"/>
            <a:ext cx="13011150" cy="687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35547"/>
          <a:stretch>
            <a:fillRect/>
          </a:stretch>
        </p:blipFill>
        <p:spPr bwMode="auto">
          <a:xfrm>
            <a:off x="-1857420" y="0"/>
            <a:ext cx="1301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5982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0296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44" y="142852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30273"/>
          <a:stretch>
            <a:fillRect/>
          </a:stretch>
        </p:blipFill>
        <p:spPr bwMode="auto">
          <a:xfrm>
            <a:off x="-1714544" y="21429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742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22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SM</dc:creator>
  <cp:lastModifiedBy>андрей</cp:lastModifiedBy>
  <cp:revision>8</cp:revision>
  <dcterms:created xsi:type="dcterms:W3CDTF">2017-09-11T16:31:33Z</dcterms:created>
  <dcterms:modified xsi:type="dcterms:W3CDTF">2017-09-12T06:24:51Z</dcterms:modified>
</cp:coreProperties>
</file>