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1" r:id="rId2"/>
  </p:sldMasterIdLst>
  <p:notesMasterIdLst>
    <p:notesMasterId r:id="rId11"/>
  </p:notesMasterIdLst>
  <p:handoutMasterIdLst>
    <p:handoutMasterId r:id="rId12"/>
  </p:handoutMasterIdLst>
  <p:sldIdLst>
    <p:sldId id="256" r:id="rId3"/>
    <p:sldId id="385" r:id="rId4"/>
    <p:sldId id="386" r:id="rId5"/>
    <p:sldId id="391" r:id="rId6"/>
    <p:sldId id="388" r:id="rId7"/>
    <p:sldId id="389" r:id="rId8"/>
    <p:sldId id="292" r:id="rId9"/>
    <p:sldId id="371" r:id="rId1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58D"/>
    <a:srgbClr val="808080"/>
    <a:srgbClr val="FCFCFC"/>
    <a:srgbClr val="E8E8E8"/>
    <a:srgbClr val="FFD84B"/>
    <a:srgbClr val="FFFFFF"/>
    <a:srgbClr val="CC3300"/>
    <a:srgbClr val="FFC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68" autoAdjust="0"/>
    <p:restoredTop sz="76038" autoAdjust="0"/>
  </p:normalViewPr>
  <p:slideViewPr>
    <p:cSldViewPr>
      <p:cViewPr varScale="1">
        <p:scale>
          <a:sx n="88" d="100"/>
          <a:sy n="88" d="100"/>
        </p:scale>
        <p:origin x="214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FF91F8-EA8F-46F2-9641-BCCEC8165A9C}" type="doc">
      <dgm:prSet loTypeId="urn:microsoft.com/office/officeart/2005/8/layout/orgChart1" loCatId="hierarchy" qsTypeId="urn:microsoft.com/office/officeart/2005/8/quickstyle/3d2" qsCatId="3D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CFCDC71E-669D-4D3C-920D-C5826FEE518E}" type="asst">
      <dgm:prSet phldrT="[Текст]" custT="1"/>
      <dgm:spPr>
        <a:solidFill>
          <a:srgbClr val="FF0000"/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dirty="0" smtClean="0">
              <a:solidFill>
                <a:srgbClr val="FCFCFC"/>
              </a:solidFill>
            </a:rPr>
            <a:t>элементы 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dirty="0" smtClean="0">
              <a:solidFill>
                <a:srgbClr val="FCFCFC"/>
              </a:solidFill>
            </a:rPr>
            <a:t>гражданская идентичность</a:t>
          </a:r>
        </a:p>
        <a:p>
          <a:endParaRPr lang="ru-RU" dirty="0"/>
        </a:p>
      </dgm:t>
    </dgm:pt>
    <dgm:pt modelId="{BECACA4D-178D-4ABB-8CDD-92BDF2055266}" type="parTrans" cxnId="{9BF3BB0A-1BD2-47C7-AFA6-CB2487C7B03C}">
      <dgm:prSet/>
      <dgm:spPr/>
      <dgm:t>
        <a:bodyPr/>
        <a:lstStyle/>
        <a:p>
          <a:endParaRPr lang="ru-RU"/>
        </a:p>
      </dgm:t>
    </dgm:pt>
    <dgm:pt modelId="{F0AC1DF6-02C3-4F01-B01D-90800CF75E27}" type="sibTrans" cxnId="{9BF3BB0A-1BD2-47C7-AFA6-CB2487C7B03C}">
      <dgm:prSet/>
      <dgm:spPr/>
      <dgm:t>
        <a:bodyPr/>
        <a:lstStyle/>
        <a:p>
          <a:endParaRPr lang="ru-RU"/>
        </a:p>
      </dgm:t>
    </dgm:pt>
    <dgm:pt modelId="{EEBEA3E2-3D30-4BDB-8BC4-B561BD5CFABF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400" dirty="0" smtClean="0">
              <a:solidFill>
                <a:srgbClr val="FCFCFC"/>
              </a:solidFill>
            </a:rPr>
            <a:t>Когнитивный </a:t>
          </a:r>
          <a:endParaRPr lang="ru-RU" sz="2400" dirty="0">
            <a:solidFill>
              <a:srgbClr val="FCFCFC"/>
            </a:solidFill>
          </a:endParaRPr>
        </a:p>
      </dgm:t>
    </dgm:pt>
    <dgm:pt modelId="{C52DC0CF-6F64-42EF-8DE1-73F4508ECF3F}" type="parTrans" cxnId="{54172F92-C653-4F0B-920F-181E14358901}">
      <dgm:prSet/>
      <dgm:spPr/>
      <dgm:t>
        <a:bodyPr/>
        <a:lstStyle/>
        <a:p>
          <a:endParaRPr lang="ru-RU"/>
        </a:p>
      </dgm:t>
    </dgm:pt>
    <dgm:pt modelId="{513D575E-2F4D-40BB-B863-DA4E37CCCB0B}" type="sibTrans" cxnId="{54172F92-C653-4F0B-920F-181E14358901}">
      <dgm:prSet/>
      <dgm:spPr/>
      <dgm:t>
        <a:bodyPr/>
        <a:lstStyle/>
        <a:p>
          <a:endParaRPr lang="ru-RU"/>
        </a:p>
      </dgm:t>
    </dgm:pt>
    <dgm:pt modelId="{A3C0A0EA-2536-4C4A-BFB0-2AA8EB036E53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400" dirty="0" smtClean="0">
              <a:solidFill>
                <a:srgbClr val="FCFCFC"/>
              </a:solidFill>
            </a:rPr>
            <a:t>Эмоциональный </a:t>
          </a:r>
          <a:endParaRPr lang="ru-RU" sz="2400" dirty="0">
            <a:solidFill>
              <a:srgbClr val="FCFCFC"/>
            </a:solidFill>
          </a:endParaRPr>
        </a:p>
      </dgm:t>
    </dgm:pt>
    <dgm:pt modelId="{A5700CFD-5543-43A3-BCDF-1E90F1512F1E}" type="parTrans" cxnId="{DACE5E60-FF92-449C-9207-444ADB283555}">
      <dgm:prSet/>
      <dgm:spPr/>
      <dgm:t>
        <a:bodyPr/>
        <a:lstStyle/>
        <a:p>
          <a:endParaRPr lang="ru-RU"/>
        </a:p>
      </dgm:t>
    </dgm:pt>
    <dgm:pt modelId="{8BC450C2-B0DB-46F0-9BAE-842DB9B18D98}" type="sibTrans" cxnId="{DACE5E60-FF92-449C-9207-444ADB283555}">
      <dgm:prSet/>
      <dgm:spPr/>
      <dgm:t>
        <a:bodyPr/>
        <a:lstStyle/>
        <a:p>
          <a:endParaRPr lang="ru-RU"/>
        </a:p>
      </dgm:t>
    </dgm:pt>
    <dgm:pt modelId="{451B4173-AF49-4D3C-A6F7-88F680379412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ru-RU" sz="2400" dirty="0" err="1" smtClean="0">
              <a:solidFill>
                <a:srgbClr val="FCFCFC"/>
              </a:solidFill>
            </a:rPr>
            <a:t>Ценностый</a:t>
          </a:r>
          <a:r>
            <a:rPr lang="ru-RU" sz="2400" dirty="0" smtClean="0">
              <a:solidFill>
                <a:srgbClr val="FCFCFC"/>
              </a:solidFill>
            </a:rPr>
            <a:t> </a:t>
          </a:r>
          <a:endParaRPr lang="ru-RU" sz="2400" dirty="0">
            <a:solidFill>
              <a:srgbClr val="FCFCFC"/>
            </a:solidFill>
          </a:endParaRPr>
        </a:p>
      </dgm:t>
    </dgm:pt>
    <dgm:pt modelId="{AB0E64A9-9956-4821-A90D-DDA125D52780}" type="sibTrans" cxnId="{66BA7FC7-A794-4C8B-B517-CB1AE87D406B}">
      <dgm:prSet/>
      <dgm:spPr/>
      <dgm:t>
        <a:bodyPr/>
        <a:lstStyle/>
        <a:p>
          <a:endParaRPr lang="ru-RU"/>
        </a:p>
      </dgm:t>
    </dgm:pt>
    <dgm:pt modelId="{B063A57D-1187-4937-A239-B03941A89A31}" type="parTrans" cxnId="{66BA7FC7-A794-4C8B-B517-CB1AE87D406B}">
      <dgm:prSet/>
      <dgm:spPr/>
      <dgm:t>
        <a:bodyPr/>
        <a:lstStyle/>
        <a:p>
          <a:endParaRPr lang="ru-RU"/>
        </a:p>
      </dgm:t>
    </dgm:pt>
    <dgm:pt modelId="{C55B4392-265B-4DDB-A431-EFA7CD1357CC}">
      <dgm:prSet custT="1"/>
      <dgm:spPr>
        <a:solidFill>
          <a:srgbClr val="0070C0"/>
        </a:solidFill>
      </dgm:spPr>
      <dgm:t>
        <a:bodyPr/>
        <a:lstStyle/>
        <a:p>
          <a:r>
            <a:rPr lang="ru-RU" sz="2400" dirty="0" smtClean="0"/>
            <a:t>Поведенческий</a:t>
          </a:r>
          <a:r>
            <a:rPr lang="ru-RU" sz="1900" dirty="0" smtClean="0"/>
            <a:t> </a:t>
          </a:r>
          <a:endParaRPr lang="ru-RU" sz="1900" dirty="0"/>
        </a:p>
      </dgm:t>
    </dgm:pt>
    <dgm:pt modelId="{DA97F2AE-E200-45C8-AFAD-0BFF22F83E2C}" type="parTrans" cxnId="{DACB3487-4A19-4F83-B4F8-B20E5F361205}">
      <dgm:prSet/>
      <dgm:spPr/>
      <dgm:t>
        <a:bodyPr/>
        <a:lstStyle/>
        <a:p>
          <a:endParaRPr lang="ru-RU"/>
        </a:p>
      </dgm:t>
    </dgm:pt>
    <dgm:pt modelId="{1C10433D-48DF-4050-A838-A2CA144AA6D7}" type="sibTrans" cxnId="{DACB3487-4A19-4F83-B4F8-B20E5F361205}">
      <dgm:prSet/>
      <dgm:spPr/>
      <dgm:t>
        <a:bodyPr/>
        <a:lstStyle/>
        <a:p>
          <a:endParaRPr lang="ru-RU"/>
        </a:p>
      </dgm:t>
    </dgm:pt>
    <dgm:pt modelId="{E5733933-2BAB-41E2-8CC9-720D33C610A9}" type="pres">
      <dgm:prSet presAssocID="{42FF91F8-EA8F-46F2-9641-BCCEC8165A9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C3B4D00-8322-4016-87D0-27680A834C09}" type="pres">
      <dgm:prSet presAssocID="{CFCDC71E-669D-4D3C-920D-C5826FEE518E}" presName="hierRoot1" presStyleCnt="0">
        <dgm:presLayoutVars>
          <dgm:hierBranch val="init"/>
        </dgm:presLayoutVars>
      </dgm:prSet>
      <dgm:spPr/>
    </dgm:pt>
    <dgm:pt modelId="{989E0664-B81F-4D21-8B0B-A298898945EB}" type="pres">
      <dgm:prSet presAssocID="{CFCDC71E-669D-4D3C-920D-C5826FEE518E}" presName="rootComposite1" presStyleCnt="0"/>
      <dgm:spPr/>
    </dgm:pt>
    <dgm:pt modelId="{F309B129-C1C7-48D1-8C2C-7D1FEB4EDAA0}" type="pres">
      <dgm:prSet presAssocID="{CFCDC71E-669D-4D3C-920D-C5826FEE518E}" presName="rootText1" presStyleLbl="node0" presStyleIdx="0" presStyleCnt="1" custScaleX="538947" custScaleY="240995" custLinFactY="-3745" custLinFactNeighborX="2084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6D1E8F-2257-4AF1-A889-C7FE254E109A}" type="pres">
      <dgm:prSet presAssocID="{CFCDC71E-669D-4D3C-920D-C5826FEE518E}" presName="rootConnector1" presStyleLbl="asst0" presStyleIdx="0" presStyleCnt="0"/>
      <dgm:spPr/>
      <dgm:t>
        <a:bodyPr/>
        <a:lstStyle/>
        <a:p>
          <a:endParaRPr lang="ru-RU"/>
        </a:p>
      </dgm:t>
    </dgm:pt>
    <dgm:pt modelId="{81D1B7DB-2BEF-4F61-B453-3DE62B8FD36A}" type="pres">
      <dgm:prSet presAssocID="{CFCDC71E-669D-4D3C-920D-C5826FEE518E}" presName="hierChild2" presStyleCnt="0"/>
      <dgm:spPr/>
    </dgm:pt>
    <dgm:pt modelId="{5B2BB09B-DAB8-4924-BFAC-0724234B857A}" type="pres">
      <dgm:prSet presAssocID="{C52DC0CF-6F64-42EF-8DE1-73F4508ECF3F}" presName="Name37" presStyleLbl="parChTrans1D2" presStyleIdx="0" presStyleCnt="4"/>
      <dgm:spPr/>
      <dgm:t>
        <a:bodyPr/>
        <a:lstStyle/>
        <a:p>
          <a:endParaRPr lang="ru-RU"/>
        </a:p>
      </dgm:t>
    </dgm:pt>
    <dgm:pt modelId="{5F2BBBD0-7F60-4910-8E84-E06A5F72EB1F}" type="pres">
      <dgm:prSet presAssocID="{EEBEA3E2-3D30-4BDB-8BC4-B561BD5CFABF}" presName="hierRoot2" presStyleCnt="0">
        <dgm:presLayoutVars>
          <dgm:hierBranch val="init"/>
        </dgm:presLayoutVars>
      </dgm:prSet>
      <dgm:spPr/>
    </dgm:pt>
    <dgm:pt modelId="{05698593-22FD-4296-865A-CB957FBFBA3E}" type="pres">
      <dgm:prSet presAssocID="{EEBEA3E2-3D30-4BDB-8BC4-B561BD5CFABF}" presName="rootComposite" presStyleCnt="0"/>
      <dgm:spPr/>
    </dgm:pt>
    <dgm:pt modelId="{54283EC5-02B0-4F3D-879D-9FE50B753A16}" type="pres">
      <dgm:prSet presAssocID="{EEBEA3E2-3D30-4BDB-8BC4-B561BD5CFABF}" presName="rootText" presStyleLbl="node2" presStyleIdx="0" presStyleCnt="4" custScaleX="1480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9CE749-8F81-4FF4-91DD-24896693ECB5}" type="pres">
      <dgm:prSet presAssocID="{EEBEA3E2-3D30-4BDB-8BC4-B561BD5CFABF}" presName="rootConnector" presStyleLbl="node2" presStyleIdx="0" presStyleCnt="4"/>
      <dgm:spPr/>
      <dgm:t>
        <a:bodyPr/>
        <a:lstStyle/>
        <a:p>
          <a:endParaRPr lang="ru-RU"/>
        </a:p>
      </dgm:t>
    </dgm:pt>
    <dgm:pt modelId="{9B99CA1B-9A64-47C3-9CAD-4C606E3E4F32}" type="pres">
      <dgm:prSet presAssocID="{EEBEA3E2-3D30-4BDB-8BC4-B561BD5CFABF}" presName="hierChild4" presStyleCnt="0"/>
      <dgm:spPr/>
    </dgm:pt>
    <dgm:pt modelId="{4D28C7AC-2918-4F06-95DF-8411F82C7DF0}" type="pres">
      <dgm:prSet presAssocID="{EEBEA3E2-3D30-4BDB-8BC4-B561BD5CFABF}" presName="hierChild5" presStyleCnt="0"/>
      <dgm:spPr/>
    </dgm:pt>
    <dgm:pt modelId="{167A3318-63EB-4126-9B18-16852E0BFD50}" type="pres">
      <dgm:prSet presAssocID="{B063A57D-1187-4937-A239-B03941A89A31}" presName="Name37" presStyleLbl="parChTrans1D2" presStyleIdx="1" presStyleCnt="4"/>
      <dgm:spPr/>
      <dgm:t>
        <a:bodyPr/>
        <a:lstStyle/>
        <a:p>
          <a:endParaRPr lang="ru-RU"/>
        </a:p>
      </dgm:t>
    </dgm:pt>
    <dgm:pt modelId="{8227A4B6-47DA-4EED-9F4C-2FD92DD42155}" type="pres">
      <dgm:prSet presAssocID="{451B4173-AF49-4D3C-A6F7-88F680379412}" presName="hierRoot2" presStyleCnt="0">
        <dgm:presLayoutVars>
          <dgm:hierBranch val="init"/>
        </dgm:presLayoutVars>
      </dgm:prSet>
      <dgm:spPr/>
    </dgm:pt>
    <dgm:pt modelId="{0657F0CA-BBA8-4C07-9C22-B0DEEB72E0EE}" type="pres">
      <dgm:prSet presAssocID="{451B4173-AF49-4D3C-A6F7-88F680379412}" presName="rootComposite" presStyleCnt="0"/>
      <dgm:spPr/>
    </dgm:pt>
    <dgm:pt modelId="{70070983-A6D3-461B-B54D-F0FF2F660704}" type="pres">
      <dgm:prSet presAssocID="{451B4173-AF49-4D3C-A6F7-88F680379412}" presName="rootText" presStyleLbl="node2" presStyleIdx="1" presStyleCnt="4" custScaleX="1493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1A5645-1727-4DF6-8E38-907C2ACAED49}" type="pres">
      <dgm:prSet presAssocID="{451B4173-AF49-4D3C-A6F7-88F680379412}" presName="rootConnector" presStyleLbl="node2" presStyleIdx="1" presStyleCnt="4"/>
      <dgm:spPr/>
      <dgm:t>
        <a:bodyPr/>
        <a:lstStyle/>
        <a:p>
          <a:endParaRPr lang="ru-RU"/>
        </a:p>
      </dgm:t>
    </dgm:pt>
    <dgm:pt modelId="{CB47D5D5-1C9A-495A-9D6B-D142B4B62A7D}" type="pres">
      <dgm:prSet presAssocID="{451B4173-AF49-4D3C-A6F7-88F680379412}" presName="hierChild4" presStyleCnt="0"/>
      <dgm:spPr/>
    </dgm:pt>
    <dgm:pt modelId="{7D174450-22AB-4701-8464-6157092603DF}" type="pres">
      <dgm:prSet presAssocID="{451B4173-AF49-4D3C-A6F7-88F680379412}" presName="hierChild5" presStyleCnt="0"/>
      <dgm:spPr/>
    </dgm:pt>
    <dgm:pt modelId="{CF667FF2-1507-42CD-BBED-D149C36B03AB}" type="pres">
      <dgm:prSet presAssocID="{A5700CFD-5543-43A3-BCDF-1E90F1512F1E}" presName="Name37" presStyleLbl="parChTrans1D2" presStyleIdx="2" presStyleCnt="4"/>
      <dgm:spPr/>
      <dgm:t>
        <a:bodyPr/>
        <a:lstStyle/>
        <a:p>
          <a:endParaRPr lang="ru-RU"/>
        </a:p>
      </dgm:t>
    </dgm:pt>
    <dgm:pt modelId="{5829A86C-DA9F-4CCA-A617-069CC2DEC204}" type="pres">
      <dgm:prSet presAssocID="{A3C0A0EA-2536-4C4A-BFB0-2AA8EB036E53}" presName="hierRoot2" presStyleCnt="0">
        <dgm:presLayoutVars>
          <dgm:hierBranch val="init"/>
        </dgm:presLayoutVars>
      </dgm:prSet>
      <dgm:spPr/>
    </dgm:pt>
    <dgm:pt modelId="{D3A22F6D-B6D1-471E-8615-AD2595391E01}" type="pres">
      <dgm:prSet presAssocID="{A3C0A0EA-2536-4C4A-BFB0-2AA8EB036E53}" presName="rootComposite" presStyleCnt="0"/>
      <dgm:spPr/>
    </dgm:pt>
    <dgm:pt modelId="{681B227F-636B-4C98-B7A8-C41737CE3296}" type="pres">
      <dgm:prSet presAssocID="{A3C0A0EA-2536-4C4A-BFB0-2AA8EB036E53}" presName="rootText" presStyleLbl="node2" presStyleIdx="2" presStyleCnt="4" custScaleX="157672" custLinFactNeighborX="1283" custLinFactNeighborY="-7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BD9BD6-C66D-4D66-B1AE-061FD0F0B4B4}" type="pres">
      <dgm:prSet presAssocID="{A3C0A0EA-2536-4C4A-BFB0-2AA8EB036E53}" presName="rootConnector" presStyleLbl="node2" presStyleIdx="2" presStyleCnt="4"/>
      <dgm:spPr/>
      <dgm:t>
        <a:bodyPr/>
        <a:lstStyle/>
        <a:p>
          <a:endParaRPr lang="ru-RU"/>
        </a:p>
      </dgm:t>
    </dgm:pt>
    <dgm:pt modelId="{38880B33-3CDA-46A7-A32D-4E4EB880291F}" type="pres">
      <dgm:prSet presAssocID="{A3C0A0EA-2536-4C4A-BFB0-2AA8EB036E53}" presName="hierChild4" presStyleCnt="0"/>
      <dgm:spPr/>
    </dgm:pt>
    <dgm:pt modelId="{9F6B7EA7-9E8B-4889-940C-C0536C56A0BA}" type="pres">
      <dgm:prSet presAssocID="{A3C0A0EA-2536-4C4A-BFB0-2AA8EB036E53}" presName="hierChild5" presStyleCnt="0"/>
      <dgm:spPr/>
    </dgm:pt>
    <dgm:pt modelId="{34FDE0CD-386F-4D16-9A04-DCF30052523A}" type="pres">
      <dgm:prSet presAssocID="{DA97F2AE-E200-45C8-AFAD-0BFF22F83E2C}" presName="Name37" presStyleLbl="parChTrans1D2" presStyleIdx="3" presStyleCnt="4"/>
      <dgm:spPr/>
      <dgm:t>
        <a:bodyPr/>
        <a:lstStyle/>
        <a:p>
          <a:endParaRPr lang="ru-RU"/>
        </a:p>
      </dgm:t>
    </dgm:pt>
    <dgm:pt modelId="{F7285F91-DEDD-4A13-985F-209CED03EC3F}" type="pres">
      <dgm:prSet presAssocID="{C55B4392-265B-4DDB-A431-EFA7CD1357CC}" presName="hierRoot2" presStyleCnt="0">
        <dgm:presLayoutVars>
          <dgm:hierBranch val="init"/>
        </dgm:presLayoutVars>
      </dgm:prSet>
      <dgm:spPr/>
    </dgm:pt>
    <dgm:pt modelId="{4504DB2B-45A0-44B5-B5AE-FD69E6D3829B}" type="pres">
      <dgm:prSet presAssocID="{C55B4392-265B-4DDB-A431-EFA7CD1357CC}" presName="rootComposite" presStyleCnt="0"/>
      <dgm:spPr/>
    </dgm:pt>
    <dgm:pt modelId="{465589E7-FF28-478E-8B6C-159D5BCA5223}" type="pres">
      <dgm:prSet presAssocID="{C55B4392-265B-4DDB-A431-EFA7CD1357CC}" presName="rootText" presStyleLbl="node2" presStyleIdx="3" presStyleCnt="4" custScaleX="161494" custScaleY="959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3BFFFC-9A78-4F4A-8338-5CCDD593B224}" type="pres">
      <dgm:prSet presAssocID="{C55B4392-265B-4DDB-A431-EFA7CD1357CC}" presName="rootConnector" presStyleLbl="node2" presStyleIdx="3" presStyleCnt="4"/>
      <dgm:spPr/>
      <dgm:t>
        <a:bodyPr/>
        <a:lstStyle/>
        <a:p>
          <a:endParaRPr lang="ru-RU"/>
        </a:p>
      </dgm:t>
    </dgm:pt>
    <dgm:pt modelId="{06BFDB33-9C0D-4946-9CEC-BBB87A4D35A6}" type="pres">
      <dgm:prSet presAssocID="{C55B4392-265B-4DDB-A431-EFA7CD1357CC}" presName="hierChild4" presStyleCnt="0"/>
      <dgm:spPr/>
    </dgm:pt>
    <dgm:pt modelId="{8E20C969-0599-4E15-ABC4-B619956BC0F0}" type="pres">
      <dgm:prSet presAssocID="{C55B4392-265B-4DDB-A431-EFA7CD1357CC}" presName="hierChild5" presStyleCnt="0"/>
      <dgm:spPr/>
    </dgm:pt>
    <dgm:pt modelId="{D8319CA1-3B6B-4D76-91D5-9C6003815910}" type="pres">
      <dgm:prSet presAssocID="{CFCDC71E-669D-4D3C-920D-C5826FEE518E}" presName="hierChild3" presStyleCnt="0"/>
      <dgm:spPr/>
    </dgm:pt>
  </dgm:ptLst>
  <dgm:cxnLst>
    <dgm:cxn modelId="{DACB3487-4A19-4F83-B4F8-B20E5F361205}" srcId="{CFCDC71E-669D-4D3C-920D-C5826FEE518E}" destId="{C55B4392-265B-4DDB-A431-EFA7CD1357CC}" srcOrd="3" destOrd="0" parTransId="{DA97F2AE-E200-45C8-AFAD-0BFF22F83E2C}" sibTransId="{1C10433D-48DF-4050-A838-A2CA144AA6D7}"/>
    <dgm:cxn modelId="{DACE5E60-FF92-449C-9207-444ADB283555}" srcId="{CFCDC71E-669D-4D3C-920D-C5826FEE518E}" destId="{A3C0A0EA-2536-4C4A-BFB0-2AA8EB036E53}" srcOrd="2" destOrd="0" parTransId="{A5700CFD-5543-43A3-BCDF-1E90F1512F1E}" sibTransId="{8BC450C2-B0DB-46F0-9BAE-842DB9B18D98}"/>
    <dgm:cxn modelId="{021081BC-267E-4209-92A0-E52BBE65215A}" type="presOf" srcId="{C55B4392-265B-4DDB-A431-EFA7CD1357CC}" destId="{465589E7-FF28-478E-8B6C-159D5BCA5223}" srcOrd="0" destOrd="0" presId="urn:microsoft.com/office/officeart/2005/8/layout/orgChart1"/>
    <dgm:cxn modelId="{E878ACA5-5B40-4272-87B6-B95234E87B92}" type="presOf" srcId="{C55B4392-265B-4DDB-A431-EFA7CD1357CC}" destId="{EA3BFFFC-9A78-4F4A-8338-5CCDD593B224}" srcOrd="1" destOrd="0" presId="urn:microsoft.com/office/officeart/2005/8/layout/orgChart1"/>
    <dgm:cxn modelId="{E6B3B168-DCC3-4801-84E5-F1750917F7F9}" type="presOf" srcId="{A5700CFD-5543-43A3-BCDF-1E90F1512F1E}" destId="{CF667FF2-1507-42CD-BBED-D149C36B03AB}" srcOrd="0" destOrd="0" presId="urn:microsoft.com/office/officeart/2005/8/layout/orgChart1"/>
    <dgm:cxn modelId="{54172F92-C653-4F0B-920F-181E14358901}" srcId="{CFCDC71E-669D-4D3C-920D-C5826FEE518E}" destId="{EEBEA3E2-3D30-4BDB-8BC4-B561BD5CFABF}" srcOrd="0" destOrd="0" parTransId="{C52DC0CF-6F64-42EF-8DE1-73F4508ECF3F}" sibTransId="{513D575E-2F4D-40BB-B863-DA4E37CCCB0B}"/>
    <dgm:cxn modelId="{63CBB431-1932-4F12-9DD5-72EA6A1026FF}" type="presOf" srcId="{EEBEA3E2-3D30-4BDB-8BC4-B561BD5CFABF}" destId="{1A9CE749-8F81-4FF4-91DD-24896693ECB5}" srcOrd="1" destOrd="0" presId="urn:microsoft.com/office/officeart/2005/8/layout/orgChart1"/>
    <dgm:cxn modelId="{F3FDF603-8012-4629-A96C-BAA24A442444}" type="presOf" srcId="{EEBEA3E2-3D30-4BDB-8BC4-B561BD5CFABF}" destId="{54283EC5-02B0-4F3D-879D-9FE50B753A16}" srcOrd="0" destOrd="0" presId="urn:microsoft.com/office/officeart/2005/8/layout/orgChart1"/>
    <dgm:cxn modelId="{F40CC35E-3612-44E6-A3C0-427F6E8F5671}" type="presOf" srcId="{A3C0A0EA-2536-4C4A-BFB0-2AA8EB036E53}" destId="{6EBD9BD6-C66D-4D66-B1AE-061FD0F0B4B4}" srcOrd="1" destOrd="0" presId="urn:microsoft.com/office/officeart/2005/8/layout/orgChart1"/>
    <dgm:cxn modelId="{9BF3BB0A-1BD2-47C7-AFA6-CB2487C7B03C}" srcId="{42FF91F8-EA8F-46F2-9641-BCCEC8165A9C}" destId="{CFCDC71E-669D-4D3C-920D-C5826FEE518E}" srcOrd="0" destOrd="0" parTransId="{BECACA4D-178D-4ABB-8CDD-92BDF2055266}" sibTransId="{F0AC1DF6-02C3-4F01-B01D-90800CF75E27}"/>
    <dgm:cxn modelId="{D6C4EB3F-8797-48E2-BB1C-879FE5A5A131}" type="presOf" srcId="{CFCDC71E-669D-4D3C-920D-C5826FEE518E}" destId="{F309B129-C1C7-48D1-8C2C-7D1FEB4EDAA0}" srcOrd="0" destOrd="0" presId="urn:microsoft.com/office/officeart/2005/8/layout/orgChart1"/>
    <dgm:cxn modelId="{92BE0B20-0831-402D-8F73-2E346D355A7F}" type="presOf" srcId="{451B4173-AF49-4D3C-A6F7-88F680379412}" destId="{70070983-A6D3-461B-B54D-F0FF2F660704}" srcOrd="0" destOrd="0" presId="urn:microsoft.com/office/officeart/2005/8/layout/orgChart1"/>
    <dgm:cxn modelId="{E1AA19ED-77F2-4D16-80CC-AC0582B68E1A}" type="presOf" srcId="{A3C0A0EA-2536-4C4A-BFB0-2AA8EB036E53}" destId="{681B227F-636B-4C98-B7A8-C41737CE3296}" srcOrd="0" destOrd="0" presId="urn:microsoft.com/office/officeart/2005/8/layout/orgChart1"/>
    <dgm:cxn modelId="{521EA93E-FE13-4791-BCD5-D2AB9C5C661D}" type="presOf" srcId="{451B4173-AF49-4D3C-A6F7-88F680379412}" destId="{5D1A5645-1727-4DF6-8E38-907C2ACAED49}" srcOrd="1" destOrd="0" presId="urn:microsoft.com/office/officeart/2005/8/layout/orgChart1"/>
    <dgm:cxn modelId="{87B6C0EA-8934-4E1B-BA54-11C7975661E7}" type="presOf" srcId="{C52DC0CF-6F64-42EF-8DE1-73F4508ECF3F}" destId="{5B2BB09B-DAB8-4924-BFAC-0724234B857A}" srcOrd="0" destOrd="0" presId="urn:microsoft.com/office/officeart/2005/8/layout/orgChart1"/>
    <dgm:cxn modelId="{13F5C180-7A29-4785-A1DD-1E011BA8BAC9}" type="presOf" srcId="{42FF91F8-EA8F-46F2-9641-BCCEC8165A9C}" destId="{E5733933-2BAB-41E2-8CC9-720D33C610A9}" srcOrd="0" destOrd="0" presId="urn:microsoft.com/office/officeart/2005/8/layout/orgChart1"/>
    <dgm:cxn modelId="{FAFF1541-AA18-4BD7-A3DA-6A0392FAB04F}" type="presOf" srcId="{B063A57D-1187-4937-A239-B03941A89A31}" destId="{167A3318-63EB-4126-9B18-16852E0BFD50}" srcOrd="0" destOrd="0" presId="urn:microsoft.com/office/officeart/2005/8/layout/orgChart1"/>
    <dgm:cxn modelId="{86E925D6-6B42-4BF4-93DE-2F493D036319}" type="presOf" srcId="{CFCDC71E-669D-4D3C-920D-C5826FEE518E}" destId="{E46D1E8F-2257-4AF1-A889-C7FE254E109A}" srcOrd="1" destOrd="0" presId="urn:microsoft.com/office/officeart/2005/8/layout/orgChart1"/>
    <dgm:cxn modelId="{C640DDFA-298C-4D4F-BD2D-FD2E76055694}" type="presOf" srcId="{DA97F2AE-E200-45C8-AFAD-0BFF22F83E2C}" destId="{34FDE0CD-386F-4D16-9A04-DCF30052523A}" srcOrd="0" destOrd="0" presId="urn:microsoft.com/office/officeart/2005/8/layout/orgChart1"/>
    <dgm:cxn modelId="{66BA7FC7-A794-4C8B-B517-CB1AE87D406B}" srcId="{CFCDC71E-669D-4D3C-920D-C5826FEE518E}" destId="{451B4173-AF49-4D3C-A6F7-88F680379412}" srcOrd="1" destOrd="0" parTransId="{B063A57D-1187-4937-A239-B03941A89A31}" sibTransId="{AB0E64A9-9956-4821-A90D-DDA125D52780}"/>
    <dgm:cxn modelId="{A893D783-423F-4206-982C-4E610BD9B461}" type="presParOf" srcId="{E5733933-2BAB-41E2-8CC9-720D33C610A9}" destId="{EC3B4D00-8322-4016-87D0-27680A834C09}" srcOrd="0" destOrd="0" presId="urn:microsoft.com/office/officeart/2005/8/layout/orgChart1"/>
    <dgm:cxn modelId="{B2FDC52E-BE15-434C-A45F-76881335A7E6}" type="presParOf" srcId="{EC3B4D00-8322-4016-87D0-27680A834C09}" destId="{989E0664-B81F-4D21-8B0B-A298898945EB}" srcOrd="0" destOrd="0" presId="urn:microsoft.com/office/officeart/2005/8/layout/orgChart1"/>
    <dgm:cxn modelId="{A08C0B5B-65FD-43FB-8C99-A82916CA296D}" type="presParOf" srcId="{989E0664-B81F-4D21-8B0B-A298898945EB}" destId="{F309B129-C1C7-48D1-8C2C-7D1FEB4EDAA0}" srcOrd="0" destOrd="0" presId="urn:microsoft.com/office/officeart/2005/8/layout/orgChart1"/>
    <dgm:cxn modelId="{E15A41E9-2792-407A-9E37-456431A24472}" type="presParOf" srcId="{989E0664-B81F-4D21-8B0B-A298898945EB}" destId="{E46D1E8F-2257-4AF1-A889-C7FE254E109A}" srcOrd="1" destOrd="0" presId="urn:microsoft.com/office/officeart/2005/8/layout/orgChart1"/>
    <dgm:cxn modelId="{409C921B-FF74-436F-8B97-68F90A0EC00C}" type="presParOf" srcId="{EC3B4D00-8322-4016-87D0-27680A834C09}" destId="{81D1B7DB-2BEF-4F61-B453-3DE62B8FD36A}" srcOrd="1" destOrd="0" presId="urn:microsoft.com/office/officeart/2005/8/layout/orgChart1"/>
    <dgm:cxn modelId="{4ED80672-AD47-47B7-85AF-CF3510BCC035}" type="presParOf" srcId="{81D1B7DB-2BEF-4F61-B453-3DE62B8FD36A}" destId="{5B2BB09B-DAB8-4924-BFAC-0724234B857A}" srcOrd="0" destOrd="0" presId="urn:microsoft.com/office/officeart/2005/8/layout/orgChart1"/>
    <dgm:cxn modelId="{EF618E96-689B-4B5F-8FF6-912504F3BC36}" type="presParOf" srcId="{81D1B7DB-2BEF-4F61-B453-3DE62B8FD36A}" destId="{5F2BBBD0-7F60-4910-8E84-E06A5F72EB1F}" srcOrd="1" destOrd="0" presId="urn:microsoft.com/office/officeart/2005/8/layout/orgChart1"/>
    <dgm:cxn modelId="{19E33372-00DF-4137-B88A-144C2E78F10C}" type="presParOf" srcId="{5F2BBBD0-7F60-4910-8E84-E06A5F72EB1F}" destId="{05698593-22FD-4296-865A-CB957FBFBA3E}" srcOrd="0" destOrd="0" presId="urn:microsoft.com/office/officeart/2005/8/layout/orgChart1"/>
    <dgm:cxn modelId="{BAD81346-4DE7-42BA-8F19-5A6C24021E55}" type="presParOf" srcId="{05698593-22FD-4296-865A-CB957FBFBA3E}" destId="{54283EC5-02B0-4F3D-879D-9FE50B753A16}" srcOrd="0" destOrd="0" presId="urn:microsoft.com/office/officeart/2005/8/layout/orgChart1"/>
    <dgm:cxn modelId="{5555BDF8-46FB-48AB-BB9B-9907A645B52E}" type="presParOf" srcId="{05698593-22FD-4296-865A-CB957FBFBA3E}" destId="{1A9CE749-8F81-4FF4-91DD-24896693ECB5}" srcOrd="1" destOrd="0" presId="urn:microsoft.com/office/officeart/2005/8/layout/orgChart1"/>
    <dgm:cxn modelId="{85801892-1AC1-4982-8E91-7FE16B93513B}" type="presParOf" srcId="{5F2BBBD0-7F60-4910-8E84-E06A5F72EB1F}" destId="{9B99CA1B-9A64-47C3-9CAD-4C606E3E4F32}" srcOrd="1" destOrd="0" presId="urn:microsoft.com/office/officeart/2005/8/layout/orgChart1"/>
    <dgm:cxn modelId="{7C22085D-3406-4092-AA3A-7D998502A420}" type="presParOf" srcId="{5F2BBBD0-7F60-4910-8E84-E06A5F72EB1F}" destId="{4D28C7AC-2918-4F06-95DF-8411F82C7DF0}" srcOrd="2" destOrd="0" presId="urn:microsoft.com/office/officeart/2005/8/layout/orgChart1"/>
    <dgm:cxn modelId="{EEE57AB0-D25A-4D7F-8C10-D52DDF09AF5D}" type="presParOf" srcId="{81D1B7DB-2BEF-4F61-B453-3DE62B8FD36A}" destId="{167A3318-63EB-4126-9B18-16852E0BFD50}" srcOrd="2" destOrd="0" presId="urn:microsoft.com/office/officeart/2005/8/layout/orgChart1"/>
    <dgm:cxn modelId="{7577B356-B3AB-4B85-B236-1624A83FA3DE}" type="presParOf" srcId="{81D1B7DB-2BEF-4F61-B453-3DE62B8FD36A}" destId="{8227A4B6-47DA-4EED-9F4C-2FD92DD42155}" srcOrd="3" destOrd="0" presId="urn:microsoft.com/office/officeart/2005/8/layout/orgChart1"/>
    <dgm:cxn modelId="{9C417901-F63C-4D7D-94C4-9EC5D03C1247}" type="presParOf" srcId="{8227A4B6-47DA-4EED-9F4C-2FD92DD42155}" destId="{0657F0CA-BBA8-4C07-9C22-B0DEEB72E0EE}" srcOrd="0" destOrd="0" presId="urn:microsoft.com/office/officeart/2005/8/layout/orgChart1"/>
    <dgm:cxn modelId="{BCFC2A45-6526-4741-ADFF-4FFF39D69A20}" type="presParOf" srcId="{0657F0CA-BBA8-4C07-9C22-B0DEEB72E0EE}" destId="{70070983-A6D3-461B-B54D-F0FF2F660704}" srcOrd="0" destOrd="0" presId="urn:microsoft.com/office/officeart/2005/8/layout/orgChart1"/>
    <dgm:cxn modelId="{7B4FA00B-13B0-4556-842C-DC7C8CBE5565}" type="presParOf" srcId="{0657F0CA-BBA8-4C07-9C22-B0DEEB72E0EE}" destId="{5D1A5645-1727-4DF6-8E38-907C2ACAED49}" srcOrd="1" destOrd="0" presId="urn:microsoft.com/office/officeart/2005/8/layout/orgChart1"/>
    <dgm:cxn modelId="{6B178F48-585E-432C-9787-2B6AD55A62AF}" type="presParOf" srcId="{8227A4B6-47DA-4EED-9F4C-2FD92DD42155}" destId="{CB47D5D5-1C9A-495A-9D6B-D142B4B62A7D}" srcOrd="1" destOrd="0" presId="urn:microsoft.com/office/officeart/2005/8/layout/orgChart1"/>
    <dgm:cxn modelId="{54C0E70D-7627-4637-A2FB-046317EC3E64}" type="presParOf" srcId="{8227A4B6-47DA-4EED-9F4C-2FD92DD42155}" destId="{7D174450-22AB-4701-8464-6157092603DF}" srcOrd="2" destOrd="0" presId="urn:microsoft.com/office/officeart/2005/8/layout/orgChart1"/>
    <dgm:cxn modelId="{8A72FB43-DFB8-4342-8904-00F5A99AEB5A}" type="presParOf" srcId="{81D1B7DB-2BEF-4F61-B453-3DE62B8FD36A}" destId="{CF667FF2-1507-42CD-BBED-D149C36B03AB}" srcOrd="4" destOrd="0" presId="urn:microsoft.com/office/officeart/2005/8/layout/orgChart1"/>
    <dgm:cxn modelId="{6765C0F3-EEAC-48D3-AF65-3387FE5AAB3C}" type="presParOf" srcId="{81D1B7DB-2BEF-4F61-B453-3DE62B8FD36A}" destId="{5829A86C-DA9F-4CCA-A617-069CC2DEC204}" srcOrd="5" destOrd="0" presId="urn:microsoft.com/office/officeart/2005/8/layout/orgChart1"/>
    <dgm:cxn modelId="{F6A66D6B-6AF3-4A96-AFB6-900F3E6BC699}" type="presParOf" srcId="{5829A86C-DA9F-4CCA-A617-069CC2DEC204}" destId="{D3A22F6D-B6D1-471E-8615-AD2595391E01}" srcOrd="0" destOrd="0" presId="urn:microsoft.com/office/officeart/2005/8/layout/orgChart1"/>
    <dgm:cxn modelId="{B7F52C7F-D199-41B6-844F-87A9F6B6A32F}" type="presParOf" srcId="{D3A22F6D-B6D1-471E-8615-AD2595391E01}" destId="{681B227F-636B-4C98-B7A8-C41737CE3296}" srcOrd="0" destOrd="0" presId="urn:microsoft.com/office/officeart/2005/8/layout/orgChart1"/>
    <dgm:cxn modelId="{E5DE32FF-2A4B-4263-A25A-8EDF489A4BE9}" type="presParOf" srcId="{D3A22F6D-B6D1-471E-8615-AD2595391E01}" destId="{6EBD9BD6-C66D-4D66-B1AE-061FD0F0B4B4}" srcOrd="1" destOrd="0" presId="urn:microsoft.com/office/officeart/2005/8/layout/orgChart1"/>
    <dgm:cxn modelId="{8CB05320-0874-46B8-8283-2824ABF4FBD9}" type="presParOf" srcId="{5829A86C-DA9F-4CCA-A617-069CC2DEC204}" destId="{38880B33-3CDA-46A7-A32D-4E4EB880291F}" srcOrd="1" destOrd="0" presId="urn:microsoft.com/office/officeart/2005/8/layout/orgChart1"/>
    <dgm:cxn modelId="{69D047E1-F80A-48C1-A265-FA5B36EDC557}" type="presParOf" srcId="{5829A86C-DA9F-4CCA-A617-069CC2DEC204}" destId="{9F6B7EA7-9E8B-4889-940C-C0536C56A0BA}" srcOrd="2" destOrd="0" presId="urn:microsoft.com/office/officeart/2005/8/layout/orgChart1"/>
    <dgm:cxn modelId="{A0191FF9-4787-4E83-A77D-884D4EDFEFA3}" type="presParOf" srcId="{81D1B7DB-2BEF-4F61-B453-3DE62B8FD36A}" destId="{34FDE0CD-386F-4D16-9A04-DCF30052523A}" srcOrd="6" destOrd="0" presId="urn:microsoft.com/office/officeart/2005/8/layout/orgChart1"/>
    <dgm:cxn modelId="{776AF3B6-1802-48A2-82C6-6030FD384C8A}" type="presParOf" srcId="{81D1B7DB-2BEF-4F61-B453-3DE62B8FD36A}" destId="{F7285F91-DEDD-4A13-985F-209CED03EC3F}" srcOrd="7" destOrd="0" presId="urn:microsoft.com/office/officeart/2005/8/layout/orgChart1"/>
    <dgm:cxn modelId="{972B5AF9-F6B6-4D03-B758-AF3B33172E00}" type="presParOf" srcId="{F7285F91-DEDD-4A13-985F-209CED03EC3F}" destId="{4504DB2B-45A0-44B5-B5AE-FD69E6D3829B}" srcOrd="0" destOrd="0" presId="urn:microsoft.com/office/officeart/2005/8/layout/orgChart1"/>
    <dgm:cxn modelId="{9A5C18E9-F54E-4480-826C-200B87958FF0}" type="presParOf" srcId="{4504DB2B-45A0-44B5-B5AE-FD69E6D3829B}" destId="{465589E7-FF28-478E-8B6C-159D5BCA5223}" srcOrd="0" destOrd="0" presId="urn:microsoft.com/office/officeart/2005/8/layout/orgChart1"/>
    <dgm:cxn modelId="{7EDCC357-E3E4-41B6-858B-A4FB21C28696}" type="presParOf" srcId="{4504DB2B-45A0-44B5-B5AE-FD69E6D3829B}" destId="{EA3BFFFC-9A78-4F4A-8338-5CCDD593B224}" srcOrd="1" destOrd="0" presId="urn:microsoft.com/office/officeart/2005/8/layout/orgChart1"/>
    <dgm:cxn modelId="{41110B82-08C1-4ECF-AA52-38F5E7C22A19}" type="presParOf" srcId="{F7285F91-DEDD-4A13-985F-209CED03EC3F}" destId="{06BFDB33-9C0D-4946-9CEC-BBB87A4D35A6}" srcOrd="1" destOrd="0" presId="urn:microsoft.com/office/officeart/2005/8/layout/orgChart1"/>
    <dgm:cxn modelId="{6F516F99-6C8D-44F8-8B40-902DC7F86034}" type="presParOf" srcId="{F7285F91-DEDD-4A13-985F-209CED03EC3F}" destId="{8E20C969-0599-4E15-ABC4-B619956BC0F0}" srcOrd="2" destOrd="0" presId="urn:microsoft.com/office/officeart/2005/8/layout/orgChart1"/>
    <dgm:cxn modelId="{2E62DE9D-EED3-4690-A4E5-692395026625}" type="presParOf" srcId="{EC3B4D00-8322-4016-87D0-27680A834C09}" destId="{D8319CA1-3B6B-4D76-91D5-9C600381591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FDE0CD-386F-4D16-9A04-DCF30052523A}">
      <dsp:nvSpPr>
        <dsp:cNvPr id="0" name=""/>
        <dsp:cNvSpPr/>
      </dsp:nvSpPr>
      <dsp:spPr>
        <a:xfrm>
          <a:off x="4274518" y="2721332"/>
          <a:ext cx="3211160" cy="9108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9566"/>
              </a:lnTo>
              <a:lnTo>
                <a:pt x="3211160" y="779566"/>
              </a:lnTo>
              <a:lnTo>
                <a:pt x="3211160" y="910801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667FF2-1507-42CD-BBED-D149C36B03AB}">
      <dsp:nvSpPr>
        <dsp:cNvPr id="0" name=""/>
        <dsp:cNvSpPr/>
      </dsp:nvSpPr>
      <dsp:spPr>
        <a:xfrm>
          <a:off x="4274518" y="2721332"/>
          <a:ext cx="970169" cy="9062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5041"/>
              </a:lnTo>
              <a:lnTo>
                <a:pt x="970169" y="775041"/>
              </a:lnTo>
              <a:lnTo>
                <a:pt x="970169" y="906276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7A3318-63EB-4126-9B18-16852E0BFD50}">
      <dsp:nvSpPr>
        <dsp:cNvPr id="0" name=""/>
        <dsp:cNvSpPr/>
      </dsp:nvSpPr>
      <dsp:spPr>
        <a:xfrm>
          <a:off x="3047748" y="2721332"/>
          <a:ext cx="1226770" cy="910801"/>
        </a:xfrm>
        <a:custGeom>
          <a:avLst/>
          <a:gdLst/>
          <a:ahLst/>
          <a:cxnLst/>
          <a:rect l="0" t="0" r="0" b="0"/>
          <a:pathLst>
            <a:path>
              <a:moveTo>
                <a:pt x="1226770" y="0"/>
              </a:moveTo>
              <a:lnTo>
                <a:pt x="1226770" y="779566"/>
              </a:lnTo>
              <a:lnTo>
                <a:pt x="0" y="779566"/>
              </a:lnTo>
              <a:lnTo>
                <a:pt x="0" y="910801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2BB09B-DAB8-4924-BFAC-0724234B857A}">
      <dsp:nvSpPr>
        <dsp:cNvPr id="0" name=""/>
        <dsp:cNvSpPr/>
      </dsp:nvSpPr>
      <dsp:spPr>
        <a:xfrm>
          <a:off x="927111" y="2721332"/>
          <a:ext cx="3347407" cy="910801"/>
        </a:xfrm>
        <a:custGeom>
          <a:avLst/>
          <a:gdLst/>
          <a:ahLst/>
          <a:cxnLst/>
          <a:rect l="0" t="0" r="0" b="0"/>
          <a:pathLst>
            <a:path>
              <a:moveTo>
                <a:pt x="3347407" y="0"/>
              </a:moveTo>
              <a:lnTo>
                <a:pt x="3347407" y="779566"/>
              </a:lnTo>
              <a:lnTo>
                <a:pt x="0" y="779566"/>
              </a:lnTo>
              <a:lnTo>
                <a:pt x="0" y="910801"/>
              </a:lnTo>
            </a:path>
          </a:pathLst>
        </a:custGeom>
        <a:noFill/>
        <a:ln w="254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09B129-C1C7-48D1-8C2C-7D1FEB4EDAA0}">
      <dsp:nvSpPr>
        <dsp:cNvPr id="0" name=""/>
        <dsp:cNvSpPr/>
      </dsp:nvSpPr>
      <dsp:spPr>
        <a:xfrm>
          <a:off x="906489" y="1215287"/>
          <a:ext cx="6736059" cy="1506044"/>
        </a:xfrm>
        <a:prstGeom prst="rect">
          <a:avLst/>
        </a:prstGeom>
        <a:solidFill>
          <a:srgbClr val="FF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kern="1200" dirty="0" smtClean="0">
              <a:solidFill>
                <a:srgbClr val="FCFCFC"/>
              </a:solidFill>
            </a:rPr>
            <a:t>элементы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b="1" kern="1200" dirty="0" smtClean="0">
              <a:solidFill>
                <a:srgbClr val="FCFCFC"/>
              </a:solidFill>
            </a:rPr>
            <a:t>гражданская идентичность</a:t>
          </a:r>
        </a:p>
        <a:p>
          <a:pPr lvl="0">
            <a:spcBef>
              <a:spcPct val="0"/>
            </a:spcBef>
          </a:pPr>
          <a:endParaRPr lang="ru-RU" kern="1200" dirty="0"/>
        </a:p>
      </dsp:txBody>
      <dsp:txXfrm>
        <a:off x="906489" y="1215287"/>
        <a:ext cx="6736059" cy="1506044"/>
      </dsp:txXfrm>
    </dsp:sp>
    <dsp:sp modelId="{54283EC5-02B0-4F3D-879D-9FE50B753A16}">
      <dsp:nvSpPr>
        <dsp:cNvPr id="0" name=""/>
        <dsp:cNvSpPr/>
      </dsp:nvSpPr>
      <dsp:spPr>
        <a:xfrm>
          <a:off x="2043" y="3632133"/>
          <a:ext cx="1850136" cy="624927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CFCFC"/>
              </a:solidFill>
            </a:rPr>
            <a:t>Когнитивный </a:t>
          </a:r>
          <a:endParaRPr lang="ru-RU" sz="2400" kern="1200" dirty="0">
            <a:solidFill>
              <a:srgbClr val="FCFCFC"/>
            </a:solidFill>
          </a:endParaRPr>
        </a:p>
      </dsp:txBody>
      <dsp:txXfrm>
        <a:off x="2043" y="3632133"/>
        <a:ext cx="1850136" cy="624927"/>
      </dsp:txXfrm>
    </dsp:sp>
    <dsp:sp modelId="{70070983-A6D3-461B-B54D-F0FF2F660704}">
      <dsp:nvSpPr>
        <dsp:cNvPr id="0" name=""/>
        <dsp:cNvSpPr/>
      </dsp:nvSpPr>
      <dsp:spPr>
        <a:xfrm>
          <a:off x="2114649" y="3632133"/>
          <a:ext cx="1866196" cy="624927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>
              <a:solidFill>
                <a:srgbClr val="FCFCFC"/>
              </a:solidFill>
            </a:rPr>
            <a:t>Ценностый</a:t>
          </a:r>
          <a:r>
            <a:rPr lang="ru-RU" sz="2400" kern="1200" dirty="0" smtClean="0">
              <a:solidFill>
                <a:srgbClr val="FCFCFC"/>
              </a:solidFill>
            </a:rPr>
            <a:t> </a:t>
          </a:r>
          <a:endParaRPr lang="ru-RU" sz="2400" kern="1200" dirty="0">
            <a:solidFill>
              <a:srgbClr val="FCFCFC"/>
            </a:solidFill>
          </a:endParaRPr>
        </a:p>
      </dsp:txBody>
      <dsp:txXfrm>
        <a:off x="2114649" y="3632133"/>
        <a:ext cx="1866196" cy="624927"/>
      </dsp:txXfrm>
    </dsp:sp>
    <dsp:sp modelId="{681B227F-636B-4C98-B7A8-C41737CE3296}">
      <dsp:nvSpPr>
        <dsp:cNvPr id="0" name=""/>
        <dsp:cNvSpPr/>
      </dsp:nvSpPr>
      <dsp:spPr>
        <a:xfrm>
          <a:off x="4259351" y="3627608"/>
          <a:ext cx="1970672" cy="624927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FCFCFC"/>
              </a:solidFill>
            </a:rPr>
            <a:t>Эмоциональный </a:t>
          </a:r>
          <a:endParaRPr lang="ru-RU" sz="2400" kern="1200" dirty="0">
            <a:solidFill>
              <a:srgbClr val="FCFCFC"/>
            </a:solidFill>
          </a:endParaRPr>
        </a:p>
      </dsp:txBody>
      <dsp:txXfrm>
        <a:off x="4259351" y="3627608"/>
        <a:ext cx="1970672" cy="624927"/>
      </dsp:txXfrm>
    </dsp:sp>
    <dsp:sp modelId="{465589E7-FF28-478E-8B6C-159D5BCA5223}">
      <dsp:nvSpPr>
        <dsp:cNvPr id="0" name=""/>
        <dsp:cNvSpPr/>
      </dsp:nvSpPr>
      <dsp:spPr>
        <a:xfrm>
          <a:off x="6476458" y="3632133"/>
          <a:ext cx="2018441" cy="599468"/>
        </a:xfrm>
        <a:prstGeom prst="rect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Поведенческий</a:t>
          </a:r>
          <a:r>
            <a:rPr lang="ru-RU" sz="1900" kern="1200" dirty="0" smtClean="0"/>
            <a:t> </a:t>
          </a:r>
          <a:endParaRPr lang="ru-RU" sz="1900" kern="1200" dirty="0"/>
        </a:p>
      </dsp:txBody>
      <dsp:txXfrm>
        <a:off x="6476458" y="3632133"/>
        <a:ext cx="2018441" cy="599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DE4007C-FE28-42A1-B84E-F415C1643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807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4A7B-C65F-443C-8254-4B7915B12F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512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DCDB3-F373-49E2-BDA5-D838CD266438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0058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64A7B-C65F-443C-8254-4B7915B12F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71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64A7B-C65F-443C-8254-4B7915B12F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5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Гражданская идентичность включает четыре основные элементы:</a:t>
            </a:r>
          </a:p>
          <a:p>
            <a:r>
              <a:rPr lang="ru-RU" dirty="0" smtClean="0"/>
              <a:t>Когнитивный – знание о принадлежности к данной социальной общности</a:t>
            </a:r>
          </a:p>
          <a:p>
            <a:r>
              <a:rPr lang="ru-RU" dirty="0" smtClean="0"/>
              <a:t>Ценностный – наличие позитивного</a:t>
            </a:r>
            <a:r>
              <a:rPr lang="ru-RU" baseline="0" dirty="0" smtClean="0"/>
              <a:t>  или негативного отношения к факту принадлежности</a:t>
            </a:r>
          </a:p>
          <a:p>
            <a:r>
              <a:rPr lang="ru-RU" baseline="0" dirty="0" smtClean="0"/>
              <a:t>Эмоциональный – принятие или непринятие гражданской общности в качестве группы членства, как результат действия двух первых</a:t>
            </a:r>
          </a:p>
          <a:p>
            <a:r>
              <a:rPr lang="ru-RU" baseline="0" dirty="0" smtClean="0"/>
              <a:t>Поведенческий -  участие в общественно-политической жизни страны, реализация гражданской позиции в деятельности и поведении</a:t>
            </a:r>
          </a:p>
          <a:p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ACAAD9-3AA2-493D-BE78-0E3E6E45B68F}" type="slidenum">
              <a:rPr lang="en-US" altLang="ru-RU" smtClean="0"/>
              <a:pPr>
                <a:defRPr/>
              </a:pPr>
              <a:t>5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5088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64A7B-C65F-443C-8254-4B7915B12FA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654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4C07E9-C0EB-43DE-9762-CCEFED05AE3D}" type="slidenum">
              <a:rPr lang="en-US" smtClean="0"/>
              <a:pPr/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9720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764A7B-C65F-443C-8254-4B7915B12FA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08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10"/>
              </a:cxn>
              <a:cxn ang="0">
                <a:pos x="1740" y="510"/>
              </a:cxn>
              <a:cxn ang="0">
                <a:pos x="1595" y="30"/>
              </a:cxn>
              <a:cxn ang="0">
                <a:pos x="0" y="0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/>
            <a:ahLst/>
            <a:cxnLst>
              <a:cxn ang="0">
                <a:pos x="1116" y="0"/>
              </a:cxn>
              <a:cxn ang="0">
                <a:pos x="3840" y="636"/>
              </a:cxn>
              <a:cxn ang="0">
                <a:pos x="4032" y="1356"/>
              </a:cxn>
              <a:cxn ang="0">
                <a:pos x="288" y="1356"/>
              </a:cxn>
              <a:cxn ang="0">
                <a:pos x="0" y="828"/>
              </a:cxn>
              <a:cxn ang="0">
                <a:pos x="1116" y="0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/>
            <a:ahLst/>
            <a:cxnLst>
              <a:cxn ang="0">
                <a:pos x="510" y="1098"/>
              </a:cxn>
              <a:cxn ang="0">
                <a:pos x="2280" y="0"/>
              </a:cxn>
              <a:cxn ang="0">
                <a:pos x="2988" y="342"/>
              </a:cxn>
              <a:cxn ang="0">
                <a:pos x="2988" y="2772"/>
              </a:cxn>
              <a:cxn ang="0">
                <a:pos x="1452" y="3060"/>
              </a:cxn>
              <a:cxn ang="0">
                <a:pos x="0" y="2406"/>
              </a:cxn>
              <a:cxn ang="0">
                <a:pos x="510" y="1098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6" y="1518"/>
              </a:cxn>
              <a:cxn ang="0">
                <a:pos x="2064" y="0"/>
              </a:cxn>
              <a:cxn ang="0">
                <a:pos x="0" y="0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45"/>
              </a:cxn>
              <a:cxn ang="0">
                <a:pos x="636" y="651"/>
              </a:cxn>
              <a:cxn ang="0">
                <a:pos x="632" y="0"/>
              </a:cxn>
              <a:cxn ang="0">
                <a:pos x="0" y="0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2200">
                <a:latin typeface="Arial Black" pitchFamily="34" charset="0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/>
              <a:ahLst/>
              <a:cxnLst>
                <a:cxn ang="0">
                  <a:pos x="0" y="432"/>
                </a:cxn>
                <a:cxn ang="0">
                  <a:pos x="288" y="0"/>
                </a:cxn>
                <a:cxn ang="0">
                  <a:pos x="672" y="0"/>
                </a:cxn>
                <a:cxn ang="0">
                  <a:pos x="672" y="720"/>
                </a:cxn>
                <a:cxn ang="0">
                  <a:pos x="0" y="432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/>
              <a:ahLst/>
              <a:cxnLst>
                <a:cxn ang="0">
                  <a:pos x="206" y="0"/>
                </a:cxn>
                <a:cxn ang="0">
                  <a:pos x="0" y="82"/>
                </a:cxn>
                <a:cxn ang="0">
                  <a:pos x="168" y="824"/>
                </a:cxn>
                <a:cxn ang="0">
                  <a:pos x="212" y="822"/>
                </a:cxn>
                <a:cxn ang="0">
                  <a:pos x="206" y="0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 cstate="print"/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33C05-2557-4079-9EE7-26A8D600EE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600"/>
                            </p:stCondLst>
                            <p:childTnLst>
                              <p:par>
                                <p:cTn id="31" presetID="19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9" presetClass="emph" presetSubtype="0" fill="hold" grpId="2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9" presetClass="emph" presetSubtype="0" fill="hold" grpId="2" nodeType="withEffect">
                                  <p:stCondLst>
                                    <p:cond delay="9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9" presetClass="emph" presetSubtype="0" fill="hold" grpId="2" nodeType="withEffect">
                                  <p:stCondLst>
                                    <p:cond delay="14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9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nimClr clrSpc="rgb" dir="cw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3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6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5" grpId="2" animBg="1"/>
      <p:bldP spid="5" grpId="3" animBg="1"/>
      <p:bldP spid="6" grpId="0" animBg="1"/>
      <p:bldP spid="6" grpId="1" animBg="1"/>
      <p:bldP spid="6" grpId="2" animBg="1"/>
      <p:bldP spid="6" grpId="3" animBg="1"/>
      <p:bldP spid="7" grpId="0" animBg="1"/>
      <p:bldP spid="7" grpId="1" animBg="1"/>
      <p:bldP spid="7" grpId="2" animBg="1"/>
      <p:bldP spid="7" grpId="3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8DF2E-DEE5-4638-B6D3-3906DDBED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12835-4CC2-49D8-9C04-DCD89AF37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5B939-E66A-4738-A1FE-12D4B7136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314E2-41BD-46DA-B12C-A74E612DF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FCA2CF-F962-44BA-800B-6AE9F774C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B869E-1ED7-49E2-83DE-2F31F888C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08465-6122-4ADF-8082-4DF938BD43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0"/>
          <p:cNvSpPr>
            <a:spLocks/>
          </p:cNvSpPr>
          <p:nvPr/>
        </p:nvSpPr>
        <p:spPr bwMode="gray">
          <a:xfrm>
            <a:off x="0" y="6048375"/>
            <a:ext cx="2762250" cy="809625"/>
          </a:xfrm>
          <a:custGeom>
            <a:avLst/>
            <a:gdLst>
              <a:gd name="T0" fmla="*/ 0 w 1740"/>
              <a:gd name="T1" fmla="*/ 0 h 510"/>
              <a:gd name="T2" fmla="*/ 0 w 1740"/>
              <a:gd name="T3" fmla="*/ 2147483646 h 510"/>
              <a:gd name="T4" fmla="*/ 2147483646 w 1740"/>
              <a:gd name="T5" fmla="*/ 2147483646 h 510"/>
              <a:gd name="T6" fmla="*/ 2147483646 w 1740"/>
              <a:gd name="T7" fmla="*/ 2147483646 h 510"/>
              <a:gd name="T8" fmla="*/ 0 w 1740"/>
              <a:gd name="T9" fmla="*/ 0 h 51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40" h="510">
                <a:moveTo>
                  <a:pt x="0" y="0"/>
                </a:moveTo>
                <a:lnTo>
                  <a:pt x="0" y="510"/>
                </a:lnTo>
                <a:cubicBezTo>
                  <a:pt x="0" y="510"/>
                  <a:pt x="870" y="510"/>
                  <a:pt x="1740" y="510"/>
                </a:cubicBezTo>
                <a:cubicBezTo>
                  <a:pt x="1650" y="258"/>
                  <a:pt x="1595" y="30"/>
                  <a:pt x="1595" y="30"/>
                </a:cubicBezTo>
                <a:cubicBezTo>
                  <a:pt x="798" y="54"/>
                  <a:pt x="0" y="0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reeform 41"/>
          <p:cNvSpPr>
            <a:spLocks/>
          </p:cNvSpPr>
          <p:nvPr/>
        </p:nvSpPr>
        <p:spPr bwMode="gray">
          <a:xfrm>
            <a:off x="2590800" y="4705350"/>
            <a:ext cx="6400800" cy="2152650"/>
          </a:xfrm>
          <a:custGeom>
            <a:avLst/>
            <a:gdLst>
              <a:gd name="T0" fmla="*/ 2147483646 w 4032"/>
              <a:gd name="T1" fmla="*/ 0 h 1356"/>
              <a:gd name="T2" fmla="*/ 2147483646 w 4032"/>
              <a:gd name="T3" fmla="*/ 2147483646 h 1356"/>
              <a:gd name="T4" fmla="*/ 2147483646 w 4032"/>
              <a:gd name="T5" fmla="*/ 2147483646 h 1356"/>
              <a:gd name="T6" fmla="*/ 2147483646 w 4032"/>
              <a:gd name="T7" fmla="*/ 2147483646 h 1356"/>
              <a:gd name="T8" fmla="*/ 0 w 4032"/>
              <a:gd name="T9" fmla="*/ 2147483646 h 1356"/>
              <a:gd name="T10" fmla="*/ 2147483646 w 4032"/>
              <a:gd name="T11" fmla="*/ 0 h 135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032" h="1356">
                <a:moveTo>
                  <a:pt x="1116" y="0"/>
                </a:moveTo>
                <a:cubicBezTo>
                  <a:pt x="2370" y="1254"/>
                  <a:pt x="3840" y="636"/>
                  <a:pt x="3840" y="636"/>
                </a:cubicBezTo>
                <a:cubicBezTo>
                  <a:pt x="4032" y="966"/>
                  <a:pt x="4032" y="1356"/>
                  <a:pt x="4032" y="1356"/>
                </a:cubicBezTo>
                <a:cubicBezTo>
                  <a:pt x="4032" y="1356"/>
                  <a:pt x="2160" y="1356"/>
                  <a:pt x="288" y="1356"/>
                </a:cubicBezTo>
                <a:cubicBezTo>
                  <a:pt x="120" y="1140"/>
                  <a:pt x="0" y="828"/>
                  <a:pt x="0" y="828"/>
                </a:cubicBezTo>
                <a:lnTo>
                  <a:pt x="1116" y="0"/>
                </a:ln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Freeform 42"/>
          <p:cNvSpPr>
            <a:spLocks/>
          </p:cNvSpPr>
          <p:nvPr/>
        </p:nvSpPr>
        <p:spPr bwMode="gray">
          <a:xfrm>
            <a:off x="4400550" y="781050"/>
            <a:ext cx="4743450" cy="5048250"/>
          </a:xfrm>
          <a:custGeom>
            <a:avLst/>
            <a:gdLst>
              <a:gd name="T0" fmla="*/ 2147483646 w 2988"/>
              <a:gd name="T1" fmla="*/ 2147483646 h 3180"/>
              <a:gd name="T2" fmla="*/ 2147483646 w 2988"/>
              <a:gd name="T3" fmla="*/ 0 h 3180"/>
              <a:gd name="T4" fmla="*/ 2147483646 w 2988"/>
              <a:gd name="T5" fmla="*/ 2147483646 h 3180"/>
              <a:gd name="T6" fmla="*/ 2147483646 w 2988"/>
              <a:gd name="T7" fmla="*/ 2147483646 h 3180"/>
              <a:gd name="T8" fmla="*/ 2147483646 w 2988"/>
              <a:gd name="T9" fmla="*/ 2147483646 h 3180"/>
              <a:gd name="T10" fmla="*/ 0 w 2988"/>
              <a:gd name="T11" fmla="*/ 2147483646 h 3180"/>
              <a:gd name="T12" fmla="*/ 2147483646 w 2988"/>
              <a:gd name="T13" fmla="*/ 2147483646 h 31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988" h="3180">
                <a:moveTo>
                  <a:pt x="510" y="1098"/>
                </a:moveTo>
                <a:cubicBezTo>
                  <a:pt x="1710" y="840"/>
                  <a:pt x="2280" y="0"/>
                  <a:pt x="2280" y="0"/>
                </a:cubicBezTo>
                <a:cubicBezTo>
                  <a:pt x="2700" y="96"/>
                  <a:pt x="2988" y="342"/>
                  <a:pt x="2988" y="342"/>
                </a:cubicBezTo>
                <a:lnTo>
                  <a:pt x="2988" y="2772"/>
                </a:lnTo>
                <a:cubicBezTo>
                  <a:pt x="2988" y="2772"/>
                  <a:pt x="2202" y="3180"/>
                  <a:pt x="1452" y="3060"/>
                </a:cubicBezTo>
                <a:cubicBezTo>
                  <a:pt x="636" y="2940"/>
                  <a:pt x="0" y="2406"/>
                  <a:pt x="0" y="2406"/>
                </a:cubicBezTo>
                <a:lnTo>
                  <a:pt x="510" y="109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Freeform 43"/>
          <p:cNvSpPr>
            <a:spLocks/>
          </p:cNvSpPr>
          <p:nvPr/>
        </p:nvSpPr>
        <p:spPr bwMode="gray">
          <a:xfrm>
            <a:off x="4800600" y="0"/>
            <a:ext cx="3276600" cy="2409825"/>
          </a:xfrm>
          <a:custGeom>
            <a:avLst/>
            <a:gdLst>
              <a:gd name="T0" fmla="*/ 0 w 2064"/>
              <a:gd name="T1" fmla="*/ 0 h 1518"/>
              <a:gd name="T2" fmla="*/ 2147483646 w 2064"/>
              <a:gd name="T3" fmla="*/ 2147483646 h 1518"/>
              <a:gd name="T4" fmla="*/ 2147483646 w 2064"/>
              <a:gd name="T5" fmla="*/ 0 h 1518"/>
              <a:gd name="T6" fmla="*/ 0 w 2064"/>
              <a:gd name="T7" fmla="*/ 0 h 151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064" h="1518">
                <a:moveTo>
                  <a:pt x="0" y="0"/>
                </a:moveTo>
                <a:cubicBezTo>
                  <a:pt x="0" y="0"/>
                  <a:pt x="138" y="759"/>
                  <a:pt x="276" y="1518"/>
                </a:cubicBezTo>
                <a:cubicBezTo>
                  <a:pt x="1518" y="1194"/>
                  <a:pt x="2064" y="0"/>
                  <a:pt x="206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" name="Freeform 79"/>
          <p:cNvSpPr>
            <a:spLocks/>
          </p:cNvSpPr>
          <p:nvPr/>
        </p:nvSpPr>
        <p:spPr bwMode="gray">
          <a:xfrm>
            <a:off x="0" y="0"/>
            <a:ext cx="6583363" cy="7267575"/>
          </a:xfrm>
          <a:custGeom>
            <a:avLst/>
            <a:gdLst>
              <a:gd name="T0" fmla="*/ 0 w 4014"/>
              <a:gd name="T1" fmla="*/ 0 h 4455"/>
              <a:gd name="T2" fmla="*/ 2147483646 w 4014"/>
              <a:gd name="T3" fmla="*/ 0 h 4455"/>
              <a:gd name="T4" fmla="*/ 2147483646 w 4014"/>
              <a:gd name="T5" fmla="*/ 2147483646 h 4455"/>
              <a:gd name="T6" fmla="*/ 0 w 4014"/>
              <a:gd name="T7" fmla="*/ 2147483646 h 4455"/>
              <a:gd name="T8" fmla="*/ 0 w 4014"/>
              <a:gd name="T9" fmla="*/ 0 h 44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Freeform 45"/>
          <p:cNvSpPr>
            <a:spLocks/>
          </p:cNvSpPr>
          <p:nvPr/>
        </p:nvSpPr>
        <p:spPr bwMode="gray">
          <a:xfrm>
            <a:off x="0" y="0"/>
            <a:ext cx="6372225" cy="70723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612" y="0"/>
              </a:cxn>
              <a:cxn ang="0">
                <a:pos x="3222" y="3042"/>
              </a:cxn>
              <a:cxn ang="0">
                <a:pos x="0" y="3744"/>
              </a:cxn>
              <a:cxn ang="0">
                <a:pos x="0" y="0"/>
              </a:cxn>
            </a:cxnLst>
            <a:rect l="0" t="0" r="r" b="b"/>
            <a:pathLst>
              <a:path w="4014" h="4455">
                <a:moveTo>
                  <a:pt x="0" y="0"/>
                </a:moveTo>
                <a:lnTo>
                  <a:pt x="3612" y="0"/>
                </a:lnTo>
                <a:cubicBezTo>
                  <a:pt x="4014" y="984"/>
                  <a:pt x="3812" y="2307"/>
                  <a:pt x="3222" y="3042"/>
                </a:cubicBezTo>
                <a:cubicBezTo>
                  <a:pt x="1988" y="4455"/>
                  <a:pt x="0" y="3744"/>
                  <a:pt x="0" y="3744"/>
                </a:cubicBez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25490"/>
                  <a:invGamma/>
                </a:schemeClr>
              </a:gs>
              <a:gs pos="100000">
                <a:schemeClr val="bg1"/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" name="Line 47"/>
          <p:cNvSpPr>
            <a:spLocks noChangeShapeType="1"/>
          </p:cNvSpPr>
          <p:nvPr/>
        </p:nvSpPr>
        <p:spPr bwMode="gray">
          <a:xfrm>
            <a:off x="250825" y="1588"/>
            <a:ext cx="0" cy="601503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gray">
          <a:xfrm>
            <a:off x="1293813" y="1588"/>
            <a:ext cx="0" cy="62071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gray">
          <a:xfrm>
            <a:off x="2338388" y="1588"/>
            <a:ext cx="0" cy="6183312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3" name="Line 50"/>
          <p:cNvSpPr>
            <a:spLocks noChangeShapeType="1"/>
          </p:cNvSpPr>
          <p:nvPr/>
        </p:nvSpPr>
        <p:spPr bwMode="gray">
          <a:xfrm>
            <a:off x="3382963" y="1588"/>
            <a:ext cx="0" cy="59721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4" name="Line 51"/>
          <p:cNvSpPr>
            <a:spLocks noChangeShapeType="1"/>
          </p:cNvSpPr>
          <p:nvPr/>
        </p:nvSpPr>
        <p:spPr bwMode="gray">
          <a:xfrm>
            <a:off x="4427538" y="1588"/>
            <a:ext cx="0" cy="5449887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Line 53"/>
          <p:cNvSpPr>
            <a:spLocks noChangeShapeType="1"/>
          </p:cNvSpPr>
          <p:nvPr/>
        </p:nvSpPr>
        <p:spPr bwMode="gray">
          <a:xfrm rot="5400000">
            <a:off x="2913063" y="-2654300"/>
            <a:ext cx="0" cy="58134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Line 54"/>
          <p:cNvSpPr>
            <a:spLocks noChangeShapeType="1"/>
          </p:cNvSpPr>
          <p:nvPr/>
        </p:nvSpPr>
        <p:spPr bwMode="gray">
          <a:xfrm rot="5400000">
            <a:off x="3006725" y="-1682750"/>
            <a:ext cx="0" cy="600075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7" name="Line 55"/>
          <p:cNvSpPr>
            <a:spLocks noChangeShapeType="1"/>
          </p:cNvSpPr>
          <p:nvPr/>
        </p:nvSpPr>
        <p:spPr bwMode="gray">
          <a:xfrm rot="5400000">
            <a:off x="3011488" y="-622300"/>
            <a:ext cx="0" cy="601027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8" name="Line 56"/>
          <p:cNvSpPr>
            <a:spLocks noChangeShapeType="1"/>
          </p:cNvSpPr>
          <p:nvPr/>
        </p:nvSpPr>
        <p:spPr bwMode="gray">
          <a:xfrm rot="5400000">
            <a:off x="2907507" y="548481"/>
            <a:ext cx="0" cy="58023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9" name="Line 57"/>
          <p:cNvSpPr>
            <a:spLocks noChangeShapeType="1"/>
          </p:cNvSpPr>
          <p:nvPr/>
        </p:nvSpPr>
        <p:spPr bwMode="gray">
          <a:xfrm rot="5400000">
            <a:off x="2666207" y="1854993"/>
            <a:ext cx="0" cy="5319713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Line 58"/>
          <p:cNvSpPr>
            <a:spLocks noChangeShapeType="1"/>
          </p:cNvSpPr>
          <p:nvPr/>
        </p:nvSpPr>
        <p:spPr bwMode="gray">
          <a:xfrm rot="5400000">
            <a:off x="2115344" y="3472656"/>
            <a:ext cx="0" cy="42179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1" name="Rectangle 59"/>
          <p:cNvSpPr>
            <a:spLocks noChangeArrowheads="1"/>
          </p:cNvSpPr>
          <p:nvPr/>
        </p:nvSpPr>
        <p:spPr bwMode="gray">
          <a:xfrm>
            <a:off x="2362200" y="277813"/>
            <a:ext cx="1012825" cy="1025525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2" name="Rectangle 60"/>
          <p:cNvSpPr>
            <a:spLocks noChangeArrowheads="1"/>
          </p:cNvSpPr>
          <p:nvPr/>
        </p:nvSpPr>
        <p:spPr bwMode="gray">
          <a:xfrm>
            <a:off x="285750" y="2427288"/>
            <a:ext cx="1012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3" name="Rectangle 61"/>
          <p:cNvSpPr>
            <a:spLocks noChangeArrowheads="1"/>
          </p:cNvSpPr>
          <p:nvPr/>
        </p:nvSpPr>
        <p:spPr bwMode="gray">
          <a:xfrm>
            <a:off x="0" y="271463"/>
            <a:ext cx="250825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4" name="Rectangle 62"/>
          <p:cNvSpPr>
            <a:spLocks noChangeArrowheads="1"/>
          </p:cNvSpPr>
          <p:nvPr/>
        </p:nvSpPr>
        <p:spPr bwMode="gray">
          <a:xfrm>
            <a:off x="1331913" y="1588"/>
            <a:ext cx="1012825" cy="234950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5" name="Freeform 64"/>
          <p:cNvSpPr>
            <a:spLocks/>
          </p:cNvSpPr>
          <p:nvPr/>
        </p:nvSpPr>
        <p:spPr bwMode="gray">
          <a:xfrm>
            <a:off x="2365375" y="4541838"/>
            <a:ext cx="1009650" cy="1033462"/>
          </a:xfrm>
          <a:custGeom>
            <a:avLst/>
            <a:gdLst>
              <a:gd name="T0" fmla="*/ 0 w 636"/>
              <a:gd name="T1" fmla="*/ 0 h 651"/>
              <a:gd name="T2" fmla="*/ 0 w 636"/>
              <a:gd name="T3" fmla="*/ 2147483646 h 651"/>
              <a:gd name="T4" fmla="*/ 2147483646 w 636"/>
              <a:gd name="T5" fmla="*/ 2147483646 h 651"/>
              <a:gd name="T6" fmla="*/ 2147483646 w 636"/>
              <a:gd name="T7" fmla="*/ 0 h 651"/>
              <a:gd name="T8" fmla="*/ 0 w 636"/>
              <a:gd name="T9" fmla="*/ 0 h 65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36" h="651">
                <a:moveTo>
                  <a:pt x="0" y="0"/>
                </a:moveTo>
                <a:lnTo>
                  <a:pt x="0" y="645"/>
                </a:lnTo>
                <a:lnTo>
                  <a:pt x="636" y="651"/>
                </a:lnTo>
                <a:lnTo>
                  <a:pt x="63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" name="Rectangle 31"/>
          <p:cNvSpPr>
            <a:spLocks noChangeArrowheads="1"/>
          </p:cNvSpPr>
          <p:nvPr/>
        </p:nvSpPr>
        <p:spPr bwMode="gray">
          <a:xfrm>
            <a:off x="285750" y="2435225"/>
            <a:ext cx="1012825" cy="1025525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gray">
          <a:xfrm>
            <a:off x="333375" y="4714875"/>
            <a:ext cx="1303338" cy="427038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defRPr/>
            </a:pPr>
            <a:r>
              <a:rPr lang="en-US" sz="2200" smtClean="0">
                <a:solidFill>
                  <a:srgbClr val="000000"/>
                </a:solidFill>
                <a:latin typeface="Arial Black" panose="020B0A04020102020204" pitchFamily="34" charset="0"/>
              </a:rPr>
              <a:t>L/O/G/O</a:t>
            </a:r>
          </a:p>
        </p:txBody>
      </p:sp>
      <p:grpSp>
        <p:nvGrpSpPr>
          <p:cNvPr id="28" name="Group 71"/>
          <p:cNvGrpSpPr>
            <a:grpSpLocks/>
          </p:cNvGrpSpPr>
          <p:nvPr/>
        </p:nvGrpSpPr>
        <p:grpSpPr bwMode="auto">
          <a:xfrm>
            <a:off x="8077200" y="0"/>
            <a:ext cx="1076325" cy="6858000"/>
            <a:chOff x="5088" y="0"/>
            <a:chExt cx="678" cy="4320"/>
          </a:xfrm>
        </p:grpSpPr>
        <p:sp>
          <p:nvSpPr>
            <p:cNvPr id="29" name="Freeform 66"/>
            <p:cNvSpPr>
              <a:spLocks/>
            </p:cNvSpPr>
            <p:nvPr userDrawn="1"/>
          </p:nvSpPr>
          <p:spPr bwMode="gray">
            <a:xfrm>
              <a:off x="5088" y="0"/>
              <a:ext cx="672" cy="702"/>
            </a:xfrm>
            <a:custGeom>
              <a:avLst/>
              <a:gdLst>
                <a:gd name="T0" fmla="*/ 0 w 672"/>
                <a:gd name="T1" fmla="*/ 362 h 720"/>
                <a:gd name="T2" fmla="*/ 288 w 672"/>
                <a:gd name="T3" fmla="*/ 0 h 720"/>
                <a:gd name="T4" fmla="*/ 672 w 672"/>
                <a:gd name="T5" fmla="*/ 0 h 720"/>
                <a:gd name="T6" fmla="*/ 672 w 672"/>
                <a:gd name="T7" fmla="*/ 603 h 720"/>
                <a:gd name="T8" fmla="*/ 0 w 672"/>
                <a:gd name="T9" fmla="*/ 362 h 7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72" h="720">
                  <a:moveTo>
                    <a:pt x="0" y="432"/>
                  </a:moveTo>
                  <a:cubicBezTo>
                    <a:pt x="186" y="216"/>
                    <a:pt x="288" y="0"/>
                    <a:pt x="288" y="0"/>
                  </a:cubicBezTo>
                  <a:lnTo>
                    <a:pt x="672" y="0"/>
                  </a:lnTo>
                  <a:lnTo>
                    <a:pt x="672" y="720"/>
                  </a:lnTo>
                  <a:cubicBezTo>
                    <a:pt x="672" y="720"/>
                    <a:pt x="384" y="516"/>
                    <a:pt x="0" y="432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0" name="Freeform 67"/>
            <p:cNvSpPr>
              <a:spLocks/>
            </p:cNvSpPr>
            <p:nvPr userDrawn="1"/>
          </p:nvSpPr>
          <p:spPr bwMode="gray">
            <a:xfrm>
              <a:off x="5602" y="3496"/>
              <a:ext cx="164" cy="824"/>
            </a:xfrm>
            <a:custGeom>
              <a:avLst/>
              <a:gdLst>
                <a:gd name="T0" fmla="*/ 33 w 212"/>
                <a:gd name="T1" fmla="*/ 0 h 824"/>
                <a:gd name="T2" fmla="*/ 0 w 212"/>
                <a:gd name="T3" fmla="*/ 82 h 824"/>
                <a:gd name="T4" fmla="*/ 28 w 212"/>
                <a:gd name="T5" fmla="*/ 824 h 824"/>
                <a:gd name="T6" fmla="*/ 36 w 212"/>
                <a:gd name="T7" fmla="*/ 822 h 824"/>
                <a:gd name="T8" fmla="*/ 33 w 212"/>
                <a:gd name="T9" fmla="*/ 0 h 8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2" h="824">
                  <a:moveTo>
                    <a:pt x="206" y="0"/>
                  </a:moveTo>
                  <a:cubicBezTo>
                    <a:pt x="104" y="54"/>
                    <a:pt x="0" y="82"/>
                    <a:pt x="0" y="82"/>
                  </a:cubicBezTo>
                  <a:cubicBezTo>
                    <a:pt x="0" y="82"/>
                    <a:pt x="148" y="378"/>
                    <a:pt x="168" y="824"/>
                  </a:cubicBezTo>
                  <a:lnTo>
                    <a:pt x="212" y="822"/>
                  </a:lnTo>
                  <a:cubicBezTo>
                    <a:pt x="212" y="822"/>
                    <a:pt x="209" y="411"/>
                    <a:pt x="206" y="0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 eaLnBrk="0" hangingPunct="0"/>
              <a:endParaRPr lang="ru-RU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31" name="Rectangle 80"/>
          <p:cNvSpPr>
            <a:spLocks noChangeArrowheads="1"/>
          </p:cNvSpPr>
          <p:nvPr/>
        </p:nvSpPr>
        <p:spPr bwMode="gray">
          <a:xfrm>
            <a:off x="5495925" y="1333500"/>
            <a:ext cx="660400" cy="1025525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32" name="Line 81"/>
          <p:cNvSpPr>
            <a:spLocks noChangeShapeType="1"/>
          </p:cNvSpPr>
          <p:nvPr/>
        </p:nvSpPr>
        <p:spPr bwMode="gray">
          <a:xfrm>
            <a:off x="5480050" y="1588"/>
            <a:ext cx="0" cy="4238625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3" name="Rectangle 82"/>
          <p:cNvSpPr>
            <a:spLocks noChangeArrowheads="1"/>
          </p:cNvSpPr>
          <p:nvPr/>
        </p:nvSpPr>
        <p:spPr bwMode="gray">
          <a:xfrm>
            <a:off x="4457700" y="3495675"/>
            <a:ext cx="1012825" cy="1025525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pic>
        <p:nvPicPr>
          <p:cNvPr id="34" name="Picture 83" descr="wa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393398">
            <a:off x="2667000" y="609600"/>
            <a:ext cx="2663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3375" y="5084763"/>
            <a:ext cx="6400800" cy="457200"/>
          </a:xfrm>
        </p:spPr>
        <p:txBody>
          <a:bodyPr/>
          <a:lstStyle>
            <a:lvl1pPr marL="0" indent="0">
              <a:buFontTx/>
              <a:buNone/>
              <a:defRPr sz="1600">
                <a:latin typeface="Times New Roman" pitchFamily="18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333375" y="1884363"/>
            <a:ext cx="8229600" cy="1470025"/>
          </a:xfrm>
          <a:effectLst/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7150"/>
            <a:ext cx="2895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7150"/>
            <a:ext cx="2133600" cy="314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5509E-DF5E-4291-97BE-E7741802CCB9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877999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10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7AA46-B83A-490E-8796-4774ACC094ED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429266"/>
      </p:ext>
    </p:extLst>
  </p:cSld>
  <p:clrMapOvr>
    <a:masterClrMapping/>
  </p:clrMapOvr>
  <p:transition spd="slow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B242-194C-4CD4-8140-BD9D93A9379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6702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BE306-E50E-4687-B2E9-08B4C95BA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1A2D-8CA8-491E-A8CA-D3A717FE7833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85092"/>
      </p:ext>
    </p:extLst>
  </p:cSld>
  <p:clrMapOvr>
    <a:masterClrMapping/>
  </p:clrMapOvr>
  <p:transition spd="slow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FFA88-20A8-41CD-922F-5D82553CF2AA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125485"/>
      </p:ext>
    </p:extLst>
  </p:cSld>
  <p:clrMapOvr>
    <a:masterClrMapping/>
  </p:clrMapOvr>
  <p:transition spd="slow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3792C-2AE6-48B9-BA38-72FA75B84FA2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626956"/>
      </p:ext>
    </p:extLst>
  </p:cSld>
  <p:clrMapOvr>
    <a:masterClrMapping/>
  </p:clrMapOvr>
  <p:transition spd="slow">
    <p:wedg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AAB7A-54D3-4C9B-BAF4-029ED8C4B57F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28480"/>
      </p:ext>
    </p:extLst>
  </p:cSld>
  <p:clrMapOvr>
    <a:masterClrMapping/>
  </p:clrMapOvr>
  <p:transition spd="slow">
    <p:wedg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CD3E4-169C-4675-BA92-DD1E05583C85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16300"/>
      </p:ext>
    </p:extLst>
  </p:cSld>
  <p:clrMapOvr>
    <a:masterClrMapping/>
  </p:clrMapOvr>
  <p:transition spd="slow">
    <p:wedg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F8BAB-1ACB-461E-A78F-EA031E3E81FE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58965"/>
      </p:ext>
    </p:extLst>
  </p:cSld>
  <p:clrMapOvr>
    <a:masterClrMapping/>
  </p:clrMapOvr>
  <p:transition spd="slow">
    <p:wedg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F5F6D-1A1E-41C4-A6AF-7857012461C4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352329"/>
      </p:ext>
    </p:extLst>
  </p:cSld>
  <p:clrMapOvr>
    <a:masterClrMapping/>
  </p:clrMapOvr>
  <p:transition spd="slow">
    <p:wedg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25438"/>
            <a:ext cx="2057400" cy="58007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25438"/>
            <a:ext cx="6019800" cy="58007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B9287-F45C-4195-BC8A-BF187B1FD68C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39349"/>
      </p:ext>
    </p:extLst>
  </p:cSld>
  <p:clrMapOvr>
    <a:masterClrMapping/>
  </p:clrMapOvr>
  <p:transition spd="slow">
    <p:wedg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F9D7C-8FDC-482F-A871-BD03054DEB62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74516"/>
      </p:ext>
    </p:extLst>
  </p:cSld>
  <p:clrMapOvr>
    <a:masterClrMapping/>
  </p:clrMapOvr>
  <p:transition spd="slow">
    <p:wedg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3EB51-7BBA-4D20-B85D-C26F95C41DD4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84455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8F16D-CADC-4241-B47F-6F8C6A3A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4ED81-2D9A-48E4-9597-9BE10E8C7C91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98182"/>
      </p:ext>
    </p:extLst>
  </p:cSld>
  <p:clrMapOvr>
    <a:masterClrMapping/>
  </p:clrMapOvr>
  <p:transition spd="slow">
    <p:wedg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678B4-CD3C-4B43-AAD7-85F0C6C89176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76741"/>
      </p:ext>
    </p:extLst>
  </p:cSld>
  <p:clrMapOvr>
    <a:masterClrMapping/>
  </p:clrMapOvr>
  <p:transition spd="slow">
    <p:wedg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927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 smtClean="0"/>
              <a:t>Вставка рисунка SmartArt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78A29-9E97-4963-BC1D-1FAFBD6526FE}" type="slidenum">
              <a:rPr lang="en-US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606428"/>
      </p:ext>
    </p:extLst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5F55-6A56-4E95-81AC-098266D0E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17D94-C18F-47A3-BAC8-D84E0B0F0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E2013-029A-41B5-ACED-DAFE80FC7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664BE-0C79-4062-9419-49DDA8DDB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6FAED-7788-45A6-9BB4-5EFE8F07B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751DE-E0A4-49C4-931D-6691A8209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100"/>
              </a:cxn>
              <a:cxn ang="0">
                <a:pos x="1089" y="1100"/>
              </a:cxn>
              <a:cxn ang="0">
                <a:pos x="0" y="0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39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000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09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A6E28B-1D0B-46E0-99C0-0FD56251A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/>
            <a:ahLst/>
            <a:cxnLst>
              <a:cxn ang="0">
                <a:pos x="3130" y="453"/>
              </a:cxn>
              <a:cxn ang="0">
                <a:pos x="3130" y="0"/>
              </a:cxn>
              <a:cxn ang="0">
                <a:pos x="0" y="0"/>
              </a:cxn>
              <a:cxn ang="0">
                <a:pos x="3130" y="453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FF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pic>
        <p:nvPicPr>
          <p:cNvPr id="3103" name="Picture 37" descr="water"/>
          <p:cNvPicPr>
            <a:picLocks noChangeAspect="1" noChangeArrowheads="1"/>
          </p:cNvPicPr>
          <p:nvPr/>
        </p:nvPicPr>
        <p:blipFill>
          <a:blip r:embed="rId18" cstate="print"/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4" name="Picture 38" descr="3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4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</p:sldLayoutIdLst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600"/>
                            </p:stCondLst>
                            <p:childTnLst>
                              <p:par>
                                <p:cTn id="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mph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1060" grpId="0" animBg="1"/>
      <p:bldP spid="1026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gray">
          <a:xfrm>
            <a:off x="-9525" y="-9525"/>
            <a:ext cx="9156700" cy="6872288"/>
          </a:xfrm>
          <a:custGeom>
            <a:avLst/>
            <a:gdLst/>
            <a:ahLst/>
            <a:cxnLst>
              <a:cxn ang="0">
                <a:pos x="5766" y="605"/>
              </a:cxn>
              <a:cxn ang="0">
                <a:pos x="5768" y="4325"/>
              </a:cxn>
              <a:cxn ang="0">
                <a:pos x="1082" y="4329"/>
              </a:cxn>
              <a:cxn ang="0">
                <a:pos x="13" y="3351"/>
              </a:cxn>
              <a:cxn ang="0">
                <a:pos x="0" y="0"/>
              </a:cxn>
              <a:cxn ang="0">
                <a:pos x="2428" y="7"/>
              </a:cxn>
              <a:cxn ang="0">
                <a:pos x="5766" y="605"/>
              </a:cxn>
            </a:cxnLst>
            <a:rect l="0" t="0" r="r" b="b"/>
            <a:pathLst>
              <a:path w="5768" h="4329">
                <a:moveTo>
                  <a:pt x="5766" y="605"/>
                </a:moveTo>
                <a:cubicBezTo>
                  <a:pt x="5767" y="2464"/>
                  <a:pt x="5768" y="4325"/>
                  <a:pt x="5768" y="4325"/>
                </a:cubicBezTo>
                <a:lnTo>
                  <a:pt x="1082" y="4329"/>
                </a:lnTo>
                <a:cubicBezTo>
                  <a:pt x="318" y="3809"/>
                  <a:pt x="9" y="3349"/>
                  <a:pt x="13" y="3351"/>
                </a:cubicBezTo>
                <a:lnTo>
                  <a:pt x="0" y="0"/>
                </a:lnTo>
                <a:lnTo>
                  <a:pt x="2428" y="7"/>
                </a:lnTo>
                <a:cubicBezTo>
                  <a:pt x="2428" y="12"/>
                  <a:pt x="3096" y="401"/>
                  <a:pt x="5766" y="605"/>
                </a:cubicBezTo>
                <a:close/>
              </a:path>
            </a:pathLst>
          </a:custGeom>
          <a:gradFill rotWithShape="1">
            <a:gsLst>
              <a:gs pos="0">
                <a:schemeClr val="bg1">
                  <a:gamma/>
                  <a:tint val="3137"/>
                  <a:invGamma/>
                </a:schemeClr>
              </a:gs>
              <a:gs pos="100000">
                <a:schemeClr val="bg1">
                  <a:alpha val="70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>
            <a:off x="-4763" y="5500688"/>
            <a:ext cx="1441451" cy="1358900"/>
          </a:xfrm>
          <a:custGeom>
            <a:avLst/>
            <a:gdLst>
              <a:gd name="T0" fmla="*/ 0 w 1089"/>
              <a:gd name="T1" fmla="*/ 0 h 1100"/>
              <a:gd name="T2" fmla="*/ 0 w 1089"/>
              <a:gd name="T3" fmla="*/ 2147483646 h 1100"/>
              <a:gd name="T4" fmla="*/ 2147483646 w 1089"/>
              <a:gd name="T5" fmla="*/ 2147483646 h 1100"/>
              <a:gd name="T6" fmla="*/ 0 w 1089"/>
              <a:gd name="T7" fmla="*/ 0 h 11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89" h="1100">
                <a:moveTo>
                  <a:pt x="0" y="0"/>
                </a:moveTo>
                <a:cubicBezTo>
                  <a:pt x="0" y="550"/>
                  <a:pt x="0" y="1100"/>
                  <a:pt x="0" y="1100"/>
                </a:cubicBezTo>
                <a:lnTo>
                  <a:pt x="1089" y="1100"/>
                </a:lnTo>
                <a:cubicBezTo>
                  <a:pt x="1089" y="1100"/>
                  <a:pt x="596" y="865"/>
                  <a:pt x="0" y="0"/>
                </a:cubicBez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8" name="Line 13"/>
          <p:cNvSpPr>
            <a:spLocks noChangeShapeType="1"/>
          </p:cNvSpPr>
          <p:nvPr/>
        </p:nvSpPr>
        <p:spPr bwMode="gray">
          <a:xfrm>
            <a:off x="527050" y="0"/>
            <a:ext cx="0" cy="5910263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Line 14"/>
          <p:cNvSpPr>
            <a:spLocks noChangeShapeType="1"/>
          </p:cNvSpPr>
          <p:nvPr/>
        </p:nvSpPr>
        <p:spPr bwMode="gray">
          <a:xfrm>
            <a:off x="1677988" y="0"/>
            <a:ext cx="0" cy="6832600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0" name="Line 15"/>
          <p:cNvSpPr>
            <a:spLocks noChangeShapeType="1"/>
          </p:cNvSpPr>
          <p:nvPr/>
        </p:nvSpPr>
        <p:spPr bwMode="gray">
          <a:xfrm>
            <a:off x="2830513" y="0"/>
            <a:ext cx="0" cy="6861175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Line 16"/>
          <p:cNvSpPr>
            <a:spLocks noChangeShapeType="1"/>
          </p:cNvSpPr>
          <p:nvPr/>
        </p:nvSpPr>
        <p:spPr bwMode="gray">
          <a:xfrm>
            <a:off x="3983038" y="0"/>
            <a:ext cx="0" cy="6875463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2" name="Line 17"/>
          <p:cNvSpPr>
            <a:spLocks noChangeShapeType="1"/>
          </p:cNvSpPr>
          <p:nvPr/>
        </p:nvSpPr>
        <p:spPr bwMode="gray">
          <a:xfrm>
            <a:off x="5133975" y="388938"/>
            <a:ext cx="0" cy="6486525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gray">
          <a:xfrm>
            <a:off x="6286500" y="619125"/>
            <a:ext cx="0" cy="6256338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4" name="Line 19"/>
          <p:cNvSpPr>
            <a:spLocks noChangeShapeType="1"/>
          </p:cNvSpPr>
          <p:nvPr/>
        </p:nvSpPr>
        <p:spPr bwMode="gray">
          <a:xfrm>
            <a:off x="7439025" y="773113"/>
            <a:ext cx="0" cy="6102350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5" name="Line 20"/>
          <p:cNvSpPr>
            <a:spLocks noChangeShapeType="1"/>
          </p:cNvSpPr>
          <p:nvPr/>
        </p:nvSpPr>
        <p:spPr bwMode="gray">
          <a:xfrm>
            <a:off x="8591550" y="900113"/>
            <a:ext cx="0" cy="5975350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6" name="Line 22"/>
          <p:cNvSpPr>
            <a:spLocks noChangeShapeType="1"/>
          </p:cNvSpPr>
          <p:nvPr/>
        </p:nvSpPr>
        <p:spPr bwMode="gray">
          <a:xfrm rot="5400000">
            <a:off x="2595563" y="-2176463"/>
            <a:ext cx="0" cy="5191125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7" name="Line 23"/>
          <p:cNvSpPr>
            <a:spLocks noChangeShapeType="1"/>
          </p:cNvSpPr>
          <p:nvPr/>
        </p:nvSpPr>
        <p:spPr bwMode="gray">
          <a:xfrm rot="5400000">
            <a:off x="4578350" y="-303688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8" name="Line 24"/>
          <p:cNvSpPr>
            <a:spLocks noChangeShapeType="1"/>
          </p:cNvSpPr>
          <p:nvPr/>
        </p:nvSpPr>
        <p:spPr bwMode="gray">
          <a:xfrm rot="5400000">
            <a:off x="4578350" y="-1912937"/>
            <a:ext cx="0" cy="9156700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39" name="Line 25"/>
          <p:cNvSpPr>
            <a:spLocks noChangeShapeType="1"/>
          </p:cNvSpPr>
          <p:nvPr/>
        </p:nvSpPr>
        <p:spPr bwMode="gray">
          <a:xfrm rot="5400000">
            <a:off x="4579938" y="-788988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40" name="Line 26"/>
          <p:cNvSpPr>
            <a:spLocks noChangeShapeType="1"/>
          </p:cNvSpPr>
          <p:nvPr/>
        </p:nvSpPr>
        <p:spPr bwMode="gray">
          <a:xfrm rot="5400000">
            <a:off x="4579938" y="334962"/>
            <a:ext cx="0" cy="9153525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41" name="Line 27"/>
          <p:cNvSpPr>
            <a:spLocks noChangeShapeType="1"/>
          </p:cNvSpPr>
          <p:nvPr/>
        </p:nvSpPr>
        <p:spPr bwMode="gray">
          <a:xfrm rot="5400000">
            <a:off x="4905376" y="1824037"/>
            <a:ext cx="0" cy="8423275"/>
          </a:xfrm>
          <a:prstGeom prst="line">
            <a:avLst/>
          </a:prstGeom>
          <a:noFill/>
          <a:ln w="9525">
            <a:solidFill>
              <a:srgbClr val="FFFFFF">
                <a:alpha val="50195"/>
              </a:srgbClr>
            </a:solidFill>
            <a:round/>
            <a:headEnd/>
            <a:tailEnd/>
          </a:ln>
          <a:effectLst>
            <a:outerShdw dist="17961" dir="2700000" algn="ctr" rotWithShape="0">
              <a:schemeClr val="accent2">
                <a:alpha val="35001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42" name="Rectangle 28"/>
          <p:cNvSpPr>
            <a:spLocks noChangeArrowheads="1"/>
          </p:cNvSpPr>
          <p:nvPr/>
        </p:nvSpPr>
        <p:spPr bwMode="gray">
          <a:xfrm>
            <a:off x="4005263" y="2692400"/>
            <a:ext cx="1128712" cy="1079500"/>
          </a:xfrm>
          <a:prstGeom prst="rect">
            <a:avLst/>
          </a:prstGeom>
          <a:solidFill>
            <a:srgbClr val="FFFFFF">
              <a:alpha val="25098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3" name="Rectangle 29"/>
          <p:cNvSpPr>
            <a:spLocks noChangeArrowheads="1"/>
          </p:cNvSpPr>
          <p:nvPr/>
        </p:nvSpPr>
        <p:spPr bwMode="gray">
          <a:xfrm>
            <a:off x="7459663" y="4937125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4" name="Rectangle 30"/>
          <p:cNvSpPr>
            <a:spLocks noChangeArrowheads="1"/>
          </p:cNvSpPr>
          <p:nvPr/>
        </p:nvSpPr>
        <p:spPr bwMode="gray">
          <a:xfrm>
            <a:off x="549275" y="3808413"/>
            <a:ext cx="1128713" cy="10795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5" name="Rectangle 31"/>
          <p:cNvSpPr>
            <a:spLocks noChangeArrowheads="1"/>
          </p:cNvSpPr>
          <p:nvPr/>
        </p:nvSpPr>
        <p:spPr bwMode="gray">
          <a:xfrm>
            <a:off x="6307138" y="6064250"/>
            <a:ext cx="1128712" cy="796925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6" name="Rectangle 32"/>
          <p:cNvSpPr>
            <a:spLocks noChangeArrowheads="1"/>
          </p:cNvSpPr>
          <p:nvPr/>
        </p:nvSpPr>
        <p:spPr bwMode="gray">
          <a:xfrm>
            <a:off x="2846388" y="0"/>
            <a:ext cx="1128712" cy="404813"/>
          </a:xfrm>
          <a:prstGeom prst="rect">
            <a:avLst/>
          </a:prstGeom>
          <a:solidFill>
            <a:srgbClr val="FFFFFF">
              <a:alpha val="39999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7" name="Rectangle 33"/>
          <p:cNvSpPr>
            <a:spLocks noChangeArrowheads="1"/>
          </p:cNvSpPr>
          <p:nvPr/>
        </p:nvSpPr>
        <p:spPr bwMode="gray">
          <a:xfrm>
            <a:off x="2852738" y="493871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8" name="Rectangle 34"/>
          <p:cNvSpPr>
            <a:spLocks noChangeArrowheads="1"/>
          </p:cNvSpPr>
          <p:nvPr/>
        </p:nvSpPr>
        <p:spPr bwMode="gray">
          <a:xfrm>
            <a:off x="6300788" y="1566863"/>
            <a:ext cx="1120775" cy="1079500"/>
          </a:xfrm>
          <a:prstGeom prst="rect">
            <a:avLst/>
          </a:prstGeom>
          <a:solidFill>
            <a:srgbClr val="FFFFFF">
              <a:alpha val="30196"/>
            </a:srgbClr>
          </a:solidFill>
          <a:ln>
            <a:noFill/>
          </a:ln>
          <a:extLst/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49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9BEEB0D-DA10-450E-B778-432FEC3F6B8B}" type="slidenum">
              <a:rPr lang="en-US" altLang="ru-RU">
                <a:solidFill>
                  <a:srgbClr val="000000"/>
                </a:solidFill>
                <a:latin typeface="Arial" panose="020B0604020202020204" pitchFamily="34" charset="0"/>
              </a:rPr>
              <a:pPr>
                <a:defRPr/>
              </a:pPr>
              <a:t>‹#›</a:t>
            </a:fld>
            <a:endParaRPr lang="en-US" alt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60" name="Freeform 36"/>
          <p:cNvSpPr>
            <a:spLocks/>
          </p:cNvSpPr>
          <p:nvPr/>
        </p:nvSpPr>
        <p:spPr bwMode="gray">
          <a:xfrm>
            <a:off x="4041775" y="0"/>
            <a:ext cx="5105400" cy="739775"/>
          </a:xfrm>
          <a:custGeom>
            <a:avLst/>
            <a:gdLst>
              <a:gd name="T0" fmla="*/ 2147483646 w 3130"/>
              <a:gd name="T1" fmla="*/ 2147483646 h 453"/>
              <a:gd name="T2" fmla="*/ 2147483646 w 3130"/>
              <a:gd name="T3" fmla="*/ 0 h 453"/>
              <a:gd name="T4" fmla="*/ 0 w 3130"/>
              <a:gd name="T5" fmla="*/ 0 h 453"/>
              <a:gd name="T6" fmla="*/ 2147483646 w 3130"/>
              <a:gd name="T7" fmla="*/ 2147483646 h 453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130" h="453">
                <a:moveTo>
                  <a:pt x="3130" y="453"/>
                </a:moveTo>
                <a:cubicBezTo>
                  <a:pt x="3130" y="226"/>
                  <a:pt x="3130" y="0"/>
                  <a:pt x="3130" y="0"/>
                </a:cubicBezTo>
                <a:lnTo>
                  <a:pt x="0" y="0"/>
                </a:lnTo>
                <a:cubicBezTo>
                  <a:pt x="0" y="0"/>
                  <a:pt x="1298" y="389"/>
                  <a:pt x="3130" y="453"/>
                </a:cubicBezTo>
                <a:close/>
              </a:path>
            </a:pathLst>
          </a:cu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l" eaLnBrk="0" hangingPunct="0"/>
            <a:endParaRPr lang="ru-RU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325438"/>
            <a:ext cx="8229600" cy="92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pic>
        <p:nvPicPr>
          <p:cNvPr id="1055" name="Picture 37" descr="water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09" t="16374" b="27486"/>
          <a:stretch>
            <a:fillRect/>
          </a:stretch>
        </p:blipFill>
        <p:spPr bwMode="gray">
          <a:xfrm rot="786797">
            <a:off x="6629400" y="-381000"/>
            <a:ext cx="2417763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6" name="Picture 38" descr="3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 rot="20740733" flipH="1">
            <a:off x="49213" y="5726113"/>
            <a:ext cx="1223962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53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  <p:sldLayoutId id="2147484184" r:id="rId13"/>
    <p:sldLayoutId id="2147484185" r:id="rId14"/>
    <p:sldLayoutId id="2147484186" r:id="rId15"/>
    <p:sldLayoutId id="2147484187" r:id="rId16"/>
  </p:sldLayoutIdLst>
  <p:transition spd="slow">
    <p:wedg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357158" y="214290"/>
            <a:ext cx="8447087" cy="1428761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ГОСУДАРСТВЕННОЕ БЮДЖЕТНОЕ  ОБЩЕОБРАЗОВАТЕЛЬНОЕ УЧРЕЖДЕНИЕ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СРЕДНЯЯ ОБЩЕОБРАЗОВАТЕЛЬНАЯ ШКОЛА № 546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С УГЛУБЛЕННЫМ ИЗУЧЕНИЕМ ПРЕДМЕТОВ ХУДОЖЕСТВЕННО-ЭСТЕТИЧЕСКОГО ЦИКЛА  </a:t>
            </a:r>
            <a:br>
              <a:rPr lang="ru-RU" sz="1400" dirty="0" smtClean="0">
                <a:solidFill>
                  <a:schemeClr val="tx1"/>
                </a:solidFill>
              </a:rPr>
            </a:br>
            <a:r>
              <a:rPr lang="ru-RU" sz="1400" dirty="0" smtClean="0">
                <a:solidFill>
                  <a:schemeClr val="tx1"/>
                </a:solidFill>
              </a:rPr>
              <a:t>КРАСНОСЕЛЬСКОГО РАЙОНА  САНКТ-ПЕТЕРБУРГА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95288" y="4797425"/>
            <a:ext cx="1296987" cy="28733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418682" y="1833927"/>
            <a:ext cx="8208193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sz="3200" b="1" dirty="0">
                <a:solidFill>
                  <a:srgbClr val="FF0000"/>
                </a:solidFill>
              </a:rPr>
              <a:t>Роль программы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«</a:t>
            </a:r>
            <a:r>
              <a:rPr lang="ru-RU" sz="3200" b="1" dirty="0">
                <a:solidFill>
                  <a:srgbClr val="FF0000"/>
                </a:solidFill>
              </a:rPr>
              <a:t>Здравствуй, музей!» </a:t>
            </a:r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в </a:t>
            </a:r>
            <a:r>
              <a:rPr lang="ru-RU" sz="3200" b="1" dirty="0">
                <a:solidFill>
                  <a:srgbClr val="FF0000"/>
                </a:solidFill>
              </a:rPr>
              <a:t>формировании Российской гражданской идентичности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126" name="TextBox 6"/>
          <p:cNvSpPr txBox="1">
            <a:spLocks noChangeArrowheads="1"/>
          </p:cNvSpPr>
          <p:nvPr/>
        </p:nvSpPr>
        <p:spPr bwMode="auto">
          <a:xfrm>
            <a:off x="3500430" y="5286388"/>
            <a:ext cx="5295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Заместитель директора по МР Савченко Т.Н.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852509" y="4293369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21 сентября 2017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686800" cy="927100"/>
          </a:xfrm>
        </p:spPr>
        <p:txBody>
          <a:bodyPr/>
          <a:lstStyle/>
          <a:p>
            <a:pPr algn="ctr"/>
            <a:r>
              <a:rPr lang="ru-RU" sz="3200" dirty="0" smtClean="0"/>
              <a:t>Федеральные государственные образовательные стандарты начального общего образования (ФГОС НОО)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Личностные результаты</a:t>
            </a:r>
            <a:r>
              <a:rPr lang="ru-RU" sz="2000" dirty="0"/>
              <a:t> освоения основной образовательной программы начального общего образования должны отражать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endParaRPr lang="ru-RU" sz="2000" dirty="0"/>
          </a:p>
          <a:p>
            <a:pPr marL="0" indent="0" algn="just">
              <a:buNone/>
            </a:pPr>
            <a:r>
              <a:rPr lang="ru-RU" sz="2400" dirty="0" smtClean="0"/>
              <a:t>1</a:t>
            </a:r>
            <a:r>
              <a:rPr lang="ru-RU" sz="2400" dirty="0"/>
              <a:t>) формирование основ </a:t>
            </a:r>
            <a:r>
              <a:rPr lang="ru-RU" sz="2400" dirty="0">
                <a:solidFill>
                  <a:srgbClr val="FF0000"/>
                </a:solidFill>
              </a:rPr>
              <a:t>российской гражданской идентичности</a:t>
            </a:r>
            <a:r>
              <a:rPr lang="ru-RU" sz="2400" dirty="0"/>
              <a:t>, чувства гордости за свою Родину, российский народ и историю России, осознание своей этнической и национальной принадлежности; формирование ценностей многонационального российского общества; становление гуманистических и демократических ценностных ориентаций;</a:t>
            </a:r>
          </a:p>
          <a:p>
            <a:pPr algn="just"/>
            <a:r>
              <a:rPr lang="ru-RU" sz="2400" dirty="0" smtClean="0"/>
              <a:t>7</a:t>
            </a:r>
            <a:r>
              <a:rPr lang="ru-RU" sz="2400" dirty="0"/>
              <a:t>) формирование </a:t>
            </a:r>
            <a:r>
              <a:rPr lang="ru-RU" sz="2400" dirty="0">
                <a:solidFill>
                  <a:srgbClr val="FF0000"/>
                </a:solidFill>
              </a:rPr>
              <a:t>эстетических потребностей</a:t>
            </a:r>
            <a:r>
              <a:rPr lang="ru-RU" sz="2400" dirty="0"/>
              <a:t>, ценностей и чувств;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Гражданская идентичность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5440018" cy="377728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осознание принадлежности к сообществу граждан того или иного государства, имеющее для индивида значимый смысл</a:t>
            </a:r>
            <a:endParaRPr lang="ru-RU" dirty="0"/>
          </a:p>
        </p:txBody>
      </p:sp>
      <p:pic>
        <p:nvPicPr>
          <p:cNvPr id="1026" name="Picture 2" descr="http://img2.labirint.ru/books/493808/scrn_big_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52736"/>
            <a:ext cx="4014660" cy="526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анкетирования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84989" y="1204574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" y="1844336"/>
            <a:ext cx="4040188" cy="4281827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ru-RU" sz="2000" dirty="0"/>
              <a:t>Семейные роли: - </a:t>
            </a:r>
            <a:r>
              <a:rPr lang="ru-RU" sz="2000" dirty="0" smtClean="0"/>
              <a:t>78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 smtClean="0"/>
              <a:t>Качества </a:t>
            </a:r>
            <a:r>
              <a:rPr lang="ru-RU" sz="2000" dirty="0"/>
              <a:t>личности </a:t>
            </a:r>
            <a:r>
              <a:rPr lang="ru-RU" sz="2000" dirty="0" smtClean="0"/>
              <a:t>-   59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Ученик (</a:t>
            </a:r>
            <a:r>
              <a:rPr lang="ru-RU" sz="2000" dirty="0" smtClean="0"/>
              <a:t>школьник) -</a:t>
            </a:r>
            <a:r>
              <a:rPr lang="ru-RU" sz="2000" dirty="0"/>
              <a:t>	52%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Собственное имя – 	41%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Увлечения </a:t>
            </a:r>
            <a:r>
              <a:rPr lang="ru-RU" sz="2000" dirty="0" smtClean="0"/>
              <a:t>– 	</a:t>
            </a:r>
            <a:r>
              <a:rPr lang="ru-RU" sz="2000" dirty="0"/>
              <a:t>	26%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Ситуативные роли </a:t>
            </a:r>
            <a:r>
              <a:rPr lang="ru-RU" sz="2000" dirty="0" smtClean="0"/>
              <a:t>-	19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Половая </a:t>
            </a:r>
            <a:r>
              <a:rPr lang="ru-RU" sz="2000" dirty="0" smtClean="0"/>
              <a:t>идентификация -  15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>
                <a:solidFill>
                  <a:srgbClr val="FF0000"/>
                </a:solidFill>
              </a:rPr>
              <a:t>Гражданин, будущий защитник, петербуржец – </a:t>
            </a:r>
            <a:r>
              <a:rPr lang="ru-RU" sz="2000" dirty="0" smtClean="0">
                <a:solidFill>
                  <a:srgbClr val="FF0000"/>
                </a:solidFill>
              </a:rPr>
              <a:t>11</a:t>
            </a:r>
            <a:r>
              <a:rPr lang="ru-RU" sz="2000" dirty="0">
                <a:solidFill>
                  <a:srgbClr val="FF0000"/>
                </a:solidFill>
              </a:rPr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Другие ответы (ниндзя, шахтер, </a:t>
            </a:r>
            <a:r>
              <a:rPr lang="ru-RU" sz="2000" dirty="0" smtClean="0"/>
              <a:t>всегда </a:t>
            </a:r>
            <a:r>
              <a:rPr lang="ru-RU" sz="2000" dirty="0"/>
              <a:t>слушаю маму, берегу маму, люблю Егора) </a:t>
            </a:r>
            <a:r>
              <a:rPr lang="ru-RU" sz="2000" dirty="0" smtClean="0"/>
              <a:t>29</a:t>
            </a:r>
            <a:r>
              <a:rPr lang="ru-RU" sz="2000" dirty="0"/>
              <a:t>%</a:t>
            </a:r>
          </a:p>
          <a:p>
            <a:pPr marL="0" indent="0">
              <a:spcBef>
                <a:spcPts val="0"/>
              </a:spcBef>
            </a:pPr>
            <a:endParaRPr lang="ru-RU" sz="2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5025" y="1204574"/>
            <a:ext cx="4041775" cy="639762"/>
          </a:xfrm>
        </p:spPr>
        <p:txBody>
          <a:bodyPr/>
          <a:lstStyle/>
          <a:p>
            <a:pPr algn="ctr"/>
            <a:r>
              <a:rPr lang="ru-RU" dirty="0" smtClean="0"/>
              <a:t>4 класс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1844336"/>
            <a:ext cx="4041775" cy="4281827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ru-RU" sz="2000" dirty="0"/>
              <a:t>Человек (землянин) – </a:t>
            </a:r>
            <a:r>
              <a:rPr lang="ru-RU" sz="2000" dirty="0" smtClean="0"/>
              <a:t>86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Ученик (</a:t>
            </a:r>
            <a:r>
              <a:rPr lang="ru-RU" sz="2000" dirty="0" smtClean="0"/>
              <a:t>школьник) - 	86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>
                <a:solidFill>
                  <a:srgbClr val="FF0000"/>
                </a:solidFill>
              </a:rPr>
              <a:t>Гражданин РФ, россиянин, будущий защитник –  </a:t>
            </a:r>
            <a:r>
              <a:rPr lang="ru-RU" sz="2000" dirty="0" smtClean="0">
                <a:solidFill>
                  <a:srgbClr val="FF0000"/>
                </a:solidFill>
              </a:rPr>
              <a:t>  59</a:t>
            </a:r>
            <a:r>
              <a:rPr lang="ru-RU" sz="2000" dirty="0">
                <a:solidFill>
                  <a:srgbClr val="FF0000"/>
                </a:solidFill>
              </a:rPr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>
                <a:solidFill>
                  <a:srgbClr val="FF0000"/>
                </a:solidFill>
              </a:rPr>
              <a:t>Петербуржец - 	14%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Качества личности </a:t>
            </a:r>
            <a:r>
              <a:rPr lang="ru-RU" sz="2000" dirty="0" smtClean="0"/>
              <a:t>-    64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Половая идентификация </a:t>
            </a:r>
            <a:r>
              <a:rPr lang="ru-RU" sz="2000" dirty="0" smtClean="0"/>
              <a:t>- 55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Семейные роли: </a:t>
            </a:r>
            <a:r>
              <a:rPr lang="ru-RU" sz="2000" dirty="0" smtClean="0"/>
              <a:t>-  	45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 smtClean="0"/>
              <a:t>Собственное </a:t>
            </a:r>
            <a:r>
              <a:rPr lang="ru-RU" sz="2000" dirty="0"/>
              <a:t>имя – </a:t>
            </a:r>
            <a:r>
              <a:rPr lang="ru-RU" sz="2000" dirty="0" smtClean="0"/>
              <a:t>	45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Увлечения  </a:t>
            </a:r>
            <a:r>
              <a:rPr lang="ru-RU" sz="2000" dirty="0" smtClean="0"/>
              <a:t>-		23</a:t>
            </a:r>
            <a:r>
              <a:rPr lang="ru-RU" sz="2000" dirty="0"/>
              <a:t>%</a:t>
            </a:r>
          </a:p>
          <a:p>
            <a:pPr marL="0" indent="0">
              <a:spcBef>
                <a:spcPts val="600"/>
              </a:spcBef>
            </a:pPr>
            <a:r>
              <a:rPr lang="ru-RU" sz="2000" dirty="0"/>
              <a:t>Мусульманин – </a:t>
            </a:r>
            <a:r>
              <a:rPr lang="ru-RU" sz="2000" dirty="0" smtClean="0"/>
              <a:t>2     Лезгин </a:t>
            </a:r>
            <a:r>
              <a:rPr lang="ru-RU" sz="2000" dirty="0"/>
              <a:t>-</a:t>
            </a:r>
            <a:r>
              <a:rPr lang="ru-RU" sz="2000" dirty="0" smtClean="0"/>
              <a:t>1</a:t>
            </a:r>
            <a:endParaRPr lang="ru-RU" sz="2000" dirty="0"/>
          </a:p>
          <a:p>
            <a:pPr marL="0" indent="0">
              <a:spcBef>
                <a:spcPts val="600"/>
              </a:spcBef>
            </a:pPr>
            <a:r>
              <a:rPr lang="ru-RU" sz="2000" dirty="0"/>
              <a:t>Другие ответы  </a:t>
            </a:r>
            <a:r>
              <a:rPr lang="ru-RU" sz="2000" dirty="0" smtClean="0"/>
              <a:t>-	9</a:t>
            </a:r>
            <a:r>
              <a:rPr lang="ru-RU" sz="2000" dirty="0"/>
              <a:t>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37992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/>
          </p:nvPr>
        </p:nvGraphicFramePr>
        <p:xfrm>
          <a:off x="395536" y="188640"/>
          <a:ext cx="849694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46688439"/>
      </p:ext>
    </p:extLst>
  </p:cSld>
  <p:clrMapOvr>
    <a:masterClrMapping/>
  </p:clrMapOvr>
  <p:transition spd="slow" advClick="0" advTm="83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zhivaya-zhizn.ru/wp-content/gallery/d180d0bed0b1-d0b3d0bed0bdd181d0b0d0bbd0b2d0b5d181-d0bcd0b0d0b3d0b8d187d0b5d181d0bad0b8d0b9-d180d0b5d0b0d0bbd0b8d0b7d0bc/14.-%D0%A0%D0%BE%D0%B1-%D0%93%D0%BE%D0%BD%D1%81%D0%B0%D0%BB%D0%B2%D0%B5%D1%81-%D0%BC%D0%B0%D0%B3%D0%B8%D1%87%D0%B5%D1%81%D0%BA%D0%B8%D0%B9-%D1%80%D0%B5%D0%B0%D0%BB%D0%B8%D0%B7%D0%B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92696"/>
            <a:ext cx="7452320" cy="564213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4143372" y="2285992"/>
            <a:ext cx="4641259" cy="3273428"/>
          </a:xfrm>
          <a:noFill/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500034" y="2285992"/>
            <a:ext cx="350046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Санкт-Петербург является культурной средой, обладающей высокой и непреходящей ценностью для развития личности. </a:t>
            </a:r>
          </a:p>
          <a:p>
            <a:r>
              <a:rPr lang="ru-RU" dirty="0"/>
              <a:t>В нашей </a:t>
            </a:r>
            <a:r>
              <a:rPr lang="ru-RU" dirty="0" smtClean="0"/>
              <a:t>школе </a:t>
            </a:r>
            <a:r>
              <a:rPr lang="ru-RU" dirty="0"/>
              <a:t>воспитательному потенциалу Санкт-Петербурга отводится центральное место.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927100"/>
          </a:xfrm>
        </p:spPr>
        <p:txBody>
          <a:bodyPr/>
          <a:lstStyle/>
          <a:p>
            <a:r>
              <a:rPr lang="ru-RU" sz="4000" dirty="0" smtClean="0"/>
              <a:t>Санкт-Петербург – город-музей</a:t>
            </a:r>
            <a:br>
              <a:rPr lang="ru-RU" sz="4000" dirty="0" smtClean="0"/>
            </a:br>
            <a:endParaRPr lang="ru-RU" sz="40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933056"/>
            <a:ext cx="8229600" cy="6389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kern="29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Наш адрес: Ленинский пр. дом 80, </a:t>
            </a:r>
            <a:r>
              <a:rPr lang="ru-RU" sz="2000" kern="2900" dirty="0" err="1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кор</a:t>
            </a:r>
            <a:r>
              <a:rPr lang="ru-RU" sz="2000" kern="29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. 2, литер А</a:t>
            </a:r>
            <a:br>
              <a:rPr lang="ru-RU" sz="2000" kern="2900" dirty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</a:rPr>
            </a:br>
            <a:r>
              <a:rPr lang="ru-RU" sz="2000" kern="29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695-18-54 </a:t>
            </a:r>
            <a:br>
              <a:rPr lang="ru-RU" sz="2000" kern="29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</a:rPr>
            </a:br>
            <a:r>
              <a:rPr lang="en-US" sz="2000" kern="2900" dirty="0" smtClean="0">
                <a:solidFill>
                  <a:schemeClr val="bg2">
                    <a:lumMod val="25000"/>
                  </a:schemeClr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mail@school546.spb.ru</a:t>
            </a:r>
            <a:endParaRPr lang="ru-RU" sz="2000" kern="2900" dirty="0">
              <a:solidFill>
                <a:schemeClr val="bg2">
                  <a:lumMod val="25000"/>
                </a:schemeClr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6906" y="620688"/>
            <a:ext cx="7262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ru-RU" sz="2800" b="1" kern="2900" dirty="0">
                <a:solidFill>
                  <a:srgbClr val="808080">
                    <a:lumMod val="25000"/>
                  </a:srgbClr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Мы открыты для сотрудничества</a:t>
            </a:r>
          </a:p>
        </p:txBody>
      </p:sp>
    </p:spTree>
    <p:extLst>
      <p:ext uri="{BB962C8B-B14F-4D97-AF65-F5344CB8AC3E}">
        <p14:creationId xmlns:p14="http://schemas.microsoft.com/office/powerpoint/2010/main" val="152550694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general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general_ani">
  <a:themeElements>
    <a:clrScheme name="Default Design 1">
      <a:dk1>
        <a:srgbClr val="000000"/>
      </a:dk1>
      <a:lt1>
        <a:srgbClr val="FDF58D"/>
      </a:lt1>
      <a:dk2>
        <a:srgbClr val="CC3300"/>
      </a:dk2>
      <a:lt2>
        <a:srgbClr val="808080"/>
      </a:lt2>
      <a:accent1>
        <a:srgbClr val="FF6161"/>
      </a:accent1>
      <a:accent2>
        <a:srgbClr val="FFC319"/>
      </a:accent2>
      <a:accent3>
        <a:srgbClr val="FEF9C5"/>
      </a:accent3>
      <a:accent4>
        <a:srgbClr val="000000"/>
      </a:accent4>
      <a:accent5>
        <a:srgbClr val="FFB7B7"/>
      </a:accent5>
      <a:accent6>
        <a:srgbClr val="E7B016"/>
      </a:accent6>
      <a:hlink>
        <a:srgbClr val="A8D02A"/>
      </a:hlink>
      <a:folHlink>
        <a:srgbClr val="5CB1F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DF58D"/>
        </a:lt1>
        <a:dk2>
          <a:srgbClr val="CC3300"/>
        </a:dk2>
        <a:lt2>
          <a:srgbClr val="808080"/>
        </a:lt2>
        <a:accent1>
          <a:srgbClr val="FF6161"/>
        </a:accent1>
        <a:accent2>
          <a:srgbClr val="FFC319"/>
        </a:accent2>
        <a:accent3>
          <a:srgbClr val="FEF9C5"/>
        </a:accent3>
        <a:accent4>
          <a:srgbClr val="000000"/>
        </a:accent4>
        <a:accent5>
          <a:srgbClr val="FFB7B7"/>
        </a:accent5>
        <a:accent6>
          <a:srgbClr val="E7B016"/>
        </a:accent6>
        <a:hlink>
          <a:srgbClr val="A8D02A"/>
        </a:hlink>
        <a:folHlink>
          <a:srgbClr val="5CB1F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E1F4D8"/>
        </a:lt1>
        <a:dk2>
          <a:srgbClr val="003366"/>
        </a:dk2>
        <a:lt2>
          <a:srgbClr val="808080"/>
        </a:lt2>
        <a:accent1>
          <a:srgbClr val="FFC319"/>
        </a:accent1>
        <a:accent2>
          <a:srgbClr val="A8D02A"/>
        </a:accent2>
        <a:accent3>
          <a:srgbClr val="EEF8E9"/>
        </a:accent3>
        <a:accent4>
          <a:srgbClr val="000000"/>
        </a:accent4>
        <a:accent5>
          <a:srgbClr val="FFDEAB"/>
        </a:accent5>
        <a:accent6>
          <a:srgbClr val="98BC25"/>
        </a:accent6>
        <a:hlink>
          <a:srgbClr val="5CB1FE"/>
        </a:hlink>
        <a:folHlink>
          <a:srgbClr val="FF61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EE9DE"/>
        </a:lt1>
        <a:dk2>
          <a:srgbClr val="000066"/>
        </a:dk2>
        <a:lt2>
          <a:srgbClr val="808080"/>
        </a:lt2>
        <a:accent1>
          <a:srgbClr val="5CB1FE"/>
        </a:accent1>
        <a:accent2>
          <a:srgbClr val="FF7575"/>
        </a:accent2>
        <a:accent3>
          <a:srgbClr val="FEF2EC"/>
        </a:accent3>
        <a:accent4>
          <a:srgbClr val="000000"/>
        </a:accent4>
        <a:accent5>
          <a:srgbClr val="B5D5FE"/>
        </a:accent5>
        <a:accent6>
          <a:srgbClr val="E76969"/>
        </a:accent6>
        <a:hlink>
          <a:srgbClr val="FFC319"/>
        </a:hlink>
        <a:folHlink>
          <a:srgbClr val="A8D02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general_ani</Template>
  <TotalTime>4473</TotalTime>
  <Words>270</Words>
  <Application>Microsoft Office PowerPoint</Application>
  <PresentationFormat>Экран (4:3)</PresentationFormat>
  <Paragraphs>61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Batang</vt:lpstr>
      <vt:lpstr>Arial</vt:lpstr>
      <vt:lpstr>Arial Black</vt:lpstr>
      <vt:lpstr>Cambria</vt:lpstr>
      <vt:lpstr>Times New Roman</vt:lpstr>
      <vt:lpstr>general_ani</vt:lpstr>
      <vt:lpstr>3_general_ani</vt:lpstr>
      <vt:lpstr>ГОСУДАРСТВЕННОЕ БЮДЖЕТНОЕ  ОБЩЕОБРАЗОВАТЕЛЬНОЕ УЧРЕЖДЕНИЕ  СРЕДНЯЯ ОБЩЕОБРАЗОВАТЕЛЬНАЯ ШКОЛА № 546  С УГЛУБЛЕННЫМ ИЗУЧЕНИЕМ ПРЕДМЕТОВ ХУДОЖЕСТВЕННО-ЭСТЕТИЧЕСКОГО ЦИКЛА   КРАСНОСЕЛЬСКОГО РАЙОНА  САНКТ-ПЕТЕРБУРГА</vt:lpstr>
      <vt:lpstr>Федеральные государственные образовательные стандарты начального общего образования (ФГОС НОО)</vt:lpstr>
      <vt:lpstr>Гражданская идентичность -</vt:lpstr>
      <vt:lpstr>Результаты анкетирования</vt:lpstr>
      <vt:lpstr>Презентация PowerPoint</vt:lpstr>
      <vt:lpstr>Презентация PowerPoint</vt:lpstr>
      <vt:lpstr>Санкт-Петербург – город-музей </vt:lpstr>
      <vt:lpstr>Наш адрес: Ленинский пр. дом 80, кор. 2, литер А 695-18-54  mail@school546.spb.ru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Таня</dc:creator>
  <cp:lastModifiedBy>Савченко Т.Н</cp:lastModifiedBy>
  <cp:revision>314</cp:revision>
  <dcterms:created xsi:type="dcterms:W3CDTF">2012-04-22T11:54:03Z</dcterms:created>
  <dcterms:modified xsi:type="dcterms:W3CDTF">2017-09-21T15:00:48Z</dcterms:modified>
</cp:coreProperties>
</file>