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0" r:id="rId4"/>
    <p:sldId id="279" r:id="rId5"/>
    <p:sldId id="284" r:id="rId6"/>
    <p:sldId id="292" r:id="rId7"/>
    <p:sldId id="293" r:id="rId8"/>
    <p:sldId id="296" r:id="rId9"/>
    <p:sldId id="286" r:id="rId10"/>
    <p:sldId id="287" r:id="rId11"/>
    <p:sldId id="285" r:id="rId12"/>
    <p:sldId id="304" r:id="rId13"/>
    <p:sldId id="281" r:id="rId14"/>
    <p:sldId id="294" r:id="rId15"/>
    <p:sldId id="300" r:id="rId16"/>
    <p:sldId id="301" r:id="rId17"/>
    <p:sldId id="302" r:id="rId18"/>
    <p:sldId id="283" r:id="rId19"/>
    <p:sldId id="298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B594"/>
    <a:srgbClr val="0C988B"/>
    <a:srgbClr val="99FF99"/>
    <a:srgbClr val="FFCC00"/>
    <a:srgbClr val="FF6600"/>
    <a:srgbClr val="FFFF66"/>
    <a:srgbClr val="FF9900"/>
    <a:srgbClr val="000000"/>
    <a:srgbClr val="B92D14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6" autoAdjust="0"/>
    <p:restoredTop sz="9928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уровня учебной мотивации</a:t>
            </a:r>
          </a:p>
        </c:rich>
      </c:tx>
      <c:layout>
        <c:manualLayout>
          <c:xMode val="edge"/>
          <c:yMode val="edge"/>
          <c:x val="0.12596760433127091"/>
          <c:y val="2.2289764303293592E-2"/>
        </c:manualLayout>
      </c:layout>
    </c:title>
    <c:view3D>
      <c:rAngAx val="1"/>
    </c:view3D>
    <c:floor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floor>
    <c:back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backWall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rgbClr val="FFA529"/>
              </a:solidFill>
            </c:spPr>
          </c:dPt>
          <c:dPt>
            <c:idx val="1"/>
            <c:spPr>
              <a:solidFill>
                <a:srgbClr val="3FFA26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Лист1!$A$7:$D$7</c:f>
              <c:strCache>
                <c:ptCount val="4"/>
                <c:pt idx="0">
                  <c:v>а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Лист1!$A$6:$D$6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0.75000000000000222</c:v>
                </c:pt>
                <c:pt idx="3">
                  <c:v>1</c:v>
                </c:pt>
              </c:numCache>
            </c:numRef>
          </c:val>
        </c:ser>
        <c:dLbls/>
        <c:shape val="box"/>
        <c:axId val="120395264"/>
        <c:axId val="120396800"/>
        <c:axId val="0"/>
      </c:bar3DChart>
      <c:catAx>
        <c:axId val="120395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396800"/>
        <c:crosses val="autoZero"/>
        <c:auto val="1"/>
        <c:lblAlgn val="ctr"/>
        <c:lblOffset val="100"/>
      </c:catAx>
      <c:valAx>
        <c:axId val="120396800"/>
        <c:scaling>
          <c:orientation val="minMax"/>
        </c:scaling>
        <c:axPos val="l"/>
        <c:majorGridlines>
          <c:spPr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395264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F294A-743B-43F9-8722-7B8FFA33E374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18E79F3-423E-4E39-9EC0-3E6ADF0B096E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ru-RU" sz="2800" b="1" u="sng" dirty="0" smtClean="0">
              <a:latin typeface="Times New Roman" pitchFamily="18" charset="0"/>
              <a:cs typeface="Times New Roman" pitchFamily="18" charset="0"/>
            </a:rPr>
            <a:t>Для руководства ОУ</a:t>
          </a:r>
          <a:endParaRPr lang="ru-RU" sz="2800" b="1" u="sng" dirty="0">
            <a:latin typeface="Times New Roman" pitchFamily="18" charset="0"/>
            <a:cs typeface="Times New Roman" pitchFamily="18" charset="0"/>
          </a:endParaRPr>
        </a:p>
      </dgm:t>
    </dgm:pt>
    <dgm:pt modelId="{2D002CB3-D7B7-48D9-8865-7A84F74A1342}" type="parTrans" cxnId="{7F3FC029-3C02-484E-908A-DC18744B4CD7}">
      <dgm:prSet/>
      <dgm:spPr/>
      <dgm:t>
        <a:bodyPr/>
        <a:lstStyle/>
        <a:p>
          <a:endParaRPr lang="ru-RU"/>
        </a:p>
      </dgm:t>
    </dgm:pt>
    <dgm:pt modelId="{AB6B23F1-DA25-4D51-856A-8113772D661F}" type="sibTrans" cxnId="{7F3FC029-3C02-484E-908A-DC18744B4CD7}">
      <dgm:prSet/>
      <dgm:spPr/>
      <dgm:t>
        <a:bodyPr/>
        <a:lstStyle/>
        <a:p>
          <a:endParaRPr lang="ru-RU"/>
        </a:p>
      </dgm:t>
    </dgm:pt>
    <dgm:pt modelId="{E7A4E308-3D83-4DCB-A3C5-B83FE1B730AC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Возможность статистической обработки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08FCB0-3CC9-49DF-913B-B8DECDA274F7}" type="parTrans" cxnId="{53D4A89B-78F2-49C8-B5BA-2308382A7A8D}">
      <dgm:prSet/>
      <dgm:spPr/>
      <dgm:t>
        <a:bodyPr/>
        <a:lstStyle/>
        <a:p>
          <a:endParaRPr lang="ru-RU"/>
        </a:p>
      </dgm:t>
    </dgm:pt>
    <dgm:pt modelId="{EBA015D6-3F39-48EA-AEFC-6DDA916EC23A}" type="sibTrans" cxnId="{53D4A89B-78F2-49C8-B5BA-2308382A7A8D}">
      <dgm:prSet/>
      <dgm:spPr/>
      <dgm:t>
        <a:bodyPr/>
        <a:lstStyle/>
        <a:p>
          <a:endParaRPr lang="ru-RU"/>
        </a:p>
      </dgm:t>
    </dgm:pt>
    <dgm:pt modelId="{1591CD14-9459-4071-9C9F-87029BF72C5A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dirty="0" smtClean="0">
              <a:latin typeface="Times New Roman" pitchFamily="18" charset="0"/>
              <a:cs typeface="Times New Roman" pitchFamily="18" charset="0"/>
            </a:rPr>
            <a:t>Для педагогов</a:t>
          </a:r>
          <a:endParaRPr lang="ru-RU" sz="2800" b="1" u="sng" dirty="0">
            <a:latin typeface="Times New Roman" pitchFamily="18" charset="0"/>
            <a:cs typeface="Times New Roman" pitchFamily="18" charset="0"/>
          </a:endParaRPr>
        </a:p>
      </dgm:t>
    </dgm:pt>
    <dgm:pt modelId="{62AE0F41-C804-4562-89C5-1CC9B383D327}" type="parTrans" cxnId="{F8B28494-A5EC-47D3-A673-F35ED6688B34}">
      <dgm:prSet/>
      <dgm:spPr/>
      <dgm:t>
        <a:bodyPr/>
        <a:lstStyle/>
        <a:p>
          <a:endParaRPr lang="ru-RU"/>
        </a:p>
      </dgm:t>
    </dgm:pt>
    <dgm:pt modelId="{85A6A73A-D1F0-4072-9A30-A4B607F68171}" type="sibTrans" cxnId="{F8B28494-A5EC-47D3-A673-F35ED6688B34}">
      <dgm:prSet/>
      <dgm:spPr/>
      <dgm:t>
        <a:bodyPr/>
        <a:lstStyle/>
        <a:p>
          <a:endParaRPr lang="ru-RU"/>
        </a:p>
      </dgm:t>
    </dgm:pt>
    <dgm:pt modelId="{1EE8881D-6389-47A0-90E1-A7CF951847BE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rgbClr val="92D050"/>
          </a:solidFill>
        </a:ln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dirty="0" smtClean="0">
              <a:latin typeface="Times New Roman" pitchFamily="18" charset="0"/>
              <a:cs typeface="Times New Roman" pitchFamily="18" charset="0"/>
            </a:rPr>
            <a:t>Для родителей и учащихся</a:t>
          </a:r>
          <a:endParaRPr lang="ru-RU" sz="2800" b="1" u="sng" dirty="0">
            <a:latin typeface="Times New Roman" pitchFamily="18" charset="0"/>
            <a:cs typeface="Times New Roman" pitchFamily="18" charset="0"/>
          </a:endParaRPr>
        </a:p>
      </dgm:t>
    </dgm:pt>
    <dgm:pt modelId="{F07C3679-54F0-41C7-8071-4C598B845D5D}" type="parTrans" cxnId="{F5F535A7-0E1A-445D-94BF-41B022FB1073}">
      <dgm:prSet/>
      <dgm:spPr/>
      <dgm:t>
        <a:bodyPr/>
        <a:lstStyle/>
        <a:p>
          <a:endParaRPr lang="ru-RU"/>
        </a:p>
      </dgm:t>
    </dgm:pt>
    <dgm:pt modelId="{7AA4B51B-1FE4-4088-9DA9-6BE588F9E76E}" type="sibTrans" cxnId="{F5F535A7-0E1A-445D-94BF-41B022FB1073}">
      <dgm:prSet/>
      <dgm:spPr/>
      <dgm:t>
        <a:bodyPr/>
        <a:lstStyle/>
        <a:p>
          <a:endParaRPr lang="ru-RU"/>
        </a:p>
      </dgm:t>
    </dgm:pt>
    <dgm:pt modelId="{E281567B-93FC-4FBE-8E89-727FCB60851D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Упор на возможности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IT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324701AC-1E16-407C-9DCE-2262EFC4FCBC}" type="parTrans" cxnId="{F35C4887-6B32-495C-B61E-A98019A43C6A}">
      <dgm:prSet/>
      <dgm:spPr/>
      <dgm:t>
        <a:bodyPr/>
        <a:lstStyle/>
        <a:p>
          <a:endParaRPr lang="ru-RU"/>
        </a:p>
      </dgm:t>
    </dgm:pt>
    <dgm:pt modelId="{533C7EFB-E2BE-4920-AF53-3A1204AF0F69}" type="sibTrans" cxnId="{F35C4887-6B32-495C-B61E-A98019A43C6A}">
      <dgm:prSet/>
      <dgm:spPr/>
      <dgm:t>
        <a:bodyPr/>
        <a:lstStyle/>
        <a:p>
          <a:endParaRPr lang="ru-RU"/>
        </a:p>
      </dgm:t>
    </dgm:pt>
    <dgm:pt modelId="{7754F37A-6AF6-4475-A57F-1DC75034BC5C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Удобная система хранения результатов </a:t>
          </a:r>
        </a:p>
      </dgm:t>
    </dgm:pt>
    <dgm:pt modelId="{7688CF41-79C6-4428-8B0D-AA674349BDC3}" type="parTrans" cxnId="{78546E1D-BC90-4BCB-BA4D-F9940BFFC604}">
      <dgm:prSet/>
      <dgm:spPr/>
      <dgm:t>
        <a:bodyPr/>
        <a:lstStyle/>
        <a:p>
          <a:endParaRPr lang="ru-RU"/>
        </a:p>
      </dgm:t>
    </dgm:pt>
    <dgm:pt modelId="{8EBD065D-BB62-47A1-B020-C22CEFF9087A}" type="sibTrans" cxnId="{78546E1D-BC90-4BCB-BA4D-F9940BFFC604}">
      <dgm:prSet/>
      <dgm:spPr/>
      <dgm:t>
        <a:bodyPr/>
        <a:lstStyle/>
        <a:p>
          <a:endParaRPr lang="ru-RU"/>
        </a:p>
      </dgm:t>
    </dgm:pt>
    <dgm:pt modelId="{8D00CB25-A5B6-4B16-B47E-D6D037DD5203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Инструмент достижения открытости ОО, а также вовлечения родителей в педагогический процесс</a:t>
          </a:r>
        </a:p>
      </dgm:t>
    </dgm:pt>
    <dgm:pt modelId="{E094BAD9-ED80-4E5D-90AB-E54CD4284D33}" type="parTrans" cxnId="{045526CA-C85E-4BB2-8FBE-04A04C6D6E92}">
      <dgm:prSet/>
      <dgm:spPr/>
      <dgm:t>
        <a:bodyPr/>
        <a:lstStyle/>
        <a:p>
          <a:endParaRPr lang="ru-RU"/>
        </a:p>
      </dgm:t>
    </dgm:pt>
    <dgm:pt modelId="{1FDF112D-395D-4709-854D-8EECD1ED212D}" type="sibTrans" cxnId="{045526CA-C85E-4BB2-8FBE-04A04C6D6E92}">
      <dgm:prSet/>
      <dgm:spPr/>
      <dgm:t>
        <a:bodyPr/>
        <a:lstStyle/>
        <a:p>
          <a:endParaRPr lang="ru-RU"/>
        </a:p>
      </dgm:t>
    </dgm:pt>
    <dgm:pt modelId="{C3C69D4A-632E-453D-954C-B8414B17C5FC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rgbClr val="92D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Возможности использования как инструмента формирования индивидуального маршрута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8F35BF-3487-4487-9559-F909149AFD7E}" type="sibTrans" cxnId="{3F96E4CE-91D1-4103-BB53-1F963450BF7B}">
      <dgm:prSet/>
      <dgm:spPr/>
      <dgm:t>
        <a:bodyPr/>
        <a:lstStyle/>
        <a:p>
          <a:endParaRPr lang="ru-RU"/>
        </a:p>
      </dgm:t>
    </dgm:pt>
    <dgm:pt modelId="{F61E9BE8-489F-45B9-B821-CEA29AFF0993}" type="parTrans" cxnId="{3F96E4CE-91D1-4103-BB53-1F963450BF7B}">
      <dgm:prSet/>
      <dgm:spPr/>
      <dgm:t>
        <a:bodyPr/>
        <a:lstStyle/>
        <a:p>
          <a:endParaRPr lang="ru-RU"/>
        </a:p>
      </dgm:t>
    </dgm:pt>
    <dgm:pt modelId="{7D13053D-4DCE-4631-A488-A204B2ABE916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D88DF22-3439-4596-801A-214A37B6A378}" type="parTrans" cxnId="{AE86F77D-3CF3-44DC-8426-D0B5CCB14973}">
      <dgm:prSet/>
      <dgm:spPr/>
      <dgm:t>
        <a:bodyPr/>
        <a:lstStyle/>
        <a:p>
          <a:endParaRPr lang="ru-RU"/>
        </a:p>
      </dgm:t>
    </dgm:pt>
    <dgm:pt modelId="{00298359-2E92-4815-8493-0E8FD96495BC}" type="sibTrans" cxnId="{AE86F77D-3CF3-44DC-8426-D0B5CCB14973}">
      <dgm:prSet/>
      <dgm:spPr/>
      <dgm:t>
        <a:bodyPr/>
        <a:lstStyle/>
        <a:p>
          <a:endParaRPr lang="ru-RU"/>
        </a:p>
      </dgm:t>
    </dgm:pt>
    <dgm:pt modelId="{266533C4-3EAC-41A8-94B2-8C2866D6AF4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solidFill>
            <a:srgbClr val="92D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Получение содержательного результата</a:t>
          </a:r>
        </a:p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F4CC104-2C4A-4D85-921F-A39CD2377F1D}" type="parTrans" cxnId="{8BCC2B4C-C5B7-4CFB-ACE9-221743C8A41C}">
      <dgm:prSet/>
      <dgm:spPr/>
      <dgm:t>
        <a:bodyPr/>
        <a:lstStyle/>
        <a:p>
          <a:endParaRPr lang="ru-RU"/>
        </a:p>
      </dgm:t>
    </dgm:pt>
    <dgm:pt modelId="{0995C91D-EFC7-4030-8ACB-4AFC47AE46DB}" type="sibTrans" cxnId="{8BCC2B4C-C5B7-4CFB-ACE9-221743C8A41C}">
      <dgm:prSet/>
      <dgm:spPr/>
      <dgm:t>
        <a:bodyPr/>
        <a:lstStyle/>
        <a:p>
          <a:endParaRPr lang="ru-RU"/>
        </a:p>
      </dgm:t>
    </dgm:pt>
    <dgm:pt modelId="{E6900E59-4ED5-4CD5-A605-6B036FA8E1A9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Опора на требования ФГОС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3465EE-3889-4C00-BE97-16E91BBDDE8D}" type="parTrans" cxnId="{4C0C4ED0-67A6-4849-84D1-F80C8F531846}">
      <dgm:prSet/>
      <dgm:spPr/>
      <dgm:t>
        <a:bodyPr/>
        <a:lstStyle/>
        <a:p>
          <a:endParaRPr lang="ru-RU"/>
        </a:p>
      </dgm:t>
    </dgm:pt>
    <dgm:pt modelId="{0DF7C43C-90A3-438C-A58B-746D567B817A}" type="sibTrans" cxnId="{4C0C4ED0-67A6-4849-84D1-F80C8F531846}">
      <dgm:prSet/>
      <dgm:spPr/>
      <dgm:t>
        <a:bodyPr/>
        <a:lstStyle/>
        <a:p>
          <a:endParaRPr lang="ru-RU"/>
        </a:p>
      </dgm:t>
    </dgm:pt>
    <dgm:pt modelId="{1762D275-7D41-4E1F-9E20-3543BC5E9C71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Минимальные требования  к трудозатратам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2F91C5-73E0-41F3-BD5F-82699ECB0328}" type="parTrans" cxnId="{4DCD5744-A810-4000-AFD5-CFD6C968F0D6}">
      <dgm:prSet/>
      <dgm:spPr/>
      <dgm:t>
        <a:bodyPr/>
        <a:lstStyle/>
        <a:p>
          <a:endParaRPr lang="ru-RU"/>
        </a:p>
      </dgm:t>
    </dgm:pt>
    <dgm:pt modelId="{C3E68B4D-CC3C-4B5F-9270-189D65F96AF5}" type="sibTrans" cxnId="{4DCD5744-A810-4000-AFD5-CFD6C968F0D6}">
      <dgm:prSet/>
      <dgm:spPr/>
      <dgm:t>
        <a:bodyPr/>
        <a:lstStyle/>
        <a:p>
          <a:endParaRPr lang="ru-RU"/>
        </a:p>
      </dgm:t>
    </dgm:pt>
    <dgm:pt modelId="{6ED9A15B-0EC3-40BF-89F5-717115FF1DC0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Простой интерфейс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CB20EA-C917-4FD2-9F54-8DCD46807CF9}" type="parTrans" cxnId="{231664E1-688F-4572-B69A-3ED756E7FA09}">
      <dgm:prSet/>
      <dgm:spPr/>
      <dgm:t>
        <a:bodyPr/>
        <a:lstStyle/>
        <a:p>
          <a:endParaRPr lang="ru-RU"/>
        </a:p>
      </dgm:t>
    </dgm:pt>
    <dgm:pt modelId="{735F50D9-42CB-4C06-9607-16342ECE51A7}" type="sibTrans" cxnId="{231664E1-688F-4572-B69A-3ED756E7FA09}">
      <dgm:prSet/>
      <dgm:spPr/>
      <dgm:t>
        <a:bodyPr/>
        <a:lstStyle/>
        <a:p>
          <a:endParaRPr lang="ru-RU"/>
        </a:p>
      </dgm:t>
    </dgm:pt>
    <dgm:pt modelId="{948C3806-CA0E-4CA0-BCEC-888DBCBCD03A}">
      <dgm:prSet phldrT="[Текст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D586E26-DB72-4AFA-ACFE-D0246BCABA2B}" type="parTrans" cxnId="{9817E53E-A188-4F68-A72E-29CFEF284F92}">
      <dgm:prSet/>
      <dgm:spPr/>
      <dgm:t>
        <a:bodyPr/>
        <a:lstStyle/>
        <a:p>
          <a:endParaRPr lang="ru-RU"/>
        </a:p>
      </dgm:t>
    </dgm:pt>
    <dgm:pt modelId="{BECC3EDA-EF47-4EAA-AB4F-A945BE0A88F3}" type="sibTrans" cxnId="{9817E53E-A188-4F68-A72E-29CFEF284F92}">
      <dgm:prSet/>
      <dgm:spPr/>
      <dgm:t>
        <a:bodyPr/>
        <a:lstStyle/>
        <a:p>
          <a:endParaRPr lang="ru-RU"/>
        </a:p>
      </dgm:t>
    </dgm:pt>
    <dgm:pt modelId="{106B0795-331F-4FD7-8C5B-E279F1741A2E}" type="pres">
      <dgm:prSet presAssocID="{B24F294A-743B-43F9-8722-7B8FFA33E37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757688-4FAB-413B-8507-B0E33AC3FFDC}" type="pres">
      <dgm:prSet presAssocID="{818E79F3-423E-4E39-9EC0-3E6ADF0B096E}" presName="comp" presStyleCnt="0"/>
      <dgm:spPr/>
    </dgm:pt>
    <dgm:pt modelId="{7E743BCC-D059-4ECC-935D-C1991DD85953}" type="pres">
      <dgm:prSet presAssocID="{818E79F3-423E-4E39-9EC0-3E6ADF0B096E}" presName="box" presStyleLbl="node1" presStyleIdx="0" presStyleCnt="3" custScaleY="164085" custLinFactNeighborX="-1587" custLinFactNeighborY="717"/>
      <dgm:spPr/>
      <dgm:t>
        <a:bodyPr/>
        <a:lstStyle/>
        <a:p>
          <a:endParaRPr lang="ru-RU"/>
        </a:p>
      </dgm:t>
    </dgm:pt>
    <dgm:pt modelId="{94AA20E4-7265-487C-B997-0D3303125882}" type="pres">
      <dgm:prSet presAssocID="{818E79F3-423E-4E39-9EC0-3E6ADF0B096E}" presName="img" presStyleLbl="fgImgPlace1" presStyleIdx="0" presStyleCnt="3" custScaleY="128228" custLinFactNeighborX="-878" custLinFactNeighborY="25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5ADF29-5381-46D3-976E-331A027F5E0C}" type="pres">
      <dgm:prSet presAssocID="{818E79F3-423E-4E39-9EC0-3E6ADF0B09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77D5-45AA-4F74-A5ED-E90AD5167CA9}" type="pres">
      <dgm:prSet presAssocID="{AB6B23F1-DA25-4D51-856A-8113772D661F}" presName="spacer" presStyleCnt="0"/>
      <dgm:spPr/>
    </dgm:pt>
    <dgm:pt modelId="{131F189D-E2A5-4D8A-BD5D-B9F05C91FE41}" type="pres">
      <dgm:prSet presAssocID="{1591CD14-9459-4071-9C9F-87029BF72C5A}" presName="comp" presStyleCnt="0"/>
      <dgm:spPr/>
    </dgm:pt>
    <dgm:pt modelId="{1BF9D4C4-71F5-4FE6-9C62-3CDB830B5CE0}" type="pres">
      <dgm:prSet presAssocID="{1591CD14-9459-4071-9C9F-87029BF72C5A}" presName="box" presStyleLbl="node1" presStyleIdx="1" presStyleCnt="3" custScaleY="115257" custLinFactNeighborX="164" custLinFactNeighborY="-2588"/>
      <dgm:spPr/>
      <dgm:t>
        <a:bodyPr/>
        <a:lstStyle/>
        <a:p>
          <a:endParaRPr lang="ru-RU"/>
        </a:p>
      </dgm:t>
    </dgm:pt>
    <dgm:pt modelId="{675E7AA0-B08D-425B-B0E4-24F046BFF331}" type="pres">
      <dgm:prSet presAssocID="{1591CD14-9459-4071-9C9F-87029BF72C5A}" presName="img" presStyleLbl="fgImgPlace1" presStyleIdx="1" presStyleCnt="3" custScaleY="122108" custLinFactNeighborX="130" custLinFactNeighborY="-2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4E4A19-931E-4FB2-B393-25FE1DFAC09C}" type="pres">
      <dgm:prSet presAssocID="{1591CD14-9459-4071-9C9F-87029BF72C5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89544-AE99-4152-89EE-79355F9BFE32}" type="pres">
      <dgm:prSet presAssocID="{85A6A73A-D1F0-4072-9A30-A4B607F68171}" presName="spacer" presStyleCnt="0"/>
      <dgm:spPr/>
    </dgm:pt>
    <dgm:pt modelId="{D09FEC12-9AF7-4CCB-A462-966C14E705B5}" type="pres">
      <dgm:prSet presAssocID="{1EE8881D-6389-47A0-90E1-A7CF951847BE}" presName="comp" presStyleCnt="0"/>
      <dgm:spPr/>
    </dgm:pt>
    <dgm:pt modelId="{8E4EE81E-3EB0-42B0-A331-39128424A03C}" type="pres">
      <dgm:prSet presAssocID="{1EE8881D-6389-47A0-90E1-A7CF951847BE}" presName="box" presStyleLbl="node1" presStyleIdx="2" presStyleCnt="3" custScaleY="113410" custLinFactNeighborX="-329" custLinFactNeighborY="11906"/>
      <dgm:spPr/>
      <dgm:t>
        <a:bodyPr/>
        <a:lstStyle/>
        <a:p>
          <a:endParaRPr lang="ru-RU"/>
        </a:p>
      </dgm:t>
    </dgm:pt>
    <dgm:pt modelId="{C160A9F8-E402-4756-B66A-276A7BFF95C8}" type="pres">
      <dgm:prSet presAssocID="{1EE8881D-6389-47A0-90E1-A7CF951847BE}" presName="img" presStyleLbl="fgImgPlace1" presStyleIdx="2" presStyleCnt="3" custScaleY="112932" custLinFactNeighborX="130" custLinFactNeighborY="-4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BA5307-13C8-49D3-A97A-8D16CD817620}" type="pres">
      <dgm:prSet presAssocID="{1EE8881D-6389-47A0-90E1-A7CF951847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DC5BA-8BE5-44B9-9A2C-E2E33525C696}" type="presOf" srcId="{266533C4-3EAC-41A8-94B2-8C2866D6AF4D}" destId="{84BA5307-13C8-49D3-A97A-8D16CD817620}" srcOrd="1" destOrd="2" presId="urn:microsoft.com/office/officeart/2005/8/layout/vList4#1"/>
    <dgm:cxn modelId="{5447D0FF-1531-4D87-9F0E-3BDA06B2A22D}" type="presOf" srcId="{7754F37A-6AF6-4475-A57F-1DC75034BC5C}" destId="{AA5ADF29-5381-46D3-976E-331A027F5E0C}" srcOrd="1" destOrd="3" presId="urn:microsoft.com/office/officeart/2005/8/layout/vList4#1"/>
    <dgm:cxn modelId="{C6EAD836-148B-4DF7-8A6B-DC26C561A78F}" type="presOf" srcId="{948C3806-CA0E-4CA0-BCEC-888DBCBCD03A}" destId="{EC4E4A19-931E-4FB2-B393-25FE1DFAC09C}" srcOrd="1" destOrd="4" presId="urn:microsoft.com/office/officeart/2005/8/layout/vList4#1"/>
    <dgm:cxn modelId="{7A1D1274-2DD3-47D8-8555-845F9397FEF9}" type="presOf" srcId="{7754F37A-6AF6-4475-A57F-1DC75034BC5C}" destId="{7E743BCC-D059-4ECC-935D-C1991DD85953}" srcOrd="0" destOrd="3" presId="urn:microsoft.com/office/officeart/2005/8/layout/vList4#1"/>
    <dgm:cxn modelId="{3F96E4CE-91D1-4103-BB53-1F963450BF7B}" srcId="{1EE8881D-6389-47A0-90E1-A7CF951847BE}" destId="{C3C69D4A-632E-453D-954C-B8414B17C5FC}" srcOrd="0" destOrd="0" parTransId="{F61E9BE8-489F-45B9-B821-CEA29AFF0993}" sibTransId="{DD8F35BF-3487-4487-9559-F909149AFD7E}"/>
    <dgm:cxn modelId="{53D4A89B-78F2-49C8-B5BA-2308382A7A8D}" srcId="{818E79F3-423E-4E39-9EC0-3E6ADF0B096E}" destId="{E7A4E308-3D83-4DCB-A3C5-B83FE1B730AC}" srcOrd="0" destOrd="0" parTransId="{EC08FCB0-3CC9-49DF-913B-B8DECDA274F7}" sibTransId="{EBA015D6-3F39-48EA-AEFC-6DDA916EC23A}"/>
    <dgm:cxn modelId="{F5F535A7-0E1A-445D-94BF-41B022FB1073}" srcId="{B24F294A-743B-43F9-8722-7B8FFA33E374}" destId="{1EE8881D-6389-47A0-90E1-A7CF951847BE}" srcOrd="2" destOrd="0" parTransId="{F07C3679-54F0-41C7-8071-4C598B845D5D}" sibTransId="{7AA4B51B-1FE4-4088-9DA9-6BE588F9E76E}"/>
    <dgm:cxn modelId="{4DCD5744-A810-4000-AFD5-CFD6C968F0D6}" srcId="{1591CD14-9459-4071-9C9F-87029BF72C5A}" destId="{1762D275-7D41-4E1F-9E20-3543BC5E9C71}" srcOrd="1" destOrd="0" parTransId="{D02F91C5-73E0-41F3-BD5F-82699ECB0328}" sibTransId="{C3E68B4D-CC3C-4B5F-9270-189D65F96AF5}"/>
    <dgm:cxn modelId="{F8B28494-A5EC-47D3-A673-F35ED6688B34}" srcId="{B24F294A-743B-43F9-8722-7B8FFA33E374}" destId="{1591CD14-9459-4071-9C9F-87029BF72C5A}" srcOrd="1" destOrd="0" parTransId="{62AE0F41-C804-4562-89C5-1CC9B383D327}" sibTransId="{85A6A73A-D1F0-4072-9A30-A4B607F68171}"/>
    <dgm:cxn modelId="{6DB19714-396C-4327-8B42-808CDBAC5F5B}" type="presOf" srcId="{1762D275-7D41-4E1F-9E20-3543BC5E9C71}" destId="{1BF9D4C4-71F5-4FE6-9C62-3CDB830B5CE0}" srcOrd="0" destOrd="2" presId="urn:microsoft.com/office/officeart/2005/8/layout/vList4#1"/>
    <dgm:cxn modelId="{7F3FC029-3C02-484E-908A-DC18744B4CD7}" srcId="{B24F294A-743B-43F9-8722-7B8FFA33E374}" destId="{818E79F3-423E-4E39-9EC0-3E6ADF0B096E}" srcOrd="0" destOrd="0" parTransId="{2D002CB3-D7B7-48D9-8865-7A84F74A1342}" sibTransId="{AB6B23F1-DA25-4D51-856A-8113772D661F}"/>
    <dgm:cxn modelId="{79BA833E-1110-4E5A-8CD6-230AFC2017F1}" type="presOf" srcId="{C3C69D4A-632E-453D-954C-B8414B17C5FC}" destId="{84BA5307-13C8-49D3-A97A-8D16CD817620}" srcOrd="1" destOrd="1" presId="urn:microsoft.com/office/officeart/2005/8/layout/vList4#1"/>
    <dgm:cxn modelId="{380649D5-2A78-41F6-9DA4-BAFD1E1E830C}" type="presOf" srcId="{1EE8881D-6389-47A0-90E1-A7CF951847BE}" destId="{84BA5307-13C8-49D3-A97A-8D16CD817620}" srcOrd="1" destOrd="0" presId="urn:microsoft.com/office/officeart/2005/8/layout/vList4#1"/>
    <dgm:cxn modelId="{2D37E240-AB7D-4FED-A131-62DC4F82E5A0}" type="presOf" srcId="{818E79F3-423E-4E39-9EC0-3E6ADF0B096E}" destId="{AA5ADF29-5381-46D3-976E-331A027F5E0C}" srcOrd="1" destOrd="0" presId="urn:microsoft.com/office/officeart/2005/8/layout/vList4#1"/>
    <dgm:cxn modelId="{3C300CBF-4E0F-4B14-9CD8-544720549DD9}" type="presOf" srcId="{C3C69D4A-632E-453D-954C-B8414B17C5FC}" destId="{8E4EE81E-3EB0-42B0-A331-39128424A03C}" srcOrd="0" destOrd="1" presId="urn:microsoft.com/office/officeart/2005/8/layout/vList4#1"/>
    <dgm:cxn modelId="{7AA0B4BC-389B-4021-BF91-E7BC1CAB1CB4}" type="presOf" srcId="{B24F294A-743B-43F9-8722-7B8FFA33E374}" destId="{106B0795-331F-4FD7-8C5B-E279F1741A2E}" srcOrd="0" destOrd="0" presId="urn:microsoft.com/office/officeart/2005/8/layout/vList4#1"/>
    <dgm:cxn modelId="{F78CE78C-7F89-49F8-A8A4-D3B0A14ABF0B}" type="presOf" srcId="{6ED9A15B-0EC3-40BF-89F5-717115FF1DC0}" destId="{EC4E4A19-931E-4FB2-B393-25FE1DFAC09C}" srcOrd="1" destOrd="3" presId="urn:microsoft.com/office/officeart/2005/8/layout/vList4#1"/>
    <dgm:cxn modelId="{8BCC2B4C-C5B7-4CFB-ACE9-221743C8A41C}" srcId="{1EE8881D-6389-47A0-90E1-A7CF951847BE}" destId="{266533C4-3EAC-41A8-94B2-8C2866D6AF4D}" srcOrd="1" destOrd="0" parTransId="{BF4CC104-2C4A-4D85-921F-A39CD2377F1D}" sibTransId="{0995C91D-EFC7-4030-8ACB-4AFC47AE46DB}"/>
    <dgm:cxn modelId="{91B6B57D-C86F-4E8E-993F-D99E61744BCC}" type="presOf" srcId="{E281567B-93FC-4FBE-8E89-727FCB60851D}" destId="{AA5ADF29-5381-46D3-976E-331A027F5E0C}" srcOrd="1" destOrd="2" presId="urn:microsoft.com/office/officeart/2005/8/layout/vList4#1"/>
    <dgm:cxn modelId="{286E72FB-3505-42B9-B8F2-99177E067222}" type="presOf" srcId="{8D00CB25-A5B6-4B16-B47E-D6D037DD5203}" destId="{AA5ADF29-5381-46D3-976E-331A027F5E0C}" srcOrd="1" destOrd="4" presId="urn:microsoft.com/office/officeart/2005/8/layout/vList4#1"/>
    <dgm:cxn modelId="{4C0C4ED0-67A6-4849-84D1-F80C8F531846}" srcId="{1591CD14-9459-4071-9C9F-87029BF72C5A}" destId="{E6900E59-4ED5-4CD5-A605-6B036FA8E1A9}" srcOrd="0" destOrd="0" parTransId="{7D3465EE-3889-4C00-BE97-16E91BBDDE8D}" sibTransId="{0DF7C43C-90A3-438C-A58B-746D567B817A}"/>
    <dgm:cxn modelId="{608621E2-AF0E-4541-A98D-B9CAD9A9B9E4}" type="presOf" srcId="{7D13053D-4DCE-4631-A488-A204B2ABE916}" destId="{EC4E4A19-931E-4FB2-B393-25FE1DFAC09C}" srcOrd="1" destOrd="5" presId="urn:microsoft.com/office/officeart/2005/8/layout/vList4#1"/>
    <dgm:cxn modelId="{78546E1D-BC90-4BCB-BA4D-F9940BFFC604}" srcId="{818E79F3-423E-4E39-9EC0-3E6ADF0B096E}" destId="{7754F37A-6AF6-4475-A57F-1DC75034BC5C}" srcOrd="2" destOrd="0" parTransId="{7688CF41-79C6-4428-8B0D-AA674349BDC3}" sibTransId="{8EBD065D-BB62-47A1-B020-C22CEFF9087A}"/>
    <dgm:cxn modelId="{6A67D505-38F6-4E7D-A8A1-0F93608FC257}" type="presOf" srcId="{8D00CB25-A5B6-4B16-B47E-D6D037DD5203}" destId="{7E743BCC-D059-4ECC-935D-C1991DD85953}" srcOrd="0" destOrd="4" presId="urn:microsoft.com/office/officeart/2005/8/layout/vList4#1"/>
    <dgm:cxn modelId="{2F42D6D6-31B1-4D58-B30D-C006BB1EAF49}" type="presOf" srcId="{1591CD14-9459-4071-9C9F-87029BF72C5A}" destId="{EC4E4A19-931E-4FB2-B393-25FE1DFAC09C}" srcOrd="1" destOrd="0" presId="urn:microsoft.com/office/officeart/2005/8/layout/vList4#1"/>
    <dgm:cxn modelId="{AE86F77D-3CF3-44DC-8426-D0B5CCB14973}" srcId="{1591CD14-9459-4071-9C9F-87029BF72C5A}" destId="{7D13053D-4DCE-4631-A488-A204B2ABE916}" srcOrd="4" destOrd="0" parTransId="{4D88DF22-3439-4596-801A-214A37B6A378}" sibTransId="{00298359-2E92-4815-8493-0E8FD96495BC}"/>
    <dgm:cxn modelId="{6DD17510-97B4-48E3-A4A5-E8CB2D5AAAB5}" type="presOf" srcId="{E7A4E308-3D83-4DCB-A3C5-B83FE1B730AC}" destId="{7E743BCC-D059-4ECC-935D-C1991DD85953}" srcOrd="0" destOrd="1" presId="urn:microsoft.com/office/officeart/2005/8/layout/vList4#1"/>
    <dgm:cxn modelId="{F35C4887-6B32-495C-B61E-A98019A43C6A}" srcId="{818E79F3-423E-4E39-9EC0-3E6ADF0B096E}" destId="{E281567B-93FC-4FBE-8E89-727FCB60851D}" srcOrd="1" destOrd="0" parTransId="{324701AC-1E16-407C-9DCE-2262EFC4FCBC}" sibTransId="{533C7EFB-E2BE-4920-AF53-3A1204AF0F69}"/>
    <dgm:cxn modelId="{76AD5BA8-8AC5-44C8-A106-DC636863617F}" type="presOf" srcId="{7D13053D-4DCE-4631-A488-A204B2ABE916}" destId="{1BF9D4C4-71F5-4FE6-9C62-3CDB830B5CE0}" srcOrd="0" destOrd="5" presId="urn:microsoft.com/office/officeart/2005/8/layout/vList4#1"/>
    <dgm:cxn modelId="{231664E1-688F-4572-B69A-3ED756E7FA09}" srcId="{1591CD14-9459-4071-9C9F-87029BF72C5A}" destId="{6ED9A15B-0EC3-40BF-89F5-717115FF1DC0}" srcOrd="2" destOrd="0" parTransId="{B5CB20EA-C917-4FD2-9F54-8DCD46807CF9}" sibTransId="{735F50D9-42CB-4C06-9607-16342ECE51A7}"/>
    <dgm:cxn modelId="{FB7ECA01-E190-4B95-A6B1-CE0C5DF688E6}" type="presOf" srcId="{818E79F3-423E-4E39-9EC0-3E6ADF0B096E}" destId="{7E743BCC-D059-4ECC-935D-C1991DD85953}" srcOrd="0" destOrd="0" presId="urn:microsoft.com/office/officeart/2005/8/layout/vList4#1"/>
    <dgm:cxn modelId="{8825D9D5-1852-4A72-917E-F353D68AFDF5}" type="presOf" srcId="{1591CD14-9459-4071-9C9F-87029BF72C5A}" destId="{1BF9D4C4-71F5-4FE6-9C62-3CDB830B5CE0}" srcOrd="0" destOrd="0" presId="urn:microsoft.com/office/officeart/2005/8/layout/vList4#1"/>
    <dgm:cxn modelId="{A9091DD7-620A-410A-AD85-DFD31611C19B}" type="presOf" srcId="{948C3806-CA0E-4CA0-BCEC-888DBCBCD03A}" destId="{1BF9D4C4-71F5-4FE6-9C62-3CDB830B5CE0}" srcOrd="0" destOrd="4" presId="urn:microsoft.com/office/officeart/2005/8/layout/vList4#1"/>
    <dgm:cxn modelId="{10C27EFD-B9EA-4018-8541-23B8B7F1F2EC}" type="presOf" srcId="{E281567B-93FC-4FBE-8E89-727FCB60851D}" destId="{7E743BCC-D059-4ECC-935D-C1991DD85953}" srcOrd="0" destOrd="2" presId="urn:microsoft.com/office/officeart/2005/8/layout/vList4#1"/>
    <dgm:cxn modelId="{9817E53E-A188-4F68-A72E-29CFEF284F92}" srcId="{1591CD14-9459-4071-9C9F-87029BF72C5A}" destId="{948C3806-CA0E-4CA0-BCEC-888DBCBCD03A}" srcOrd="3" destOrd="0" parTransId="{DD586E26-DB72-4AFA-ACFE-D0246BCABA2B}" sibTransId="{BECC3EDA-EF47-4EAA-AB4F-A945BE0A88F3}"/>
    <dgm:cxn modelId="{685FC338-A097-4A5E-8B98-F5C83AAD4664}" type="presOf" srcId="{1762D275-7D41-4E1F-9E20-3543BC5E9C71}" destId="{EC4E4A19-931E-4FB2-B393-25FE1DFAC09C}" srcOrd="1" destOrd="2" presId="urn:microsoft.com/office/officeart/2005/8/layout/vList4#1"/>
    <dgm:cxn modelId="{FDB04244-E0FA-4B7A-8C0E-991D9EC41623}" type="presOf" srcId="{E7A4E308-3D83-4DCB-A3C5-B83FE1B730AC}" destId="{AA5ADF29-5381-46D3-976E-331A027F5E0C}" srcOrd="1" destOrd="1" presId="urn:microsoft.com/office/officeart/2005/8/layout/vList4#1"/>
    <dgm:cxn modelId="{30499061-67B7-4200-9852-5F8B4A26BEB8}" type="presOf" srcId="{6ED9A15B-0EC3-40BF-89F5-717115FF1DC0}" destId="{1BF9D4C4-71F5-4FE6-9C62-3CDB830B5CE0}" srcOrd="0" destOrd="3" presId="urn:microsoft.com/office/officeart/2005/8/layout/vList4#1"/>
    <dgm:cxn modelId="{91523B70-DD37-4D5B-BDCB-1B1CEFAE5A8C}" type="presOf" srcId="{1EE8881D-6389-47A0-90E1-A7CF951847BE}" destId="{8E4EE81E-3EB0-42B0-A331-39128424A03C}" srcOrd="0" destOrd="0" presId="urn:microsoft.com/office/officeart/2005/8/layout/vList4#1"/>
    <dgm:cxn modelId="{5B84F7C1-1F4F-4397-BE32-EAD79E1AB3A2}" type="presOf" srcId="{E6900E59-4ED5-4CD5-A605-6B036FA8E1A9}" destId="{EC4E4A19-931E-4FB2-B393-25FE1DFAC09C}" srcOrd="1" destOrd="1" presId="urn:microsoft.com/office/officeart/2005/8/layout/vList4#1"/>
    <dgm:cxn modelId="{045526CA-C85E-4BB2-8FBE-04A04C6D6E92}" srcId="{818E79F3-423E-4E39-9EC0-3E6ADF0B096E}" destId="{8D00CB25-A5B6-4B16-B47E-D6D037DD5203}" srcOrd="3" destOrd="0" parTransId="{E094BAD9-ED80-4E5D-90AB-E54CD4284D33}" sibTransId="{1FDF112D-395D-4709-854D-8EECD1ED212D}"/>
    <dgm:cxn modelId="{3376F8D7-2AEB-4FC2-87A1-16BBCC723B13}" type="presOf" srcId="{266533C4-3EAC-41A8-94B2-8C2866D6AF4D}" destId="{8E4EE81E-3EB0-42B0-A331-39128424A03C}" srcOrd="0" destOrd="2" presId="urn:microsoft.com/office/officeart/2005/8/layout/vList4#1"/>
    <dgm:cxn modelId="{D24CE646-0370-4409-82A7-6FAEE83A0207}" type="presOf" srcId="{E6900E59-4ED5-4CD5-A605-6B036FA8E1A9}" destId="{1BF9D4C4-71F5-4FE6-9C62-3CDB830B5CE0}" srcOrd="0" destOrd="1" presId="urn:microsoft.com/office/officeart/2005/8/layout/vList4#1"/>
    <dgm:cxn modelId="{18DC39C8-94C3-4E4F-A451-CDA266C0AEF2}" type="presParOf" srcId="{106B0795-331F-4FD7-8C5B-E279F1741A2E}" destId="{D4757688-4FAB-413B-8507-B0E33AC3FFDC}" srcOrd="0" destOrd="0" presId="urn:microsoft.com/office/officeart/2005/8/layout/vList4#1"/>
    <dgm:cxn modelId="{A53CF3F3-E272-4E17-8CB3-3ABE9E375568}" type="presParOf" srcId="{D4757688-4FAB-413B-8507-B0E33AC3FFDC}" destId="{7E743BCC-D059-4ECC-935D-C1991DD85953}" srcOrd="0" destOrd="0" presId="urn:microsoft.com/office/officeart/2005/8/layout/vList4#1"/>
    <dgm:cxn modelId="{45A0C5FE-F2C8-49AC-A948-F7DD538A0EE6}" type="presParOf" srcId="{D4757688-4FAB-413B-8507-B0E33AC3FFDC}" destId="{94AA20E4-7265-487C-B997-0D3303125882}" srcOrd="1" destOrd="0" presId="urn:microsoft.com/office/officeart/2005/8/layout/vList4#1"/>
    <dgm:cxn modelId="{FCC3EB1B-17E0-4D5B-844C-18753A61C763}" type="presParOf" srcId="{D4757688-4FAB-413B-8507-B0E33AC3FFDC}" destId="{AA5ADF29-5381-46D3-976E-331A027F5E0C}" srcOrd="2" destOrd="0" presId="urn:microsoft.com/office/officeart/2005/8/layout/vList4#1"/>
    <dgm:cxn modelId="{E77669D2-014A-4D92-A92E-807238468392}" type="presParOf" srcId="{106B0795-331F-4FD7-8C5B-E279F1741A2E}" destId="{44C377D5-45AA-4F74-A5ED-E90AD5167CA9}" srcOrd="1" destOrd="0" presId="urn:microsoft.com/office/officeart/2005/8/layout/vList4#1"/>
    <dgm:cxn modelId="{510ECBCB-6471-49BC-8566-DFB593E9A1AD}" type="presParOf" srcId="{106B0795-331F-4FD7-8C5B-E279F1741A2E}" destId="{131F189D-E2A5-4D8A-BD5D-B9F05C91FE41}" srcOrd="2" destOrd="0" presId="urn:microsoft.com/office/officeart/2005/8/layout/vList4#1"/>
    <dgm:cxn modelId="{1BFDAF37-B942-4CCD-AB74-86080050641B}" type="presParOf" srcId="{131F189D-E2A5-4D8A-BD5D-B9F05C91FE41}" destId="{1BF9D4C4-71F5-4FE6-9C62-3CDB830B5CE0}" srcOrd="0" destOrd="0" presId="urn:microsoft.com/office/officeart/2005/8/layout/vList4#1"/>
    <dgm:cxn modelId="{07AB9CB8-F738-4854-A811-550D15214391}" type="presParOf" srcId="{131F189D-E2A5-4D8A-BD5D-B9F05C91FE41}" destId="{675E7AA0-B08D-425B-B0E4-24F046BFF331}" srcOrd="1" destOrd="0" presId="urn:microsoft.com/office/officeart/2005/8/layout/vList4#1"/>
    <dgm:cxn modelId="{200B3F18-49D8-4F7A-9D0E-DED8C8A59E30}" type="presParOf" srcId="{131F189D-E2A5-4D8A-BD5D-B9F05C91FE41}" destId="{EC4E4A19-931E-4FB2-B393-25FE1DFAC09C}" srcOrd="2" destOrd="0" presId="urn:microsoft.com/office/officeart/2005/8/layout/vList4#1"/>
    <dgm:cxn modelId="{64255A75-6714-4C6D-9D5F-D6DE2BD2EF60}" type="presParOf" srcId="{106B0795-331F-4FD7-8C5B-E279F1741A2E}" destId="{55389544-AE99-4152-89EE-79355F9BFE32}" srcOrd="3" destOrd="0" presId="urn:microsoft.com/office/officeart/2005/8/layout/vList4#1"/>
    <dgm:cxn modelId="{1FEEEAD3-49D9-4D83-B58E-1505F645BFE6}" type="presParOf" srcId="{106B0795-331F-4FD7-8C5B-E279F1741A2E}" destId="{D09FEC12-9AF7-4CCB-A462-966C14E705B5}" srcOrd="4" destOrd="0" presId="urn:microsoft.com/office/officeart/2005/8/layout/vList4#1"/>
    <dgm:cxn modelId="{A964B30E-FA5F-4FC1-85BB-4B7AA25915BC}" type="presParOf" srcId="{D09FEC12-9AF7-4CCB-A462-966C14E705B5}" destId="{8E4EE81E-3EB0-42B0-A331-39128424A03C}" srcOrd="0" destOrd="0" presId="urn:microsoft.com/office/officeart/2005/8/layout/vList4#1"/>
    <dgm:cxn modelId="{D8AA4152-900A-404D-B4BC-50B10CD6778E}" type="presParOf" srcId="{D09FEC12-9AF7-4CCB-A462-966C14E705B5}" destId="{C160A9F8-E402-4756-B66A-276A7BFF95C8}" srcOrd="1" destOrd="0" presId="urn:microsoft.com/office/officeart/2005/8/layout/vList4#1"/>
    <dgm:cxn modelId="{485DE98D-31B6-497D-B773-392CCCB2A515}" type="presParOf" srcId="{D09FEC12-9AF7-4CCB-A462-966C14E705B5}" destId="{84BA5307-13C8-49D3-A97A-8D16CD817620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E353B-F8FD-490E-A481-021FD1B42A5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79338-DD34-4B26-A6EF-BDA04E04932C}">
      <dgm:prSet phldrT="[Текст]" custT="1"/>
      <dgm:spPr/>
      <dgm:t>
        <a:bodyPr/>
        <a:lstStyle/>
        <a:p>
          <a:r>
            <a:rPr lang="ru-RU" sz="3600" dirty="0" smtClean="0"/>
            <a:t>Минимизация трудозатрат, упрощение</a:t>
          </a:r>
          <a:endParaRPr lang="ru-RU" sz="3600" dirty="0"/>
        </a:p>
      </dgm:t>
    </dgm:pt>
    <dgm:pt modelId="{FB2C89CC-D29D-4AA3-94A6-76571DC1374A}" type="parTrans" cxnId="{B1451106-0D86-42EE-B07A-406B53937F0F}">
      <dgm:prSet/>
      <dgm:spPr/>
      <dgm:t>
        <a:bodyPr/>
        <a:lstStyle/>
        <a:p>
          <a:endParaRPr lang="ru-RU" sz="3600"/>
        </a:p>
      </dgm:t>
    </dgm:pt>
    <dgm:pt modelId="{8FB9921D-5E73-47CB-BB5A-A464013B5A91}" type="sibTrans" cxnId="{B1451106-0D86-42EE-B07A-406B53937F0F}">
      <dgm:prSet/>
      <dgm:spPr/>
      <dgm:t>
        <a:bodyPr/>
        <a:lstStyle/>
        <a:p>
          <a:endParaRPr lang="ru-RU" sz="3600"/>
        </a:p>
      </dgm:t>
    </dgm:pt>
    <dgm:pt modelId="{C0192DA6-8620-4595-9679-278350506892}">
      <dgm:prSet phldrT="[Текст]" custT="1"/>
      <dgm:spPr/>
      <dgm:t>
        <a:bodyPr/>
        <a:lstStyle/>
        <a:p>
          <a:r>
            <a:rPr lang="ru-RU" sz="3600" dirty="0" smtClean="0"/>
            <a:t>Максимизация автоматической обработки</a:t>
          </a:r>
          <a:endParaRPr lang="ru-RU" sz="3600" dirty="0"/>
        </a:p>
      </dgm:t>
    </dgm:pt>
    <dgm:pt modelId="{4FA42D60-A346-4987-8CF1-7280723398BE}" type="parTrans" cxnId="{B0D82EC2-6D5D-43FE-B4D2-4656BC332F9A}">
      <dgm:prSet/>
      <dgm:spPr/>
      <dgm:t>
        <a:bodyPr/>
        <a:lstStyle/>
        <a:p>
          <a:endParaRPr lang="ru-RU" sz="3600"/>
        </a:p>
      </dgm:t>
    </dgm:pt>
    <dgm:pt modelId="{39D0381A-2ACD-47E0-869E-664ECE513003}" type="sibTrans" cxnId="{B0D82EC2-6D5D-43FE-B4D2-4656BC332F9A}">
      <dgm:prSet/>
      <dgm:spPr/>
      <dgm:t>
        <a:bodyPr/>
        <a:lstStyle/>
        <a:p>
          <a:endParaRPr lang="ru-RU" sz="3600"/>
        </a:p>
      </dgm:t>
    </dgm:pt>
    <dgm:pt modelId="{FFA902F8-B00A-46A6-8393-631B169C7E10}" type="pres">
      <dgm:prSet presAssocID="{FBAE353B-F8FD-490E-A481-021FD1B42A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17728-C91F-4B58-BF4E-1B180DA9D7F2}" type="pres">
      <dgm:prSet presAssocID="{FBAE353B-F8FD-490E-A481-021FD1B42A58}" presName="divider" presStyleLbl="fgShp" presStyleIdx="0" presStyleCnt="1"/>
      <dgm:spPr>
        <a:solidFill>
          <a:srgbClr val="FFFF00"/>
        </a:solidFill>
      </dgm:spPr>
    </dgm:pt>
    <dgm:pt modelId="{245B01DD-B63E-41A8-9024-B34E7FDD7245}" type="pres">
      <dgm:prSet presAssocID="{FE979338-DD34-4B26-A6EF-BDA04E04932C}" presName="downArrow" presStyleLbl="node1" presStyleIdx="0" presStyleCnt="2"/>
      <dgm:spPr>
        <a:solidFill>
          <a:srgbClr val="FF0000"/>
        </a:solidFill>
      </dgm:spPr>
    </dgm:pt>
    <dgm:pt modelId="{B441CAA7-DE3E-40FB-8577-8B43C5169676}" type="pres">
      <dgm:prSet presAssocID="{FE979338-DD34-4B26-A6EF-BDA04E04932C}" presName="downArrowText" presStyleLbl="revTx" presStyleIdx="0" presStyleCnt="2" custScaleX="19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C8A24-8F96-4D13-B0A5-7D9F87983E60}" type="pres">
      <dgm:prSet presAssocID="{C0192DA6-8620-4595-9679-278350506892}" presName="upArrow" presStyleLbl="node1" presStyleIdx="1" presStyleCnt="2"/>
      <dgm:spPr>
        <a:solidFill>
          <a:srgbClr val="00B050"/>
        </a:solidFill>
      </dgm:spPr>
    </dgm:pt>
    <dgm:pt modelId="{65B6A71A-4EE2-4687-AE9E-B0A1EF8E4AC1}" type="pres">
      <dgm:prSet presAssocID="{C0192DA6-8620-4595-9679-278350506892}" presName="upArrowText" presStyleLbl="revTx" presStyleIdx="1" presStyleCnt="2" custScaleX="159659" custScaleY="159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AE7B7-14F4-491C-8811-A8A49BD695F7}" type="presOf" srcId="{FE979338-DD34-4B26-A6EF-BDA04E04932C}" destId="{B441CAA7-DE3E-40FB-8577-8B43C5169676}" srcOrd="0" destOrd="0" presId="urn:microsoft.com/office/officeart/2005/8/layout/arrow3"/>
    <dgm:cxn modelId="{B1451106-0D86-42EE-B07A-406B53937F0F}" srcId="{FBAE353B-F8FD-490E-A481-021FD1B42A58}" destId="{FE979338-DD34-4B26-A6EF-BDA04E04932C}" srcOrd="0" destOrd="0" parTransId="{FB2C89CC-D29D-4AA3-94A6-76571DC1374A}" sibTransId="{8FB9921D-5E73-47CB-BB5A-A464013B5A91}"/>
    <dgm:cxn modelId="{5B8E2BD8-8286-45EC-948C-B20DCE211329}" type="presOf" srcId="{C0192DA6-8620-4595-9679-278350506892}" destId="{65B6A71A-4EE2-4687-AE9E-B0A1EF8E4AC1}" srcOrd="0" destOrd="0" presId="urn:microsoft.com/office/officeart/2005/8/layout/arrow3"/>
    <dgm:cxn modelId="{B0D82EC2-6D5D-43FE-B4D2-4656BC332F9A}" srcId="{FBAE353B-F8FD-490E-A481-021FD1B42A58}" destId="{C0192DA6-8620-4595-9679-278350506892}" srcOrd="1" destOrd="0" parTransId="{4FA42D60-A346-4987-8CF1-7280723398BE}" sibTransId="{39D0381A-2ACD-47E0-869E-664ECE513003}"/>
    <dgm:cxn modelId="{53DA2C77-4794-4251-90D5-34090909D964}" type="presOf" srcId="{FBAE353B-F8FD-490E-A481-021FD1B42A58}" destId="{FFA902F8-B00A-46A6-8393-631B169C7E10}" srcOrd="0" destOrd="0" presId="urn:microsoft.com/office/officeart/2005/8/layout/arrow3"/>
    <dgm:cxn modelId="{AA7CB782-BDDF-4369-8236-DCED82620C54}" type="presParOf" srcId="{FFA902F8-B00A-46A6-8393-631B169C7E10}" destId="{8A117728-C91F-4B58-BF4E-1B180DA9D7F2}" srcOrd="0" destOrd="0" presId="urn:microsoft.com/office/officeart/2005/8/layout/arrow3"/>
    <dgm:cxn modelId="{ABC8D54E-A35D-4AE5-A349-9FEF2B05CC06}" type="presParOf" srcId="{FFA902F8-B00A-46A6-8393-631B169C7E10}" destId="{245B01DD-B63E-41A8-9024-B34E7FDD7245}" srcOrd="1" destOrd="0" presId="urn:microsoft.com/office/officeart/2005/8/layout/arrow3"/>
    <dgm:cxn modelId="{894BA098-27AC-40CB-A1E9-797C0E3DD8BC}" type="presParOf" srcId="{FFA902F8-B00A-46A6-8393-631B169C7E10}" destId="{B441CAA7-DE3E-40FB-8577-8B43C5169676}" srcOrd="2" destOrd="0" presId="urn:microsoft.com/office/officeart/2005/8/layout/arrow3"/>
    <dgm:cxn modelId="{A494CC19-B460-4F94-AE4C-8FC46CE488CA}" type="presParOf" srcId="{FFA902F8-B00A-46A6-8393-631B169C7E10}" destId="{BE5C8A24-8F96-4D13-B0A5-7D9F87983E60}" srcOrd="3" destOrd="0" presId="urn:microsoft.com/office/officeart/2005/8/layout/arrow3"/>
    <dgm:cxn modelId="{E90AA8A0-1068-448E-97D4-B706D4BFC309}" type="presParOf" srcId="{FFA902F8-B00A-46A6-8393-631B169C7E10}" destId="{65B6A71A-4EE2-4687-AE9E-B0A1EF8E4AC1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FBCDE-100A-4576-A57B-915CC8B719B2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099315-469D-483B-B9D7-5E9D215DC51C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Данные для педагогов по критериям в рамках предмета</a:t>
          </a:r>
          <a:endParaRPr lang="ru-RU" sz="2000" dirty="0">
            <a:solidFill>
              <a:srgbClr val="000000"/>
            </a:solidFill>
          </a:endParaRPr>
        </a:p>
      </dgm:t>
    </dgm:pt>
    <dgm:pt modelId="{5490C194-71B9-4597-946D-39D8D1E7D1A7}" type="parTrans" cxnId="{6D375AEC-6A0F-48EE-86CB-C9E0FB77569C}">
      <dgm:prSet/>
      <dgm:spPr/>
      <dgm:t>
        <a:bodyPr/>
        <a:lstStyle/>
        <a:p>
          <a:endParaRPr lang="ru-RU"/>
        </a:p>
      </dgm:t>
    </dgm:pt>
    <dgm:pt modelId="{1CC69138-0D92-4520-9E5E-C81356010301}" type="sibTrans" cxnId="{6D375AEC-6A0F-48EE-86CB-C9E0FB77569C}">
      <dgm:prSet/>
      <dgm:spPr/>
      <dgm:t>
        <a:bodyPr/>
        <a:lstStyle/>
        <a:p>
          <a:endParaRPr lang="ru-RU"/>
        </a:p>
      </dgm:t>
    </dgm:pt>
    <dgm:pt modelId="{5D16FB65-1360-4172-BE67-74DA4CC7FB8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</a:rPr>
            <a:t>Данные по параллелям и педагогам (уровни освоения программы)</a:t>
          </a:r>
          <a:endParaRPr lang="ru-RU" sz="2000" dirty="0">
            <a:solidFill>
              <a:srgbClr val="000000"/>
            </a:solidFill>
          </a:endParaRPr>
        </a:p>
      </dgm:t>
    </dgm:pt>
    <dgm:pt modelId="{363B14CC-5090-4E1D-8BA7-C0152AD7FA70}" type="parTrans" cxnId="{C16BDCB3-E573-4554-81AF-026F543679AE}">
      <dgm:prSet/>
      <dgm:spPr/>
      <dgm:t>
        <a:bodyPr/>
        <a:lstStyle/>
        <a:p>
          <a:endParaRPr lang="ru-RU"/>
        </a:p>
      </dgm:t>
    </dgm:pt>
    <dgm:pt modelId="{10B4658C-4785-4D92-A26F-1F65901E9984}" type="sibTrans" cxnId="{C16BDCB3-E573-4554-81AF-026F543679AE}">
      <dgm:prSet/>
      <dgm:spPr/>
      <dgm:t>
        <a:bodyPr/>
        <a:lstStyle/>
        <a:p>
          <a:endParaRPr lang="ru-RU"/>
        </a:p>
      </dgm:t>
    </dgm:pt>
    <dgm:pt modelId="{0605C755-0B17-434F-B465-E756401850A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900" dirty="0" smtClean="0">
              <a:solidFill>
                <a:srgbClr val="000000"/>
              </a:solidFill>
            </a:rPr>
            <a:t>Содержательная характеристика на ребенка (достижения и точки роста)</a:t>
          </a:r>
          <a:endParaRPr lang="ru-RU" sz="1900" dirty="0">
            <a:solidFill>
              <a:srgbClr val="000000"/>
            </a:solidFill>
          </a:endParaRPr>
        </a:p>
      </dgm:t>
    </dgm:pt>
    <dgm:pt modelId="{C158E782-EB32-4971-8DA4-B4FDF8F71F7F}" type="parTrans" cxnId="{ABA852FC-AE65-47C9-8268-09CF086552FC}">
      <dgm:prSet/>
      <dgm:spPr/>
      <dgm:t>
        <a:bodyPr/>
        <a:lstStyle/>
        <a:p>
          <a:endParaRPr lang="ru-RU"/>
        </a:p>
      </dgm:t>
    </dgm:pt>
    <dgm:pt modelId="{62776860-2E18-48D1-B33E-1C3442EE4F58}" type="sibTrans" cxnId="{ABA852FC-AE65-47C9-8268-09CF086552FC}">
      <dgm:prSet/>
      <dgm:spPr/>
      <dgm:t>
        <a:bodyPr/>
        <a:lstStyle/>
        <a:p>
          <a:endParaRPr lang="ru-RU"/>
        </a:p>
      </dgm:t>
    </dgm:pt>
    <dgm:pt modelId="{A835CBFB-D747-49F2-8C8C-8FC04FEF7E7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900" dirty="0" smtClean="0">
              <a:solidFill>
                <a:srgbClr val="000000"/>
              </a:solidFill>
            </a:rPr>
            <a:t>Количественный индивидуальный </a:t>
          </a:r>
          <a:r>
            <a:rPr lang="ru-RU" sz="1900" dirty="0" err="1" smtClean="0">
              <a:solidFill>
                <a:srgbClr val="000000"/>
              </a:solidFill>
            </a:rPr>
            <a:t>профиль,предпочитаемые</a:t>
          </a:r>
          <a:r>
            <a:rPr lang="ru-RU" sz="1900" dirty="0" smtClean="0">
              <a:solidFill>
                <a:srgbClr val="000000"/>
              </a:solidFill>
            </a:rPr>
            <a:t> предметные области</a:t>
          </a:r>
          <a:endParaRPr lang="ru-RU" sz="1900" dirty="0">
            <a:solidFill>
              <a:srgbClr val="000000"/>
            </a:solidFill>
          </a:endParaRPr>
        </a:p>
      </dgm:t>
    </dgm:pt>
    <dgm:pt modelId="{59E98693-AE31-4FD0-BBD0-81AEC79C06DB}" type="parTrans" cxnId="{0D6DE7D9-653D-4307-B29E-6817F5B1ACA9}">
      <dgm:prSet/>
      <dgm:spPr/>
      <dgm:t>
        <a:bodyPr/>
        <a:lstStyle/>
        <a:p>
          <a:endParaRPr lang="ru-RU"/>
        </a:p>
      </dgm:t>
    </dgm:pt>
    <dgm:pt modelId="{F00B4E74-5C50-4D00-AE42-2C678FAB4F87}" type="sibTrans" cxnId="{0D6DE7D9-653D-4307-B29E-6817F5B1ACA9}">
      <dgm:prSet/>
      <dgm:spPr/>
      <dgm:t>
        <a:bodyPr/>
        <a:lstStyle/>
        <a:p>
          <a:endParaRPr lang="ru-RU"/>
        </a:p>
      </dgm:t>
    </dgm:pt>
    <dgm:pt modelId="{004C7DA7-E0F8-4AFB-B165-175219F27FCF}" type="pres">
      <dgm:prSet presAssocID="{A24FBCDE-100A-4576-A57B-915CC8B719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3DE1-8DF8-44BA-8F39-7DA78089E6A3}" type="pres">
      <dgm:prSet presAssocID="{A24FBCDE-100A-4576-A57B-915CC8B719B2}" presName="axisShape" presStyleLbl="bgShp" presStyleIdx="0" presStyleCnt="1" custScaleX="106667"/>
      <dgm:spPr/>
    </dgm:pt>
    <dgm:pt modelId="{B3A6A755-D988-4273-BCE4-CA4700A227DD}" type="pres">
      <dgm:prSet presAssocID="{A24FBCDE-100A-4576-A57B-915CC8B719B2}" presName="rect1" presStyleLbl="node1" presStyleIdx="0" presStyleCnt="4" custScaleX="133334" custLinFactNeighborX="-16250" custLinFactNeighborY="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643A9-97E4-4031-8B36-182203738898}" type="pres">
      <dgm:prSet presAssocID="{A24FBCDE-100A-4576-A57B-915CC8B719B2}" presName="rect2" presStyleLbl="node1" presStyleIdx="1" presStyleCnt="4" custScaleX="132500" custLinFactNeighborX="20000" custLinFactNeighborY="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E9993-4098-42B3-B1CF-E5CDA41F2B3D}" type="pres">
      <dgm:prSet presAssocID="{A24FBCDE-100A-4576-A57B-915CC8B719B2}" presName="rect3" presStyleLbl="node1" presStyleIdx="2" presStyleCnt="4" custScaleX="132500" custLinFactNeighborX="-16667" custLinFactNeighborY="-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5DC43-751A-46E1-A064-CDB8429870E2}" type="pres">
      <dgm:prSet presAssocID="{A24FBCDE-100A-4576-A57B-915CC8B719B2}" presName="rect4" presStyleLbl="node1" presStyleIdx="3" presStyleCnt="4" custScaleX="134166" custLinFactNeighborX="16666" custLinFactNeighborY="-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852FC-AE65-47C9-8268-09CF086552FC}" srcId="{A24FBCDE-100A-4576-A57B-915CC8B719B2}" destId="{0605C755-0B17-434F-B465-E756401850AF}" srcOrd="2" destOrd="0" parTransId="{C158E782-EB32-4971-8DA4-B4FDF8F71F7F}" sibTransId="{62776860-2E18-48D1-B33E-1C3442EE4F58}"/>
    <dgm:cxn modelId="{61843BE9-50ED-41A8-8CEB-35A2B6D8D40C}" type="presOf" srcId="{5D16FB65-1360-4172-BE67-74DA4CC7FB85}" destId="{D95643A9-97E4-4031-8B36-182203738898}" srcOrd="0" destOrd="0" presId="urn:microsoft.com/office/officeart/2005/8/layout/matrix2"/>
    <dgm:cxn modelId="{B4A801D4-606D-4CE7-A6F9-E61ACDD8D088}" type="presOf" srcId="{A24FBCDE-100A-4576-A57B-915CC8B719B2}" destId="{004C7DA7-E0F8-4AFB-B165-175219F27FCF}" srcOrd="0" destOrd="0" presId="urn:microsoft.com/office/officeart/2005/8/layout/matrix2"/>
    <dgm:cxn modelId="{0D6DE7D9-653D-4307-B29E-6817F5B1ACA9}" srcId="{A24FBCDE-100A-4576-A57B-915CC8B719B2}" destId="{A835CBFB-D747-49F2-8C8C-8FC04FEF7E7B}" srcOrd="3" destOrd="0" parTransId="{59E98693-AE31-4FD0-BBD0-81AEC79C06DB}" sibTransId="{F00B4E74-5C50-4D00-AE42-2C678FAB4F87}"/>
    <dgm:cxn modelId="{6D375AEC-6A0F-48EE-86CB-C9E0FB77569C}" srcId="{A24FBCDE-100A-4576-A57B-915CC8B719B2}" destId="{F3099315-469D-483B-B9D7-5E9D215DC51C}" srcOrd="0" destOrd="0" parTransId="{5490C194-71B9-4597-946D-39D8D1E7D1A7}" sibTransId="{1CC69138-0D92-4520-9E5E-C81356010301}"/>
    <dgm:cxn modelId="{C6298ABC-2A86-4C42-BA35-1A28DB0BBCD7}" type="presOf" srcId="{A835CBFB-D747-49F2-8C8C-8FC04FEF7E7B}" destId="{CC15DC43-751A-46E1-A064-CDB8429870E2}" srcOrd="0" destOrd="0" presId="urn:microsoft.com/office/officeart/2005/8/layout/matrix2"/>
    <dgm:cxn modelId="{5DBB858D-34F5-4734-A70E-2585783CE840}" type="presOf" srcId="{0605C755-0B17-434F-B465-E756401850AF}" destId="{AEAE9993-4098-42B3-B1CF-E5CDA41F2B3D}" srcOrd="0" destOrd="0" presId="urn:microsoft.com/office/officeart/2005/8/layout/matrix2"/>
    <dgm:cxn modelId="{C16BDCB3-E573-4554-81AF-026F543679AE}" srcId="{A24FBCDE-100A-4576-A57B-915CC8B719B2}" destId="{5D16FB65-1360-4172-BE67-74DA4CC7FB85}" srcOrd="1" destOrd="0" parTransId="{363B14CC-5090-4E1D-8BA7-C0152AD7FA70}" sibTransId="{10B4658C-4785-4D92-A26F-1F65901E9984}"/>
    <dgm:cxn modelId="{96EAF68F-CAD6-4BD7-8B14-C1346F27A98C}" type="presOf" srcId="{F3099315-469D-483B-B9D7-5E9D215DC51C}" destId="{B3A6A755-D988-4273-BCE4-CA4700A227DD}" srcOrd="0" destOrd="0" presId="urn:microsoft.com/office/officeart/2005/8/layout/matrix2"/>
    <dgm:cxn modelId="{241F21C3-125F-4E4F-A249-59228709D10C}" type="presParOf" srcId="{004C7DA7-E0F8-4AFB-B165-175219F27FCF}" destId="{103A3DE1-8DF8-44BA-8F39-7DA78089E6A3}" srcOrd="0" destOrd="0" presId="urn:microsoft.com/office/officeart/2005/8/layout/matrix2"/>
    <dgm:cxn modelId="{ABABE5F5-7BB5-4CA8-A170-FEA46C323D79}" type="presParOf" srcId="{004C7DA7-E0F8-4AFB-B165-175219F27FCF}" destId="{B3A6A755-D988-4273-BCE4-CA4700A227DD}" srcOrd="1" destOrd="0" presId="urn:microsoft.com/office/officeart/2005/8/layout/matrix2"/>
    <dgm:cxn modelId="{44AEA2BC-7F94-4439-81B7-E4665D08FF59}" type="presParOf" srcId="{004C7DA7-E0F8-4AFB-B165-175219F27FCF}" destId="{D95643A9-97E4-4031-8B36-182203738898}" srcOrd="2" destOrd="0" presId="urn:microsoft.com/office/officeart/2005/8/layout/matrix2"/>
    <dgm:cxn modelId="{E34EFA14-E121-44EF-9FBD-98DD018787BF}" type="presParOf" srcId="{004C7DA7-E0F8-4AFB-B165-175219F27FCF}" destId="{AEAE9993-4098-42B3-B1CF-E5CDA41F2B3D}" srcOrd="3" destOrd="0" presId="urn:microsoft.com/office/officeart/2005/8/layout/matrix2"/>
    <dgm:cxn modelId="{66721AB4-C9E5-45B6-81C8-2DD2E56203E7}" type="presParOf" srcId="{004C7DA7-E0F8-4AFB-B165-175219F27FCF}" destId="{CC15DC43-751A-46E1-A064-CDB8429870E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43BCC-D059-4ECC-935D-C1991DD85953}">
      <dsp:nvSpPr>
        <dsp:cNvPr id="0" name=""/>
        <dsp:cNvSpPr/>
      </dsp:nvSpPr>
      <dsp:spPr>
        <a:xfrm>
          <a:off x="0" y="9911"/>
          <a:ext cx="7092280" cy="226835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latin typeface="Times New Roman" pitchFamily="18" charset="0"/>
              <a:cs typeface="Times New Roman" pitchFamily="18" charset="0"/>
            </a:rPr>
            <a:t>Для руководства ОУ</a:t>
          </a:r>
          <a:endParaRPr lang="ru-RU" sz="2800" b="1" u="sng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Возможность статистической обработки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Упор на возможности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IT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Удобная система хранения результатов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Инструмент достижения открытости ОО, а также вовлечения родителей в педагогический процесс</a:t>
          </a:r>
        </a:p>
      </dsp:txBody>
      <dsp:txXfrm>
        <a:off x="1556698" y="9911"/>
        <a:ext cx="5535581" cy="2268350"/>
      </dsp:txXfrm>
    </dsp:sp>
    <dsp:sp modelId="{94AA20E4-7265-487C-B997-0D3303125882}">
      <dsp:nvSpPr>
        <dsp:cNvPr id="0" name=""/>
        <dsp:cNvSpPr/>
      </dsp:nvSpPr>
      <dsp:spPr>
        <a:xfrm>
          <a:off x="125788" y="453281"/>
          <a:ext cx="1418456" cy="14181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D4C4-71F5-4FE6-9C62-3CDB830B5CE0}">
      <dsp:nvSpPr>
        <dsp:cNvPr id="0" name=""/>
        <dsp:cNvSpPr/>
      </dsp:nvSpPr>
      <dsp:spPr>
        <a:xfrm>
          <a:off x="0" y="2370815"/>
          <a:ext cx="7092280" cy="159334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latin typeface="Times New Roman" pitchFamily="18" charset="0"/>
              <a:cs typeface="Times New Roman" pitchFamily="18" charset="0"/>
            </a:rPr>
            <a:t>Для педагогов</a:t>
          </a:r>
          <a:endParaRPr lang="ru-RU" sz="2800" b="1" u="sng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Опора на требования ФГОС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Минимальные требования  к трудозатратам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Простой интерфейс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6698" y="2370815"/>
        <a:ext cx="5535581" cy="1593340"/>
      </dsp:txXfrm>
    </dsp:sp>
    <dsp:sp modelId="{675E7AA0-B08D-425B-B0E4-24F046BFF331}">
      <dsp:nvSpPr>
        <dsp:cNvPr id="0" name=""/>
        <dsp:cNvSpPr/>
      </dsp:nvSpPr>
      <dsp:spPr>
        <a:xfrm>
          <a:off x="140086" y="2504784"/>
          <a:ext cx="1418456" cy="1350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EE81E-3EB0-42B0-A331-39128424A03C}">
      <dsp:nvSpPr>
        <dsp:cNvPr id="0" name=""/>
        <dsp:cNvSpPr/>
      </dsp:nvSpPr>
      <dsp:spPr>
        <a:xfrm>
          <a:off x="0" y="4140266"/>
          <a:ext cx="7092280" cy="156780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latin typeface="Times New Roman" pitchFamily="18" charset="0"/>
              <a:cs typeface="Times New Roman" pitchFamily="18" charset="0"/>
            </a:rPr>
            <a:t>Для родителей и учащихся</a:t>
          </a:r>
          <a:endParaRPr lang="ru-RU" sz="2800" b="1" u="sng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Возможности использования как инструмента формирования индивидуального маршрута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Получение содержательного результата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6698" y="4140266"/>
        <a:ext cx="5535581" cy="1567806"/>
      </dsp:txXfrm>
    </dsp:sp>
    <dsp:sp modelId="{C160A9F8-E402-4756-B66A-276A7BFF95C8}">
      <dsp:nvSpPr>
        <dsp:cNvPr id="0" name=""/>
        <dsp:cNvSpPr/>
      </dsp:nvSpPr>
      <dsp:spPr>
        <a:xfrm>
          <a:off x="140086" y="4292147"/>
          <a:ext cx="1418456" cy="12489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17728-C91F-4B58-BF4E-1B180DA9D7F2}">
      <dsp:nvSpPr>
        <dsp:cNvPr id="0" name=""/>
        <dsp:cNvSpPr/>
      </dsp:nvSpPr>
      <dsp:spPr>
        <a:xfrm rot="21300000">
          <a:off x="24306" y="2235861"/>
          <a:ext cx="7872266" cy="901493"/>
        </a:xfrm>
        <a:prstGeom prst="mathMinus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B01DD-B63E-41A8-9024-B34E7FDD7245}">
      <dsp:nvSpPr>
        <dsp:cNvPr id="0" name=""/>
        <dsp:cNvSpPr/>
      </dsp:nvSpPr>
      <dsp:spPr>
        <a:xfrm>
          <a:off x="950505" y="268660"/>
          <a:ext cx="2376264" cy="2149286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1CAA7-DE3E-40FB-8577-8B43C5169676}">
      <dsp:nvSpPr>
        <dsp:cNvPr id="0" name=""/>
        <dsp:cNvSpPr/>
      </dsp:nvSpPr>
      <dsp:spPr>
        <a:xfrm>
          <a:off x="3009934" y="0"/>
          <a:ext cx="4910945" cy="225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Минимизация трудозатрат, упрощение</a:t>
          </a:r>
          <a:endParaRPr lang="ru-RU" sz="3600" kern="1200" dirty="0"/>
        </a:p>
      </dsp:txBody>
      <dsp:txXfrm>
        <a:off x="3009934" y="0"/>
        <a:ext cx="4910945" cy="2256750"/>
      </dsp:txXfrm>
    </dsp:sp>
    <dsp:sp modelId="{BE5C8A24-8F96-4D13-B0A5-7D9F87983E60}">
      <dsp:nvSpPr>
        <dsp:cNvPr id="0" name=""/>
        <dsp:cNvSpPr/>
      </dsp:nvSpPr>
      <dsp:spPr>
        <a:xfrm>
          <a:off x="4594110" y="2955268"/>
          <a:ext cx="2376264" cy="2149286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6A71A-4EE2-4687-AE9E-B0A1EF8E4AC1}">
      <dsp:nvSpPr>
        <dsp:cNvPr id="0" name=""/>
        <dsp:cNvSpPr/>
      </dsp:nvSpPr>
      <dsp:spPr>
        <a:xfrm>
          <a:off x="432049" y="2448275"/>
          <a:ext cx="4046847" cy="3593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Максимизация автоматической обработки</a:t>
          </a:r>
          <a:endParaRPr lang="ru-RU" sz="3600" kern="1200" dirty="0"/>
        </a:p>
      </dsp:txBody>
      <dsp:txXfrm>
        <a:off x="432049" y="2448275"/>
        <a:ext cx="4046847" cy="35931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A3DE1-8DF8-44BA-8F39-7DA78089E6A3}">
      <dsp:nvSpPr>
        <dsp:cNvPr id="0" name=""/>
        <dsp:cNvSpPr/>
      </dsp:nvSpPr>
      <dsp:spPr>
        <a:xfrm>
          <a:off x="1368144" y="0"/>
          <a:ext cx="4608527" cy="432048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6A755-D988-4273-BCE4-CA4700A227DD}">
      <dsp:nvSpPr>
        <dsp:cNvPr id="0" name=""/>
        <dsp:cNvSpPr/>
      </dsp:nvSpPr>
      <dsp:spPr>
        <a:xfrm>
          <a:off x="1224129" y="288037"/>
          <a:ext cx="2304268" cy="1728192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Данные для педагогов по критериям в рамках предмета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224129" y="288037"/>
        <a:ext cx="2304268" cy="1728192"/>
      </dsp:txXfrm>
    </dsp:sp>
    <dsp:sp modelId="{D95643A9-97E4-4031-8B36-182203738898}">
      <dsp:nvSpPr>
        <dsp:cNvPr id="0" name=""/>
        <dsp:cNvSpPr/>
      </dsp:nvSpPr>
      <dsp:spPr>
        <a:xfrm>
          <a:off x="3888432" y="288037"/>
          <a:ext cx="2289854" cy="172819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</a:rPr>
            <a:t>Данные по параллелям и педагогам (уровни освоения программы)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3888432" y="288037"/>
        <a:ext cx="2289854" cy="1728192"/>
      </dsp:txXfrm>
    </dsp:sp>
    <dsp:sp modelId="{AEAE9993-4098-42B3-B1CF-E5CDA41F2B3D}">
      <dsp:nvSpPr>
        <dsp:cNvPr id="0" name=""/>
        <dsp:cNvSpPr/>
      </dsp:nvSpPr>
      <dsp:spPr>
        <a:xfrm>
          <a:off x="1224129" y="2304250"/>
          <a:ext cx="2289854" cy="17281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Содержательная характеристика на ребенка (достижения и точки роста)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1224129" y="2304250"/>
        <a:ext cx="2289854" cy="1728192"/>
      </dsp:txXfrm>
    </dsp:sp>
    <dsp:sp modelId="{CC15DC43-751A-46E1-A064-CDB8429870E2}">
      <dsp:nvSpPr>
        <dsp:cNvPr id="0" name=""/>
        <dsp:cNvSpPr/>
      </dsp:nvSpPr>
      <dsp:spPr>
        <a:xfrm>
          <a:off x="3816418" y="2304250"/>
          <a:ext cx="2318646" cy="172819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0000"/>
              </a:solidFill>
            </a:rPr>
            <a:t>Количественный индивидуальный </a:t>
          </a:r>
          <a:r>
            <a:rPr lang="ru-RU" sz="1900" kern="1200" dirty="0" err="1" smtClean="0">
              <a:solidFill>
                <a:srgbClr val="000000"/>
              </a:solidFill>
            </a:rPr>
            <a:t>профиль,предпочитаемые</a:t>
          </a:r>
          <a:r>
            <a:rPr lang="ru-RU" sz="1900" kern="1200" dirty="0" smtClean="0">
              <a:solidFill>
                <a:srgbClr val="000000"/>
              </a:solidFill>
            </a:rPr>
            <a:t> предметные области</a:t>
          </a:r>
          <a:endParaRPr lang="ru-RU" sz="1900" kern="1200" dirty="0">
            <a:solidFill>
              <a:srgbClr val="000000"/>
            </a:solidFill>
          </a:endParaRPr>
        </a:p>
      </dsp:txBody>
      <dsp:txXfrm>
        <a:off x="3816418" y="2304250"/>
        <a:ext cx="2318646" cy="172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57D8C2-8A26-412E-8EA4-078DD6FF2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52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DD381-A906-4470-B3A0-9CF4CFA54F0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229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93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DD381-A906-4470-B3A0-9CF4CFA54F03}" type="slidenum">
              <a:rPr lang="en-US"/>
              <a:pPr/>
              <a:t>19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9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FD4A6-5C60-478D-9F7B-2ECEB964FB9E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82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66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53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31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FD4A6-5C60-478D-9F7B-2ECEB964FB9E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1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51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0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EFB01-E426-48C8-B03B-2995CD0C31DF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21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8;&#1080;&#1090;&#1077;&#1088;&#1080;&#1072;&#1083;&#1100;&#1085;&#1086;&#1077;%20&#1086;&#1094;&#1077;&#1085;&#1080;&#1074;&#1072;&#1085;&#1080;&#1077;\&#1076;&#1083;&#1103;%20&#1089;&#1077;&#1084;&#1080;&#1085;&#1072;&#1088;&#1072;\&#1048;&#1058;&#1054;&#1043;\&#1048;&#1058;&#1054;&#1043;\&#1080;&#1085;&#1085;&#1086;&#1074;&#1072;&#1094;&#1080;&#1086;&#1085;&#1085;&#1099;&#1081;%20&#1087;&#1088;&#1086;&#1076;&#1091;&#1082;&#1090;\&#1087;&#1088;&#1077;&#1079;&#1077;&#1085;&#1090;&#1072;&#1094;&#1080;&#1103;%20&#1052;&#1048;&#1044;.avi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18.gif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052736"/>
            <a:ext cx="5400600" cy="1428750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ru-RU" sz="4500" dirty="0" smtClean="0"/>
              <a:t>Оптимизированная технология </a:t>
            </a:r>
            <a:r>
              <a:rPr lang="ru-RU" sz="4800" dirty="0"/>
              <a:t>PROGRESS REPORT </a:t>
            </a:r>
            <a:r>
              <a:rPr lang="ru-RU" sz="4800" dirty="0" smtClean="0"/>
              <a:t> </a:t>
            </a:r>
            <a:endParaRPr lang="ru-RU" sz="45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573016"/>
            <a:ext cx="4608512" cy="1728192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FF66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Система мониторинга индивидуальных учебных достижений учащихся</a:t>
            </a:r>
            <a:endParaRPr lang="ru-RU" sz="2800" b="1" dirty="0">
              <a:solidFill>
                <a:srgbClr val="FFFF66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995073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СОШ№385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62732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арва2р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6414">
            <a:off x="5473079" y="-3055"/>
            <a:ext cx="3844342" cy="297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3600400" cy="33728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езентация МИД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3796" y="1052737"/>
            <a:ext cx="9213180" cy="4752528"/>
          </a:xfrm>
          <a:prstGeom prst="rect">
            <a:avLst/>
          </a:prstGeom>
        </p:spPr>
      </p:pic>
      <p:pic>
        <p:nvPicPr>
          <p:cNvPr id="4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624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03" y="304802"/>
            <a:ext cx="671768" cy="66501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15200" cy="715962"/>
          </a:xfrm>
        </p:spPr>
        <p:txBody>
          <a:bodyPr/>
          <a:lstStyle/>
          <a:p>
            <a:pPr algn="ctr"/>
            <a:r>
              <a:rPr lang="ru-RU" sz="3200" dirty="0" smtClean="0"/>
              <a:t>Категории пользователей технологией </a:t>
            </a:r>
            <a:r>
              <a:rPr lang="en-US" sz="3200" dirty="0" smtClean="0"/>
              <a:t>PROGRESS REPORT</a:t>
            </a:r>
            <a:endParaRPr lang="ru-RU" sz="32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304256"/>
                <a:gridCol w="42484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Роль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Администратор мониторинга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Назначенный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ответственный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Создает,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редактирует таблицы, следит за корректностью автоматической обработки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Операторы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внесению данных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Учителя-предметники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Заполняют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поля таблицы по своему предмета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Назначенный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ответственный</a:t>
                      </a:r>
                      <a:endParaRPr lang="ru-RU" sz="2200" dirty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Объединяет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данные от учителей в единые таблицы по классам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Операторы печати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Распечатывают характеристики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свой класс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выдают родителям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Аналитик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Знакомится с результатами, использует в</a:t>
                      </a:r>
                      <a:r>
                        <a:rPr lang="ru-RU" sz="2200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работе</a:t>
                      </a:r>
                      <a:endParaRPr lang="ru-RU" sz="2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950280"/>
            <a:chOff x="0" y="-92280"/>
            <a:chExt cx="9144000" cy="6950280"/>
          </a:xfrm>
        </p:grpSpPr>
        <p:pic>
          <p:nvPicPr>
            <p:cNvPr id="5" name="Picture 2" descr="F:\критериальное оценивание\процесс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92280"/>
              <a:ext cx="9144000" cy="6950280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8188037" y="6237312"/>
              <a:ext cx="955963" cy="2078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1052736"/>
            <a:ext cx="7315200" cy="715963"/>
          </a:xfrm>
        </p:spPr>
        <p:txBody>
          <a:bodyPr/>
          <a:lstStyle/>
          <a:p>
            <a:r>
              <a:rPr lang="ru-RU" sz="3700" dirty="0" smtClean="0"/>
              <a:t>Категории результатов</a:t>
            </a:r>
            <a:endParaRPr lang="ru-RU" sz="3700" dirty="0"/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/>
        </p:nvGraphicFramePr>
        <p:xfrm>
          <a:off x="827584" y="2060848"/>
          <a:ext cx="7344816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9330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005064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5567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63963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30265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Примеры результатов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8928992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624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0265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Примеры результатов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79521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0265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Примеры результатов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825624"/>
            <a:ext cx="6463630" cy="4838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81724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0265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Примеры результатов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825624"/>
            <a:ext cx="6463630" cy="4838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8121624" cy="551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813690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15200" cy="715962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4077072"/>
            <a:ext cx="3923928" cy="2520280"/>
            <a:chOff x="0" y="2204864"/>
            <a:chExt cx="3923928" cy="252028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827584" y="3068960"/>
              <a:ext cx="3096344" cy="16561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Общая технология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latin typeface="Arial" charset="0"/>
                </a:rPr>
                <a:t>автоматической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обработки данных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для </a:t>
              </a:r>
              <a:r>
                <a:rPr lang="ru-RU" smtClean="0">
                  <a:solidFill>
                    <a:schemeClr val="accent5">
                      <a:lumMod val="10000"/>
                    </a:schemeClr>
                  </a:solidFill>
                </a:rPr>
                <a:t>разных групп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827584" y="2276872"/>
              <a:ext cx="3096344" cy="792088"/>
            </a:xfrm>
            <a:prstGeom prst="rect">
              <a:avLst/>
            </a:prstGeom>
            <a:solidFill>
              <a:srgbClr val="0C988B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Универсальность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44016" y="2564904"/>
              <a:ext cx="360040" cy="288032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6" name="Picture 4" descr="http://alfaregister.ru/uploads/image/galochka.pn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2204864"/>
              <a:ext cx="755576" cy="755576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4644008" y="1412776"/>
            <a:ext cx="3923928" cy="2520280"/>
            <a:chOff x="0" y="2204864"/>
            <a:chExt cx="3923928" cy="252028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827584" y="3068960"/>
              <a:ext cx="3096344" cy="1656184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300" dirty="0" smtClean="0">
                  <a:solidFill>
                    <a:schemeClr val="accent5">
                      <a:lumMod val="10000"/>
                    </a:schemeClr>
                  </a:solidFill>
                </a:rPr>
                <a:t>Множество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300" dirty="0" smtClean="0">
                  <a:solidFill>
                    <a:schemeClr val="accent5">
                      <a:lumMod val="10000"/>
                    </a:schemeClr>
                  </a:solidFill>
                </a:rPr>
                <a:t>результатов,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300" dirty="0" smtClean="0">
                  <a:solidFill>
                    <a:schemeClr val="accent5">
                      <a:lumMod val="10000"/>
                    </a:schemeClr>
                  </a:solidFill>
                </a:rPr>
                <a:t>можно использовать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300" dirty="0" smtClean="0">
                  <a:solidFill>
                    <a:schemeClr val="accent5">
                      <a:lumMod val="10000"/>
                    </a:schemeClr>
                  </a:solidFill>
                </a:rPr>
                <a:t> в различном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300" dirty="0" smtClean="0">
                  <a:solidFill>
                    <a:schemeClr val="accent5">
                      <a:lumMod val="10000"/>
                    </a:schemeClr>
                  </a:solidFill>
                </a:rPr>
                <a:t>контексте</a:t>
              </a:r>
              <a:endPara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827584" y="2276872"/>
              <a:ext cx="3096344" cy="79208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Функциональность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144016" y="2564904"/>
              <a:ext cx="360040" cy="288032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4" descr="http://alfaregister.ru/uploads/image/galochka.pn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2204864"/>
              <a:ext cx="755576" cy="755576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281608" y="1416298"/>
            <a:ext cx="3923928" cy="2520280"/>
            <a:chOff x="0" y="2204864"/>
            <a:chExt cx="3923928" cy="2520280"/>
          </a:xfrm>
        </p:grpSpPr>
        <p:sp>
          <p:nvSpPr>
            <p:cNvPr id="19" name="Прямоугольник 18"/>
            <p:cNvSpPr/>
            <p:nvPr/>
          </p:nvSpPr>
          <p:spPr bwMode="auto">
            <a:xfrm>
              <a:off x="827584" y="3068960"/>
              <a:ext cx="3096344" cy="1656184"/>
            </a:xfrm>
            <a:prstGeom prst="rect">
              <a:avLst/>
            </a:prstGeom>
            <a:solidFill>
              <a:srgbClr val="FEB59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Минимальные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требования к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навыкам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chemeClr val="accent5">
                      <a:lumMod val="10000"/>
                    </a:schemeClr>
                  </a:solidFill>
                </a:rPr>
                <a:t> операторов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827584" y="2276872"/>
              <a:ext cx="3096344" cy="79208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Простота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144016" y="2564904"/>
              <a:ext cx="360040" cy="288032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4" descr="http://alfaregister.ru/uploads/image/galochka.pn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2204864"/>
              <a:ext cx="755576" cy="755576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4644008" y="4077072"/>
            <a:ext cx="3923928" cy="2520280"/>
            <a:chOff x="0" y="2204864"/>
            <a:chExt cx="3923928" cy="2520280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827584" y="3068960"/>
              <a:ext cx="3096344" cy="16561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latin typeface="Arial" charset="0"/>
                </a:rPr>
                <a:t>Широкие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latin typeface="Arial" charset="0"/>
                </a:rPr>
                <a:t> возможности для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latin typeface="Arial" charset="0"/>
                </a:rPr>
                <a:t>совершенствования</a:t>
              </a: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chemeClr val="accent5">
                      <a:lumMod val="10000"/>
                    </a:schemeClr>
                  </a:solidFill>
                  <a:effectLst/>
                  <a:latin typeface="Arial" charset="0"/>
                </a:rPr>
                <a:t>обработки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827584" y="2276872"/>
              <a:ext cx="3096344" cy="79208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/>
                <a:t>Перспективность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144016" y="2564904"/>
              <a:ext cx="360040" cy="288032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7" name="Picture 4" descr="http://alfaregister.ru/uploads/image/galochka.pn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0" y="2204864"/>
              <a:ext cx="755576" cy="755576"/>
            </a:xfrm>
            <a:prstGeom prst="rect">
              <a:avLst/>
            </a:prstGeom>
            <a:noFill/>
          </p:spPr>
        </p:pic>
      </p:grpSp>
      <p:pic>
        <p:nvPicPr>
          <p:cNvPr id="28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6632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7772400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764704"/>
            <a:ext cx="4248472" cy="398000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1052736"/>
            <a:ext cx="7315200" cy="715963"/>
          </a:xfrm>
        </p:spPr>
        <p:txBody>
          <a:bodyPr/>
          <a:lstStyle/>
          <a:p>
            <a:r>
              <a:rPr lang="ru-RU" sz="3700" dirty="0" smtClean="0"/>
              <a:t>Краткое описание</a:t>
            </a:r>
            <a:endParaRPr lang="ru-RU" sz="3700" dirty="0"/>
          </a:p>
        </p:txBody>
      </p:sp>
      <p:pic>
        <p:nvPicPr>
          <p:cNvPr id="5" name="Рисунок 4" descr="MyCollag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860032" cy="4536504"/>
          </a:xfrm>
          <a:prstGeom prst="rect">
            <a:avLst/>
          </a:prstGeom>
        </p:spPr>
      </p:pic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23520" y="1916832"/>
            <a:ext cx="4320480" cy="4536504"/>
          </a:xfrm>
          <a:solidFill>
            <a:srgbClr val="7030A0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методики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предметные,  метапредметные, личностные компетенции по различным учебным дисциплинам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Область применения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 с 1 по 6 класс (обучение по ФГОС)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 реализации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набор документов типа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.xls (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электронные таблицы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 представления результатов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электронная с возможностью печати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Операторы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педагоги-предметники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Конечные пользователи</a:t>
            </a: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получатели информации):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родители, педагоги,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администрация школы</a:t>
            </a:r>
            <a:endParaRPr lang="ru-RU" sz="2000" dirty="0" smtClean="0"/>
          </a:p>
        </p:txBody>
      </p:sp>
      <p:pic>
        <p:nvPicPr>
          <p:cNvPr id="6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379096" cy="715962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9"/>
          <a:stretch/>
        </p:blipFill>
        <p:spPr bwMode="auto">
          <a:xfrm>
            <a:off x="3995936" y="1056510"/>
            <a:ext cx="5148064" cy="53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221088"/>
            <a:ext cx="683082" cy="683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72816"/>
            <a:ext cx="683082" cy="683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517232"/>
            <a:ext cx="683082" cy="683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12474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степенью освоения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70892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преемственности уровней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0506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успехов и точек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роста для учащихся и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288340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объективной информации, принятие управленческих решений на её основе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860032" y="2996952"/>
            <a:ext cx="648072" cy="648072"/>
          </a:xfrm>
          <a:prstGeom prst="ellipse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 bwMode="auto">
          <a:xfrm rot="19399433">
            <a:off x="4983880" y="3166632"/>
            <a:ext cx="432048" cy="316786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907704" y="980728"/>
          <a:ext cx="7092280" cy="57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0"/>
            <a:ext cx="8028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Преимущества  технологии</a:t>
            </a:r>
          </a:p>
          <a:p>
            <a:r>
              <a:rPr lang="en-US" sz="3000" b="1" dirty="0" smtClean="0">
                <a:solidFill>
                  <a:schemeClr val="accent5">
                    <a:lumMod val="10000"/>
                  </a:schemeClr>
                </a:solidFill>
                <a:latin typeface="+mj-lt"/>
              </a:rPr>
              <a:t>PROGRESS  REPORT</a:t>
            </a:r>
            <a:endParaRPr lang="ru-RU" sz="3000" b="1" dirty="0">
              <a:solidFill>
                <a:schemeClr val="accent5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6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619672" y="365126"/>
            <a:ext cx="73026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Деятельностный </a:t>
            </a:r>
            <a:b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(компетентностный) подход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2267744" y="1700809"/>
            <a:ext cx="6696744" cy="41764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Компетенция - умение активно использовать полученные личные и профессиональные знания и навыки в практической или научной деятельности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 – знания и умения, относящиеся к определенной предметной области</a:t>
            </a:r>
          </a:p>
          <a:p>
            <a:pPr algn="just"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результаты – способы деятельности, применимые как в рамках образовательного процесса, так и при решении проблем в реальных жизненных ситуациях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  –  система ценностных отношений обучающихся</a:t>
            </a:r>
          </a:p>
        </p:txBody>
      </p:sp>
      <p:pic>
        <p:nvPicPr>
          <p:cNvPr id="5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836712"/>
            <a:ext cx="5190258" cy="1325563"/>
          </a:xfrm>
        </p:spPr>
        <p:txBody>
          <a:bodyPr/>
          <a:lstStyle/>
          <a:p>
            <a:r>
              <a:rPr lang="ru-RU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Критерий</a:t>
            </a:r>
            <a:endParaRPr lang="ru-RU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38782"/>
            <a:ext cx="7886700" cy="481921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ущественный, отличительный признак, на основании которого производится оценка.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 критериев на предмет: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Выделяются учителем-предметником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Соответствуют требованиям федеральных государственных стандартов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Отражают предметные, метапредметные и личностные результаты обучения на каждом уровне образования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Представляют собой более или менее универсальные навыки (компетенции)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pic>
        <p:nvPicPr>
          <p:cNvPr id="6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"/>
            <a:ext cx="7302654" cy="1196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cs typeface="Times New Roman" pitchFamily="18" charset="0"/>
              </a:rPr>
              <a:t>Примеры критериев</a:t>
            </a:r>
            <a:br>
              <a:rPr lang="ru-RU" sz="40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27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sz="2700" dirty="0" smtClean="0">
                <a:solidFill>
                  <a:srgbClr val="000000"/>
                </a:solidFill>
                <a:cs typeface="Times New Roman" pitchFamily="18" charset="0"/>
              </a:rPr>
              <a:t>математика 4 класс</a:t>
            </a:r>
            <a:r>
              <a:rPr lang="en-US" sz="27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ru-RU" sz="27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119718"/>
            <a:ext cx="7308304" cy="4915446"/>
          </a:xfrm>
        </p:spPr>
        <p:txBody>
          <a:bodyPr>
            <a:no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применять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начальные математические знания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решения учебно-познавательных и практических задач,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 к математике, к умственной деятельности,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математическая речь, использование приобретённых математических знаний для описания и объяснения окружающих предметов, процессов, явлений, а также для оценки их количественных и пространственных отношений,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владение основами логического и алгоритмического мышления,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владение основами счёта,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измерения, прикидки результата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и его оценки, наглядного представления данных в разной форме (таблицы, схемы, диаграммы),</a:t>
            </a:r>
            <a:r>
              <a:rPr lang="ru-RU" sz="1800" dirty="0">
                <a:solidFill>
                  <a:srgbClr val="548DD4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записи и выполнения алгоритмов,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выполнять устно и письменно арифметические действия с числами и числовыми выражениями,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решать текстовые задачи, выполнять и строить алгоритмы и стратегии в игре,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распознавать и изображать геометрические фигуры, цепочками, представлять, анализировать и интерпретировать данные.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работать с таблицами, схемами, графиками и диаграммами</a:t>
            </a:r>
            <a:r>
              <a:rPr lang="ru-RU" sz="1800" dirty="0"/>
              <a:t> 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умение представлять, анализировать и интерпретировать данные.</a:t>
            </a:r>
            <a:r>
              <a:rPr lang="ru-RU" sz="1800" dirty="0"/>
              <a:t> 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53415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к обучению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1628800"/>
            <a:ext cx="2843808" cy="5040560"/>
          </a:xfrm>
          <a:solidFill>
            <a:srgbClr val="7030A0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25% - низкая мотивация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50% - избирательная мотивация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75% - высокая мотивация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Выше 75% - очень высокая мотивация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844824"/>
          <a:ext cx="5694218" cy="455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65" y="166256"/>
            <a:ext cx="881697" cy="872836"/>
          </a:xfrm>
          <a:prstGeom prst="rect">
            <a:avLst/>
          </a:prstGeom>
          <a:noFill/>
        </p:spPr>
      </p:pic>
      <p:pic>
        <p:nvPicPr>
          <p:cNvPr id="8" name="Рисунок 7" descr="мотивац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1628800"/>
            <a:ext cx="11593288" cy="5229200"/>
          </a:xfrm>
          <a:prstGeom prst="rect">
            <a:avLst/>
          </a:prstGeom>
        </p:spPr>
      </p:pic>
      <p:pic>
        <p:nvPicPr>
          <p:cNvPr id="9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terenet-future.jpg"/>
          <p:cNvPicPr>
            <a:picLocks noChangeAspect="1"/>
          </p:cNvPicPr>
          <p:nvPr/>
        </p:nvPicPr>
        <p:blipFill>
          <a:blip r:embed="rId2" cstate="print">
            <a:lum bright="-30000" contrast="-55000"/>
          </a:blip>
          <a:stretch>
            <a:fillRect/>
          </a:stretch>
        </p:blipFill>
        <p:spPr>
          <a:xfrm>
            <a:off x="-1928722" y="-315416"/>
            <a:ext cx="11072722" cy="7173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91" y="226581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заполнения мониторинга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086" y="1603952"/>
            <a:ext cx="7886700" cy="5032375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Заполнение 1 раз по итогам учебного года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Получение развернутой содержательной характеристики на каждого обучающегося в автоматическом режиме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Расчетное время заполнения мониторинга (на 1 предмет)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1 ученика ≈ 1,5 минуты,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1 класс ≈ 35 минут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использование дихотомической шкалы (Да/Нет)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www.school385.ru/upload/file/emblema_na_sa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03" y="304802"/>
            <a:ext cx="671768" cy="665017"/>
          </a:xfrm>
          <a:prstGeom prst="rect">
            <a:avLst/>
          </a:prstGeom>
          <a:noFill/>
        </p:spPr>
      </p:pic>
      <p:pic>
        <p:nvPicPr>
          <p:cNvPr id="6" name="Рисунок 5" descr="шшшшный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0797" y="260648"/>
            <a:ext cx="1933203" cy="154085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539552" y="1484784"/>
          <a:ext cx="792088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3" descr="C:\Users\stas\Documents\Наработки\ПР лого, 38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88640"/>
            <a:ext cx="107611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293">
  <a:themeElements>
    <a:clrScheme name="">
      <a:dk1>
        <a:srgbClr val="FFFFFF"/>
      </a:dk1>
      <a:lt1>
        <a:srgbClr val="FFFFFF"/>
      </a:lt1>
      <a:dk2>
        <a:srgbClr val="FFFFFF"/>
      </a:dk2>
      <a:lt2>
        <a:srgbClr val="3622EA"/>
      </a:lt2>
      <a:accent1>
        <a:srgbClr val="157AF0"/>
      </a:accent1>
      <a:accent2>
        <a:srgbClr val="069FFD"/>
      </a:accent2>
      <a:accent3>
        <a:srgbClr val="FFFFFF"/>
      </a:accent3>
      <a:accent4>
        <a:srgbClr val="DADADA"/>
      </a:accent4>
      <a:accent5>
        <a:srgbClr val="AABEF6"/>
      </a:accent5>
      <a:accent6>
        <a:srgbClr val="0590E5"/>
      </a:accent6>
      <a:hlink>
        <a:srgbClr val="4CD7F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293</Template>
  <TotalTime>6888</TotalTime>
  <Words>662</Words>
  <Application>Microsoft Office PowerPoint</Application>
  <PresentationFormat>Экран (4:3)</PresentationFormat>
  <Paragraphs>141</Paragraphs>
  <Slides>19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293</vt:lpstr>
      <vt:lpstr>Оптимизированная технология PROGRESS REPORT  </vt:lpstr>
      <vt:lpstr>Краткое описание</vt:lpstr>
      <vt:lpstr>Цели и задачи</vt:lpstr>
      <vt:lpstr>Слайд 4</vt:lpstr>
      <vt:lpstr>Деятельностный  (компетентностный) подход</vt:lpstr>
      <vt:lpstr>Критерий</vt:lpstr>
      <vt:lpstr>Примеры критериев (математика 4 класс)</vt:lpstr>
      <vt:lpstr>Мотивация к обучению</vt:lpstr>
      <vt:lpstr>Технология заполнения мониторинга</vt:lpstr>
      <vt:lpstr>Слайд 10</vt:lpstr>
      <vt:lpstr>Категории пользователей технологией PROGRESS REPORT</vt:lpstr>
      <vt:lpstr>Слайд 12</vt:lpstr>
      <vt:lpstr>Категории результатов</vt:lpstr>
      <vt:lpstr>Примеры результатов</vt:lpstr>
      <vt:lpstr>Примеры результатов</vt:lpstr>
      <vt:lpstr>Примеры результатов</vt:lpstr>
      <vt:lpstr>Примеры результатов</vt:lpstr>
      <vt:lpstr>Заключение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SOV</dc:creator>
  <cp:lastModifiedBy>stas</cp:lastModifiedBy>
  <cp:revision>320</cp:revision>
  <dcterms:created xsi:type="dcterms:W3CDTF">2017-02-04T14:35:52Z</dcterms:created>
  <dcterms:modified xsi:type="dcterms:W3CDTF">2017-03-21T22:27:11Z</dcterms:modified>
</cp:coreProperties>
</file>