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1" r:id="rId3"/>
    <p:sldId id="258" r:id="rId4"/>
    <p:sldId id="259" r:id="rId5"/>
    <p:sldId id="260" r:id="rId6"/>
    <p:sldId id="261" r:id="rId7"/>
    <p:sldId id="262" r:id="rId8"/>
    <p:sldId id="264" r:id="rId9"/>
    <p:sldId id="270" r:id="rId10"/>
    <p:sldId id="263" r:id="rId11"/>
    <p:sldId id="265" r:id="rId12"/>
    <p:sldId id="267" r:id="rId13"/>
    <p:sldId id="266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4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801EE-5B8E-4BCC-9784-11049B1A4C01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C7376-1082-4513-84A1-575840662E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801EE-5B8E-4BCC-9784-11049B1A4C01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C7376-1082-4513-84A1-575840662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801EE-5B8E-4BCC-9784-11049B1A4C01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C7376-1082-4513-84A1-575840662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801EE-5B8E-4BCC-9784-11049B1A4C01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C7376-1082-4513-84A1-575840662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801EE-5B8E-4BCC-9784-11049B1A4C01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C7376-1082-4513-84A1-575840662E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801EE-5B8E-4BCC-9784-11049B1A4C01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C7376-1082-4513-84A1-575840662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801EE-5B8E-4BCC-9784-11049B1A4C01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C7376-1082-4513-84A1-575840662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801EE-5B8E-4BCC-9784-11049B1A4C01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C7376-1082-4513-84A1-575840662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801EE-5B8E-4BCC-9784-11049B1A4C01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C7376-1082-4513-84A1-575840662E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801EE-5B8E-4BCC-9784-11049B1A4C01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C7376-1082-4513-84A1-575840662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801EE-5B8E-4BCC-9784-11049B1A4C01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C7376-1082-4513-84A1-575840662E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91801EE-5B8E-4BCC-9784-11049B1A4C01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D8C7376-1082-4513-84A1-575840662E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165618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Из опыта работы школьной библиотеки к по духовно-нравственному  воспитанию младших школьников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C:\Documents and Settings\BOOKS\Мои документы\Мои рисунки\co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60350"/>
            <a:ext cx="6551612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476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Творческие конкурсы</a:t>
            </a:r>
            <a:endParaRPr lang="ru-RU" dirty="0"/>
          </a:p>
        </p:txBody>
      </p:sp>
      <p:pic>
        <p:nvPicPr>
          <p:cNvPr id="4098" name="Picture 2" descr="C:\Users\Параграф\Desktop\Школа\Живая класссика\IMG_10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606" y="620688"/>
            <a:ext cx="3936438" cy="2952328"/>
          </a:xfrm>
          <a:prstGeom prst="rect">
            <a:avLst/>
          </a:prstGeom>
          <a:noFill/>
        </p:spPr>
      </p:pic>
      <p:pic>
        <p:nvPicPr>
          <p:cNvPr id="3" name="Picture 2" descr="C:\Users\Параграф\Desktop\Крым и Севастополь\IMG_18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861048"/>
            <a:ext cx="3744416" cy="2808312"/>
          </a:xfrm>
          <a:prstGeom prst="rect">
            <a:avLst/>
          </a:prstGeom>
          <a:noFill/>
        </p:spPr>
      </p:pic>
      <p:pic>
        <p:nvPicPr>
          <p:cNvPr id="4" name="Picture 2" descr="C:\Users\Параграф\Desktop\БИБЛИОТЕКА\ЖИвая кл\IMG_0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861048"/>
            <a:ext cx="3744416" cy="2808312"/>
          </a:xfrm>
          <a:prstGeom prst="rect">
            <a:avLst/>
          </a:prstGeom>
          <a:noFill/>
        </p:spPr>
      </p:pic>
      <p:pic>
        <p:nvPicPr>
          <p:cNvPr id="4101" name="Picture 5" descr="C:\Users\Параграф\Desktop\Фото1\Фото\Фотографии\IMG_18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620688"/>
            <a:ext cx="3936438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087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«Разукрасим мир стихами» (</a:t>
            </a:r>
            <a:r>
              <a:rPr lang="ru-RU" sz="3100" dirty="0" smtClean="0"/>
              <a:t>стихи петербургских поэтов) </a:t>
            </a:r>
            <a:endParaRPr lang="ru-RU" sz="3100" dirty="0"/>
          </a:p>
        </p:txBody>
      </p:sp>
      <p:pic>
        <p:nvPicPr>
          <p:cNvPr id="5" name="Содержимое 4" descr="C:\Users\Параграф\Desktop\О книге\Телефон 152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025429">
            <a:off x="1326115" y="1089963"/>
            <a:ext cx="2711718" cy="362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Параграф\Desktop\О книге\Телефон 16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10315">
            <a:off x="5912846" y="786458"/>
            <a:ext cx="2680719" cy="349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C:\Users\Параграф\Desktop\О книге\Телефон 168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861048"/>
            <a:ext cx="352839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Удивительный мир книг</a:t>
            </a:r>
            <a:br>
              <a:rPr lang="ru-RU" dirty="0" smtClean="0"/>
            </a:br>
            <a:r>
              <a:rPr lang="ru-RU" sz="3100" dirty="0" smtClean="0"/>
              <a:t>(внеурочная деятельность)</a:t>
            </a:r>
            <a:endParaRPr lang="ru-RU" sz="3100" dirty="0"/>
          </a:p>
        </p:txBody>
      </p:sp>
      <p:pic>
        <p:nvPicPr>
          <p:cNvPr id="10242" name="Picture 2" descr="C:\Users\Параграф\Desktop\О книге\Фото\IMG_12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573016"/>
            <a:ext cx="4176464" cy="3132348"/>
          </a:xfrm>
          <a:prstGeom prst="rect">
            <a:avLst/>
          </a:prstGeom>
          <a:noFill/>
        </p:spPr>
      </p:pic>
      <p:pic>
        <p:nvPicPr>
          <p:cNvPr id="10243" name="Picture 3" descr="C:\Users\Параграф\Desktop\О книге\Фото\IMG_128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5" y="980728"/>
            <a:ext cx="4416491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087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Удивительный мир книг</a:t>
            </a:r>
            <a:br>
              <a:rPr lang="ru-RU" dirty="0" smtClean="0"/>
            </a:br>
            <a:r>
              <a:rPr lang="ru-RU" sz="3100" dirty="0" smtClean="0"/>
              <a:t>(</a:t>
            </a:r>
            <a:r>
              <a:rPr lang="ru-RU" sz="2800" dirty="0" smtClean="0"/>
              <a:t>внеурочная деятельность)</a:t>
            </a:r>
            <a:endParaRPr lang="ru-RU" dirty="0"/>
          </a:p>
        </p:txBody>
      </p:sp>
      <p:pic>
        <p:nvPicPr>
          <p:cNvPr id="3074" name="Picture 2" descr="C:\Users\Параграф\Desktop\Фото\IMG_13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80728"/>
            <a:ext cx="3753611" cy="2815208"/>
          </a:xfrm>
          <a:prstGeom prst="rect">
            <a:avLst/>
          </a:prstGeom>
          <a:noFill/>
        </p:spPr>
      </p:pic>
      <p:pic>
        <p:nvPicPr>
          <p:cNvPr id="3075" name="Picture 3" descr="C:\Users\Параграф\Desktop\Фото\IMG_13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1" y="980728"/>
            <a:ext cx="3496903" cy="2880320"/>
          </a:xfrm>
          <a:prstGeom prst="rect">
            <a:avLst/>
          </a:prstGeom>
          <a:noFill/>
        </p:spPr>
      </p:pic>
      <p:pic>
        <p:nvPicPr>
          <p:cNvPr id="3076" name="Picture 4" descr="C:\Users\Параграф\Desktop\Фото\IMG_13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933056"/>
            <a:ext cx="3744416" cy="2808312"/>
          </a:xfrm>
          <a:prstGeom prst="rect">
            <a:avLst/>
          </a:prstGeom>
          <a:noFill/>
        </p:spPr>
      </p:pic>
      <p:pic>
        <p:nvPicPr>
          <p:cNvPr id="3077" name="Picture 5" descr="C:\Users\Параграф\Desktop\Фото\IMG_13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005064"/>
            <a:ext cx="3648406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087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Библиотека-территория чтения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Параграф\Desktop\Фото1\IMG_09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24744"/>
            <a:ext cx="3753611" cy="2815208"/>
          </a:xfrm>
          <a:prstGeom prst="rect">
            <a:avLst/>
          </a:prstGeom>
          <a:noFill/>
        </p:spPr>
      </p:pic>
      <p:pic>
        <p:nvPicPr>
          <p:cNvPr id="6" name="Picture 3" descr="C:\Users\Параграф\Desktop\Фото1\IMG_0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56992"/>
            <a:ext cx="4331759" cy="3248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араграф\Desktop\Месячник чтения\IMG_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6632"/>
            <a:ext cx="7728859" cy="6084676"/>
          </a:xfrm>
          <a:prstGeom prst="rect">
            <a:avLst/>
          </a:prstGeom>
          <a:noFill/>
        </p:spPr>
      </p:pic>
      <p:pic>
        <p:nvPicPr>
          <p:cNvPr id="1027" name="Picture 3" descr="C:\Users\Параграф\Desktop\Месячник чтения\IMG_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6992"/>
            <a:ext cx="4464496" cy="3348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andia.ru/text/78/011/images/image001_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088" y="0"/>
            <a:ext cx="8029400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Тематические книжные выставки</a:t>
            </a:r>
            <a:endParaRPr lang="ru-RU" dirty="0"/>
          </a:p>
        </p:txBody>
      </p:sp>
      <p:pic>
        <p:nvPicPr>
          <p:cNvPr id="1026" name="Picture 2" descr="C:\Users\Параграф\Desktop\Школа\IMG_10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836712"/>
            <a:ext cx="3657600" cy="2743200"/>
          </a:xfrm>
          <a:prstGeom prst="rect">
            <a:avLst/>
          </a:prstGeom>
          <a:noFill/>
        </p:spPr>
      </p:pic>
      <p:pic>
        <p:nvPicPr>
          <p:cNvPr id="1027" name="Picture 3" descr="C:\Users\Параграф\Desktop\Месячник чтения\IMG_0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836712"/>
            <a:ext cx="3657600" cy="2743200"/>
          </a:xfrm>
          <a:prstGeom prst="rect">
            <a:avLst/>
          </a:prstGeom>
          <a:noFill/>
        </p:spPr>
      </p:pic>
      <p:pic>
        <p:nvPicPr>
          <p:cNvPr id="1028" name="Picture 4" descr="C:\Users\Параграф\Desktop\Крым и Севастополь\IMG_17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717032"/>
            <a:ext cx="3780928" cy="2835696"/>
          </a:xfrm>
          <a:prstGeom prst="rect">
            <a:avLst/>
          </a:prstGeom>
          <a:noFill/>
        </p:spPr>
      </p:pic>
      <p:pic>
        <p:nvPicPr>
          <p:cNvPr id="2050" name="Picture 2" descr="C:\Users\Параграф\Desktop\Фото\IMG_13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3717032"/>
            <a:ext cx="3840427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692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Беседы о книге</a:t>
            </a:r>
            <a:endParaRPr lang="ru-RU" dirty="0"/>
          </a:p>
        </p:txBody>
      </p:sp>
      <p:pic>
        <p:nvPicPr>
          <p:cNvPr id="5122" name="Picture 2" descr="C:\Users\Параграф\Desktop\Фото1\Фото\Новая папка\IMG_098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92696"/>
            <a:ext cx="3840427" cy="2880320"/>
          </a:xfrm>
          <a:prstGeom prst="rect">
            <a:avLst/>
          </a:prstGeom>
          <a:noFill/>
        </p:spPr>
      </p:pic>
      <p:pic>
        <p:nvPicPr>
          <p:cNvPr id="3074" name="Picture 2" descr="C:\Users\Параграф\Desktop\Крым и Севастополь\IMG_18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789040"/>
            <a:ext cx="3744416" cy="2808312"/>
          </a:xfrm>
          <a:prstGeom prst="rect">
            <a:avLst/>
          </a:prstGeom>
          <a:noFill/>
        </p:spPr>
      </p:pic>
      <p:pic>
        <p:nvPicPr>
          <p:cNvPr id="7170" name="Picture 2" descr="C:\Users\Параграф\Desktop\Фото1\IMG_09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717032"/>
            <a:ext cx="3816424" cy="2862318"/>
          </a:xfrm>
          <a:prstGeom prst="rect">
            <a:avLst/>
          </a:prstGeom>
          <a:noFill/>
        </p:spPr>
      </p:pic>
      <p:pic>
        <p:nvPicPr>
          <p:cNvPr id="7171" name="Picture 3" descr="C:\Users\Параграф\Desktop\Месячник чтения\IMG_0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692696"/>
            <a:ext cx="3923928" cy="2942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764704"/>
          </a:xfrm>
        </p:spPr>
        <p:txBody>
          <a:bodyPr>
            <a:normAutofit/>
          </a:bodyPr>
          <a:lstStyle/>
          <a:p>
            <a:r>
              <a:rPr lang="ru-RU" dirty="0" smtClean="0"/>
              <a:t>Библиотечные занятия</a:t>
            </a:r>
            <a:endParaRPr lang="ru-RU" dirty="0"/>
          </a:p>
        </p:txBody>
      </p:sp>
      <p:pic>
        <p:nvPicPr>
          <p:cNvPr id="3074" name="Picture 2" descr="C:\Users\Параграф\Desktop\О книге\Фото\IMG_12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3657600" cy="2743200"/>
          </a:xfrm>
          <a:prstGeom prst="rect">
            <a:avLst/>
          </a:prstGeom>
          <a:noFill/>
        </p:spPr>
      </p:pic>
      <p:pic>
        <p:nvPicPr>
          <p:cNvPr id="3076" name="Picture 4" descr="C:\Users\Параграф\Desktop\Фото1\IMG_09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771038"/>
            <a:ext cx="3744416" cy="2808312"/>
          </a:xfrm>
          <a:prstGeom prst="rect">
            <a:avLst/>
          </a:prstGeom>
          <a:noFill/>
        </p:spPr>
      </p:pic>
      <p:pic>
        <p:nvPicPr>
          <p:cNvPr id="3080" name="Picture 8" descr="C:\Users\Параграф\Desktop\Месячник чтения\IMG_0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717032"/>
            <a:ext cx="3816424" cy="2862318"/>
          </a:xfrm>
          <a:prstGeom prst="rect">
            <a:avLst/>
          </a:prstGeom>
          <a:noFill/>
        </p:spPr>
      </p:pic>
      <p:pic>
        <p:nvPicPr>
          <p:cNvPr id="5122" name="Picture 2" descr="C:\Users\Параграф\Desktop\Фото1\IMG_09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836712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Акции школьной библиотеки</a:t>
            </a:r>
            <a:endParaRPr lang="ru-RU" dirty="0"/>
          </a:p>
        </p:txBody>
      </p:sp>
      <p:pic>
        <p:nvPicPr>
          <p:cNvPr id="2050" name="Picture 2" descr="C:\Users\Параграф\Desktop\О книге\Фото\IMG_12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3657600" cy="2743200"/>
          </a:xfrm>
          <a:prstGeom prst="rect">
            <a:avLst/>
          </a:prstGeom>
          <a:noFill/>
        </p:spPr>
      </p:pic>
      <p:pic>
        <p:nvPicPr>
          <p:cNvPr id="3" name="Picture 2" descr="C:\Users\Параграф\Desktop\О книге\Фото\IMG_12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908720"/>
            <a:ext cx="3744416" cy="2808312"/>
          </a:xfrm>
          <a:prstGeom prst="rect">
            <a:avLst/>
          </a:prstGeom>
          <a:noFill/>
        </p:spPr>
      </p:pic>
      <p:pic>
        <p:nvPicPr>
          <p:cNvPr id="1026" name="Picture 2" descr="C:\Users\Параграф\Desktop\Фото\IMG_13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933056"/>
            <a:ext cx="3744416" cy="2808312"/>
          </a:xfrm>
          <a:prstGeom prst="rect">
            <a:avLst/>
          </a:prstGeom>
          <a:noFill/>
        </p:spPr>
      </p:pic>
      <p:pic>
        <p:nvPicPr>
          <p:cNvPr id="1027" name="Picture 3" descr="C:\Users\Параграф\Desktop\БИБЛИОТЕКА\ЖИвая кл\IMG_04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933056"/>
            <a:ext cx="3672408" cy="2754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69269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Праздник книги </a:t>
            </a:r>
            <a:endParaRPr lang="ru-RU" sz="3600" dirty="0"/>
          </a:p>
        </p:txBody>
      </p:sp>
      <p:pic>
        <p:nvPicPr>
          <p:cNvPr id="1026" name="Picture 2" descr="C:\Users\Параграф\Desktop\Книжкина неделя\Книжкина неделя\IMG_00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764704"/>
            <a:ext cx="3744416" cy="2808312"/>
          </a:xfrm>
          <a:prstGeom prst="rect">
            <a:avLst/>
          </a:prstGeom>
          <a:noFill/>
        </p:spPr>
      </p:pic>
      <p:pic>
        <p:nvPicPr>
          <p:cNvPr id="1029" name="Picture 5" descr="C:\Users\Параграф\Desktop\Книжкина неделя\Фотографии\IMG_10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836712"/>
            <a:ext cx="3672408" cy="2754306"/>
          </a:xfrm>
          <a:prstGeom prst="rect">
            <a:avLst/>
          </a:prstGeom>
          <a:noFill/>
        </p:spPr>
      </p:pic>
      <p:pic>
        <p:nvPicPr>
          <p:cNvPr id="3" name="Picture 2" descr="C:\Users\Параграф\Desktop\Фото\Фото\IMG_14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2067" y="3789040"/>
            <a:ext cx="3840428" cy="288032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276088" y="6021288"/>
            <a:ext cx="3657600" cy="16615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7" name="Picture 3" descr="E:\Фото\IMG_13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717032"/>
            <a:ext cx="3960440" cy="297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064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Викторины</a:t>
            </a:r>
            <a:endParaRPr lang="ru-RU" dirty="0"/>
          </a:p>
        </p:txBody>
      </p:sp>
      <p:pic>
        <p:nvPicPr>
          <p:cNvPr id="9218" name="Picture 2" descr="C:\Users\Параграф\Desktop\Книжкина неделя\Книжкина неделя\IMG_007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938413">
            <a:off x="1273107" y="1306501"/>
            <a:ext cx="3672408" cy="2754306"/>
          </a:xfrm>
          <a:prstGeom prst="rect">
            <a:avLst/>
          </a:prstGeom>
          <a:noFill/>
        </p:spPr>
      </p:pic>
      <p:pic>
        <p:nvPicPr>
          <p:cNvPr id="1026" name="Picture 2" descr="C:\Users\Параграф\Desktop\Фото1\Фото\IMG_09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817962">
            <a:off x="5111497" y="519332"/>
            <a:ext cx="3753611" cy="2815208"/>
          </a:xfrm>
          <a:prstGeom prst="rect">
            <a:avLst/>
          </a:prstGeom>
          <a:noFill/>
        </p:spPr>
      </p:pic>
      <p:pic>
        <p:nvPicPr>
          <p:cNvPr id="1027" name="Picture 3" descr="C:\Users\Параграф\Desktop\О книге\Фото\IMG_12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861048"/>
            <a:ext cx="3600400" cy="27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1348</TotalTime>
  <Words>45</Words>
  <Application>Microsoft Office PowerPoint</Application>
  <PresentationFormat>Экран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 </vt:lpstr>
      <vt:lpstr>Слайд 2</vt:lpstr>
      <vt:lpstr>Слайд 3</vt:lpstr>
      <vt:lpstr>Тематические книжные выставки</vt:lpstr>
      <vt:lpstr>Беседы о книге</vt:lpstr>
      <vt:lpstr>Библиотечные занятия</vt:lpstr>
      <vt:lpstr>Акции школьной библиотеки</vt:lpstr>
      <vt:lpstr>Праздник книги </vt:lpstr>
      <vt:lpstr>Викторины</vt:lpstr>
      <vt:lpstr>Творческие конкурсы</vt:lpstr>
      <vt:lpstr>«Разукрасим мир стихами» (стихи петербургских поэтов) </vt:lpstr>
      <vt:lpstr>Удивительный мир книг (внеурочная деятельность)</vt:lpstr>
      <vt:lpstr>Удивительный мир книг (внеурочная деятельность)</vt:lpstr>
      <vt:lpstr>Библиотека-территория чтения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Параграф</dc:creator>
  <cp:lastModifiedBy>Татьяна</cp:lastModifiedBy>
  <cp:revision>97</cp:revision>
  <dcterms:created xsi:type="dcterms:W3CDTF">2017-03-03T12:00:08Z</dcterms:created>
  <dcterms:modified xsi:type="dcterms:W3CDTF">2017-03-15T16:07:20Z</dcterms:modified>
</cp:coreProperties>
</file>