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74" r:id="rId4"/>
    <p:sldId id="262" r:id="rId5"/>
    <p:sldId id="284" r:id="rId6"/>
    <p:sldId id="283" r:id="rId7"/>
    <p:sldId id="265" r:id="rId8"/>
    <p:sldId id="269" r:id="rId9"/>
    <p:sldId id="261" r:id="rId10"/>
    <p:sldId id="281" r:id="rId11"/>
    <p:sldId id="268" r:id="rId12"/>
    <p:sldId id="277" r:id="rId13"/>
    <p:sldId id="286" r:id="rId14"/>
    <p:sldId id="279" r:id="rId15"/>
    <p:sldId id="278" r:id="rId16"/>
    <p:sldId id="280" r:id="rId17"/>
    <p:sldId id="272" r:id="rId18"/>
    <p:sldId id="273" r:id="rId19"/>
    <p:sldId id="267" r:id="rId20"/>
    <p:sldId id="287" r:id="rId21"/>
    <p:sldId id="289" r:id="rId22"/>
    <p:sldId id="290" r:id="rId23"/>
    <p:sldId id="288" r:id="rId24"/>
    <p:sldId id="263" r:id="rId25"/>
    <p:sldId id="258" r:id="rId26"/>
    <p:sldId id="285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>
        <p:scale>
          <a:sx n="77" d="100"/>
          <a:sy n="77" d="100"/>
        </p:scale>
        <p:origin x="-62" y="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B845F-4B03-4734-ABAF-B7E62DE3A7AE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31D36D1-8028-48B4-AC0B-527889C86FBA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ФГОС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71B8C95-85DF-4159-8069-81D0AE47D317}" type="parTrans" cxnId="{C26F5D14-433E-4082-BC6D-2BBFAC0881FC}">
      <dgm:prSet/>
      <dgm:spPr/>
      <dgm:t>
        <a:bodyPr/>
        <a:lstStyle/>
        <a:p>
          <a:endParaRPr lang="ru-RU"/>
        </a:p>
      </dgm:t>
    </dgm:pt>
    <dgm:pt modelId="{2C48CE29-D324-4BB0-83A1-B13ECA7FBCAE}" type="sibTrans" cxnId="{C26F5D14-433E-4082-BC6D-2BBFAC0881FC}">
      <dgm:prSet/>
      <dgm:spPr/>
      <dgm:t>
        <a:bodyPr/>
        <a:lstStyle/>
        <a:p>
          <a:endParaRPr lang="ru-RU"/>
        </a:p>
      </dgm:t>
    </dgm:pt>
    <dgm:pt modelId="{7ED7C5F7-F584-4176-B86B-9EA336BB7510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Учащиеся +  родители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3270FB-4071-421D-B942-DCEC1E26D8AE}" type="parTrans" cxnId="{A49E6740-C4D3-4674-86DB-4EF97BDA1619}">
      <dgm:prSet/>
      <dgm:spPr/>
      <dgm:t>
        <a:bodyPr/>
        <a:lstStyle/>
        <a:p>
          <a:endParaRPr lang="ru-RU"/>
        </a:p>
      </dgm:t>
    </dgm:pt>
    <dgm:pt modelId="{2166AF46-0CDE-4162-8D80-099A2980CDD5}" type="sibTrans" cxnId="{A49E6740-C4D3-4674-86DB-4EF97BDA1619}">
      <dgm:prSet/>
      <dgm:spPr/>
      <dgm:t>
        <a:bodyPr/>
        <a:lstStyle/>
        <a:p>
          <a:endParaRPr lang="ru-RU"/>
        </a:p>
      </dgm:t>
    </dgm:pt>
    <dgm:pt modelId="{ACB56FDE-923D-4509-8648-05ACDC3E5B5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ГИА, мониторинги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7E4A0EA9-B22F-40BB-93F5-B1D2355E2AF5}" type="parTrans" cxnId="{E4E0C949-9D3F-4B73-843D-3809F562FF29}">
      <dgm:prSet/>
      <dgm:spPr/>
      <dgm:t>
        <a:bodyPr/>
        <a:lstStyle/>
        <a:p>
          <a:endParaRPr lang="ru-RU"/>
        </a:p>
      </dgm:t>
    </dgm:pt>
    <dgm:pt modelId="{E5F47ABA-976F-4EED-8FDE-11A7023756F7}" type="sibTrans" cxnId="{E4E0C949-9D3F-4B73-843D-3809F562FF29}">
      <dgm:prSet/>
      <dgm:spPr/>
      <dgm:t>
        <a:bodyPr/>
        <a:lstStyle/>
        <a:p>
          <a:endParaRPr lang="ru-RU"/>
        </a:p>
      </dgm:t>
    </dgm:pt>
    <dgm:pt modelId="{21487CD8-DC1E-4026-B21A-3A2DABA6FFDE}" type="pres">
      <dgm:prSet presAssocID="{D76B845F-4B03-4734-ABAF-B7E62DE3A7AE}" presName="compositeShape" presStyleCnt="0">
        <dgm:presLayoutVars>
          <dgm:chMax val="7"/>
          <dgm:dir/>
          <dgm:resizeHandles val="exact"/>
        </dgm:presLayoutVars>
      </dgm:prSet>
      <dgm:spPr/>
    </dgm:pt>
    <dgm:pt modelId="{1B95A263-134A-4932-A7A6-8C7EB498EBA1}" type="pres">
      <dgm:prSet presAssocID="{D76B845F-4B03-4734-ABAF-B7E62DE3A7AE}" presName="wedge1" presStyleLbl="node1" presStyleIdx="0" presStyleCnt="3" custLinFactNeighborX="1157" custLinFactNeighborY="664"/>
      <dgm:spPr/>
      <dgm:t>
        <a:bodyPr/>
        <a:lstStyle/>
        <a:p>
          <a:endParaRPr lang="ru-RU"/>
        </a:p>
      </dgm:t>
    </dgm:pt>
    <dgm:pt modelId="{FCAF1115-B41F-401C-9BBB-F602AB263BBC}" type="pres">
      <dgm:prSet presAssocID="{D76B845F-4B03-4734-ABAF-B7E62DE3A7AE}" presName="dummy1a" presStyleCnt="0"/>
      <dgm:spPr/>
    </dgm:pt>
    <dgm:pt modelId="{2BA08145-DD04-49F4-9DBE-15C71310F4BB}" type="pres">
      <dgm:prSet presAssocID="{D76B845F-4B03-4734-ABAF-B7E62DE3A7AE}" presName="dummy1b" presStyleCnt="0"/>
      <dgm:spPr/>
    </dgm:pt>
    <dgm:pt modelId="{12BF0580-711A-4489-9409-7DA88BA842AB}" type="pres">
      <dgm:prSet presAssocID="{D76B845F-4B03-4734-ABAF-B7E62DE3A7A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C0855-D1EE-48C7-B4CA-D146CAD7FEF6}" type="pres">
      <dgm:prSet presAssocID="{D76B845F-4B03-4734-ABAF-B7E62DE3A7AE}" presName="wedge2" presStyleLbl="node1" presStyleIdx="1" presStyleCnt="3"/>
      <dgm:spPr/>
      <dgm:t>
        <a:bodyPr/>
        <a:lstStyle/>
        <a:p>
          <a:endParaRPr lang="ru-RU"/>
        </a:p>
      </dgm:t>
    </dgm:pt>
    <dgm:pt modelId="{0AB04363-7A67-4876-916E-E88693BDE1CC}" type="pres">
      <dgm:prSet presAssocID="{D76B845F-4B03-4734-ABAF-B7E62DE3A7AE}" presName="dummy2a" presStyleCnt="0"/>
      <dgm:spPr/>
    </dgm:pt>
    <dgm:pt modelId="{4CB225CA-83F1-459C-B355-2D032F634E4B}" type="pres">
      <dgm:prSet presAssocID="{D76B845F-4B03-4734-ABAF-B7E62DE3A7AE}" presName="dummy2b" presStyleCnt="0"/>
      <dgm:spPr/>
    </dgm:pt>
    <dgm:pt modelId="{93AFC25D-C99E-47B7-B198-20B8D8F335C8}" type="pres">
      <dgm:prSet presAssocID="{D76B845F-4B03-4734-ABAF-B7E62DE3A7A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1F06F-1056-4571-A87F-D54E302EF18E}" type="pres">
      <dgm:prSet presAssocID="{D76B845F-4B03-4734-ABAF-B7E62DE3A7AE}" presName="wedge3" presStyleLbl="node1" presStyleIdx="2" presStyleCnt="3"/>
      <dgm:spPr/>
      <dgm:t>
        <a:bodyPr/>
        <a:lstStyle/>
        <a:p>
          <a:endParaRPr lang="ru-RU"/>
        </a:p>
      </dgm:t>
    </dgm:pt>
    <dgm:pt modelId="{BA02C669-6D65-4D3E-8AF7-CD3719D46697}" type="pres">
      <dgm:prSet presAssocID="{D76B845F-4B03-4734-ABAF-B7E62DE3A7AE}" presName="dummy3a" presStyleCnt="0"/>
      <dgm:spPr/>
    </dgm:pt>
    <dgm:pt modelId="{1B93A357-F7C3-43A2-BBF1-24666390C13C}" type="pres">
      <dgm:prSet presAssocID="{D76B845F-4B03-4734-ABAF-B7E62DE3A7AE}" presName="dummy3b" presStyleCnt="0"/>
      <dgm:spPr/>
    </dgm:pt>
    <dgm:pt modelId="{2BB0F23C-92AC-4F54-86D1-7492C8F8B6BF}" type="pres">
      <dgm:prSet presAssocID="{D76B845F-4B03-4734-ABAF-B7E62DE3A7A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13674-E039-4196-8A1C-AB12BABDF8FB}" type="pres">
      <dgm:prSet presAssocID="{2C48CE29-D324-4BB0-83A1-B13ECA7FBCAE}" presName="arrowWedge1" presStyleLbl="fgSibTrans2D1" presStyleIdx="0" presStyleCnt="3"/>
      <dgm:spPr>
        <a:solidFill>
          <a:schemeClr val="tx2">
            <a:lumMod val="40000"/>
            <a:lumOff val="60000"/>
          </a:schemeClr>
        </a:solidFill>
      </dgm:spPr>
    </dgm:pt>
    <dgm:pt modelId="{3EC87BC2-2CBD-4EDF-99E6-86B6DE65D848}" type="pres">
      <dgm:prSet presAssocID="{2166AF46-0CDE-4162-8D80-099A2980CDD5}" presName="arrowWedge2" presStyleLbl="fgSibTrans2D1" presStyleIdx="1" presStyleCnt="3"/>
      <dgm:spPr/>
    </dgm:pt>
    <dgm:pt modelId="{D0C773E0-D963-4B7A-93DA-CFAADDF4A7C6}" type="pres">
      <dgm:prSet presAssocID="{E5F47ABA-976F-4EED-8FDE-11A7023756F7}" presName="arrowWedge3" presStyleLbl="fgSibTrans2D1" presStyleIdx="2" presStyleCnt="3"/>
      <dgm:spPr>
        <a:solidFill>
          <a:srgbClr val="FFC000"/>
        </a:solidFill>
      </dgm:spPr>
    </dgm:pt>
  </dgm:ptLst>
  <dgm:cxnLst>
    <dgm:cxn modelId="{A49E6740-C4D3-4674-86DB-4EF97BDA1619}" srcId="{D76B845F-4B03-4734-ABAF-B7E62DE3A7AE}" destId="{7ED7C5F7-F584-4176-B86B-9EA336BB7510}" srcOrd="1" destOrd="0" parTransId="{443270FB-4071-421D-B942-DCEC1E26D8AE}" sibTransId="{2166AF46-0CDE-4162-8D80-099A2980CDD5}"/>
    <dgm:cxn modelId="{868368C8-E0C6-4FDE-969C-E88F755FEC1E}" type="presOf" srcId="{D76B845F-4B03-4734-ABAF-B7E62DE3A7AE}" destId="{21487CD8-DC1E-4026-B21A-3A2DABA6FFDE}" srcOrd="0" destOrd="0" presId="urn:microsoft.com/office/officeart/2005/8/layout/cycle8"/>
    <dgm:cxn modelId="{42A729F7-6F26-471A-B5D7-50F4B57FA329}" type="presOf" srcId="{F31D36D1-8028-48B4-AC0B-527889C86FBA}" destId="{12BF0580-711A-4489-9409-7DA88BA842AB}" srcOrd="1" destOrd="0" presId="urn:microsoft.com/office/officeart/2005/8/layout/cycle8"/>
    <dgm:cxn modelId="{EB30B7C0-4A40-46CB-8BB7-B0EF4DEC650E}" type="presOf" srcId="{ACB56FDE-923D-4509-8648-05ACDC3E5B58}" destId="{2BB0F23C-92AC-4F54-86D1-7492C8F8B6BF}" srcOrd="1" destOrd="0" presId="urn:microsoft.com/office/officeart/2005/8/layout/cycle8"/>
    <dgm:cxn modelId="{E4E0C949-9D3F-4B73-843D-3809F562FF29}" srcId="{D76B845F-4B03-4734-ABAF-B7E62DE3A7AE}" destId="{ACB56FDE-923D-4509-8648-05ACDC3E5B58}" srcOrd="2" destOrd="0" parTransId="{7E4A0EA9-B22F-40BB-93F5-B1D2355E2AF5}" sibTransId="{E5F47ABA-976F-4EED-8FDE-11A7023756F7}"/>
    <dgm:cxn modelId="{4D3569D6-B45C-475D-9A77-B9070C467396}" type="presOf" srcId="{7ED7C5F7-F584-4176-B86B-9EA336BB7510}" destId="{93AFC25D-C99E-47B7-B198-20B8D8F335C8}" srcOrd="1" destOrd="0" presId="urn:microsoft.com/office/officeart/2005/8/layout/cycle8"/>
    <dgm:cxn modelId="{C26F5D14-433E-4082-BC6D-2BBFAC0881FC}" srcId="{D76B845F-4B03-4734-ABAF-B7E62DE3A7AE}" destId="{F31D36D1-8028-48B4-AC0B-527889C86FBA}" srcOrd="0" destOrd="0" parTransId="{971B8C95-85DF-4159-8069-81D0AE47D317}" sibTransId="{2C48CE29-D324-4BB0-83A1-B13ECA7FBCAE}"/>
    <dgm:cxn modelId="{40CE8F8E-70F6-44CA-AC00-29F7F3B579C6}" type="presOf" srcId="{F31D36D1-8028-48B4-AC0B-527889C86FBA}" destId="{1B95A263-134A-4932-A7A6-8C7EB498EBA1}" srcOrd="0" destOrd="0" presId="urn:microsoft.com/office/officeart/2005/8/layout/cycle8"/>
    <dgm:cxn modelId="{9D794330-3284-4918-B9F0-CD195960C998}" type="presOf" srcId="{ACB56FDE-923D-4509-8648-05ACDC3E5B58}" destId="{D8D1F06F-1056-4571-A87F-D54E302EF18E}" srcOrd="0" destOrd="0" presId="urn:microsoft.com/office/officeart/2005/8/layout/cycle8"/>
    <dgm:cxn modelId="{36CC12A0-3383-420B-8FE3-19E3BAED9568}" type="presOf" srcId="{7ED7C5F7-F584-4176-B86B-9EA336BB7510}" destId="{3E0C0855-D1EE-48C7-B4CA-D146CAD7FEF6}" srcOrd="0" destOrd="0" presId="urn:microsoft.com/office/officeart/2005/8/layout/cycle8"/>
    <dgm:cxn modelId="{6695DF20-6138-4BA3-8C17-8B60B7AC280E}" type="presParOf" srcId="{21487CD8-DC1E-4026-B21A-3A2DABA6FFDE}" destId="{1B95A263-134A-4932-A7A6-8C7EB498EBA1}" srcOrd="0" destOrd="0" presId="urn:microsoft.com/office/officeart/2005/8/layout/cycle8"/>
    <dgm:cxn modelId="{32049D27-1752-4584-BC99-88B78DD8CA81}" type="presParOf" srcId="{21487CD8-DC1E-4026-B21A-3A2DABA6FFDE}" destId="{FCAF1115-B41F-401C-9BBB-F602AB263BBC}" srcOrd="1" destOrd="0" presId="urn:microsoft.com/office/officeart/2005/8/layout/cycle8"/>
    <dgm:cxn modelId="{F0360E46-2D88-4B75-BC76-A10DFEFA994D}" type="presParOf" srcId="{21487CD8-DC1E-4026-B21A-3A2DABA6FFDE}" destId="{2BA08145-DD04-49F4-9DBE-15C71310F4BB}" srcOrd="2" destOrd="0" presId="urn:microsoft.com/office/officeart/2005/8/layout/cycle8"/>
    <dgm:cxn modelId="{99DF89B8-4CFB-4B4A-AF0A-CBA8A61489C8}" type="presParOf" srcId="{21487CD8-DC1E-4026-B21A-3A2DABA6FFDE}" destId="{12BF0580-711A-4489-9409-7DA88BA842AB}" srcOrd="3" destOrd="0" presId="urn:microsoft.com/office/officeart/2005/8/layout/cycle8"/>
    <dgm:cxn modelId="{218D16CE-8693-4C1D-B8C1-F4F5203E2E25}" type="presParOf" srcId="{21487CD8-DC1E-4026-B21A-3A2DABA6FFDE}" destId="{3E0C0855-D1EE-48C7-B4CA-D146CAD7FEF6}" srcOrd="4" destOrd="0" presId="urn:microsoft.com/office/officeart/2005/8/layout/cycle8"/>
    <dgm:cxn modelId="{6943C683-6255-4902-8374-81E5C40F7DC1}" type="presParOf" srcId="{21487CD8-DC1E-4026-B21A-3A2DABA6FFDE}" destId="{0AB04363-7A67-4876-916E-E88693BDE1CC}" srcOrd="5" destOrd="0" presId="urn:microsoft.com/office/officeart/2005/8/layout/cycle8"/>
    <dgm:cxn modelId="{2476B595-19D5-4358-AD6B-1F36B98DBE7F}" type="presParOf" srcId="{21487CD8-DC1E-4026-B21A-3A2DABA6FFDE}" destId="{4CB225CA-83F1-459C-B355-2D032F634E4B}" srcOrd="6" destOrd="0" presId="urn:microsoft.com/office/officeart/2005/8/layout/cycle8"/>
    <dgm:cxn modelId="{0183B3F6-CA09-4C52-82D3-AE0E606D51E8}" type="presParOf" srcId="{21487CD8-DC1E-4026-B21A-3A2DABA6FFDE}" destId="{93AFC25D-C99E-47B7-B198-20B8D8F335C8}" srcOrd="7" destOrd="0" presId="urn:microsoft.com/office/officeart/2005/8/layout/cycle8"/>
    <dgm:cxn modelId="{D6168357-9627-4D89-90CE-3F4F4F98A4E7}" type="presParOf" srcId="{21487CD8-DC1E-4026-B21A-3A2DABA6FFDE}" destId="{D8D1F06F-1056-4571-A87F-D54E302EF18E}" srcOrd="8" destOrd="0" presId="urn:microsoft.com/office/officeart/2005/8/layout/cycle8"/>
    <dgm:cxn modelId="{5DBFFC3D-C9A7-43BC-A24A-2257A368056D}" type="presParOf" srcId="{21487CD8-DC1E-4026-B21A-3A2DABA6FFDE}" destId="{BA02C669-6D65-4D3E-8AF7-CD3719D46697}" srcOrd="9" destOrd="0" presId="urn:microsoft.com/office/officeart/2005/8/layout/cycle8"/>
    <dgm:cxn modelId="{BF6442B3-D56F-4CB1-8917-C1A1A896F9CA}" type="presParOf" srcId="{21487CD8-DC1E-4026-B21A-3A2DABA6FFDE}" destId="{1B93A357-F7C3-43A2-BBF1-24666390C13C}" srcOrd="10" destOrd="0" presId="urn:microsoft.com/office/officeart/2005/8/layout/cycle8"/>
    <dgm:cxn modelId="{F1320614-69A2-4AAB-BCA7-9D25F57C8158}" type="presParOf" srcId="{21487CD8-DC1E-4026-B21A-3A2DABA6FFDE}" destId="{2BB0F23C-92AC-4F54-86D1-7492C8F8B6BF}" srcOrd="11" destOrd="0" presId="urn:microsoft.com/office/officeart/2005/8/layout/cycle8"/>
    <dgm:cxn modelId="{86C36DD0-E9BE-4FEF-942B-2DA2C8670A7D}" type="presParOf" srcId="{21487CD8-DC1E-4026-B21A-3A2DABA6FFDE}" destId="{20A13674-E039-4196-8A1C-AB12BABDF8FB}" srcOrd="12" destOrd="0" presId="urn:microsoft.com/office/officeart/2005/8/layout/cycle8"/>
    <dgm:cxn modelId="{60B3BAE5-9CE3-4B57-B23A-588C2CAB727B}" type="presParOf" srcId="{21487CD8-DC1E-4026-B21A-3A2DABA6FFDE}" destId="{3EC87BC2-2CBD-4EDF-99E6-86B6DE65D848}" srcOrd="13" destOrd="0" presId="urn:microsoft.com/office/officeart/2005/8/layout/cycle8"/>
    <dgm:cxn modelId="{125ACC07-0479-4052-A6D1-230CE32FD754}" type="presParOf" srcId="{21487CD8-DC1E-4026-B21A-3A2DABA6FFDE}" destId="{D0C773E0-D963-4B7A-93DA-CFAADDF4A7C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0F8A6-68ED-4D43-B0A2-ABA2F86ECF8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3F6AF1-436E-4A4E-9A0A-4F07F56475D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Собрать информацию</a:t>
          </a:r>
          <a:endParaRPr lang="ru-RU" dirty="0"/>
        </a:p>
      </dgm:t>
    </dgm:pt>
    <dgm:pt modelId="{789FFD67-80B9-4591-AD25-E46F5D884B65}" type="parTrans" cxnId="{2A7331D5-621E-4CF8-99DC-0916CF2811D7}">
      <dgm:prSet/>
      <dgm:spPr/>
      <dgm:t>
        <a:bodyPr/>
        <a:lstStyle/>
        <a:p>
          <a:endParaRPr lang="ru-RU"/>
        </a:p>
      </dgm:t>
    </dgm:pt>
    <dgm:pt modelId="{08882959-76EA-4814-B804-63D8C3DFF3A9}" type="sibTrans" cxnId="{2A7331D5-621E-4CF8-99DC-0916CF2811D7}">
      <dgm:prSet/>
      <dgm:spPr/>
      <dgm:t>
        <a:bodyPr/>
        <a:lstStyle/>
        <a:p>
          <a:endParaRPr lang="ru-RU"/>
        </a:p>
      </dgm:t>
    </dgm:pt>
    <dgm:pt modelId="{37CFF129-72A4-40EE-A1A7-43A9D657733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/>
            <a:t>формирование единой системы диагностики и контроля состояния образования</a:t>
          </a:r>
          <a:endParaRPr lang="ru-RU" sz="2000" dirty="0"/>
        </a:p>
      </dgm:t>
    </dgm:pt>
    <dgm:pt modelId="{19D2E866-93D3-4053-BD00-1FFBC432E174}" type="parTrans" cxnId="{062FD8ED-7B17-40CB-B65D-5084C4B60E41}">
      <dgm:prSet/>
      <dgm:spPr/>
      <dgm:t>
        <a:bodyPr/>
        <a:lstStyle/>
        <a:p>
          <a:endParaRPr lang="ru-RU"/>
        </a:p>
      </dgm:t>
    </dgm:pt>
    <dgm:pt modelId="{422459F4-3C4C-4D42-A9B3-86E8F5CA7D70}" type="sibTrans" cxnId="{062FD8ED-7B17-40CB-B65D-5084C4B60E41}">
      <dgm:prSet/>
      <dgm:spPr/>
      <dgm:t>
        <a:bodyPr/>
        <a:lstStyle/>
        <a:p>
          <a:endParaRPr lang="ru-RU"/>
        </a:p>
      </dgm:t>
    </dgm:pt>
    <dgm:pt modelId="{B2CBF605-051D-4CCC-BFB0-6F6DBFEB857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Предоставить информацию</a:t>
          </a:r>
          <a:endParaRPr lang="ru-RU" dirty="0"/>
        </a:p>
      </dgm:t>
    </dgm:pt>
    <dgm:pt modelId="{122A731C-3781-4DF9-9271-8992E81EA658}" type="parTrans" cxnId="{ABCAA591-1178-4F82-AD12-BC1941D659C9}">
      <dgm:prSet/>
      <dgm:spPr/>
      <dgm:t>
        <a:bodyPr/>
        <a:lstStyle/>
        <a:p>
          <a:endParaRPr lang="ru-RU"/>
        </a:p>
      </dgm:t>
    </dgm:pt>
    <dgm:pt modelId="{8D092E9F-2224-455E-9512-77A45A7DDF74}" type="sibTrans" cxnId="{ABCAA591-1178-4F82-AD12-BC1941D659C9}">
      <dgm:prSet/>
      <dgm:spPr/>
      <dgm:t>
        <a:bodyPr/>
        <a:lstStyle/>
        <a:p>
          <a:endParaRPr lang="ru-RU"/>
        </a:p>
      </dgm:t>
    </dgm:pt>
    <dgm:pt modelId="{09497A9E-4C42-44F0-9A18-4BE2594D9EE2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обеспечение открытости ОУ, стимулирование общественного участия</a:t>
          </a:r>
          <a:endParaRPr lang="ru-RU" sz="2000" dirty="0"/>
        </a:p>
      </dgm:t>
    </dgm:pt>
    <dgm:pt modelId="{DA5CD329-B62E-4FE6-B609-3B35C8BB53FD}" type="parTrans" cxnId="{50ED51A9-4F18-4292-8FF9-7F94B77A7ECB}">
      <dgm:prSet/>
      <dgm:spPr/>
      <dgm:t>
        <a:bodyPr/>
        <a:lstStyle/>
        <a:p>
          <a:endParaRPr lang="ru-RU"/>
        </a:p>
      </dgm:t>
    </dgm:pt>
    <dgm:pt modelId="{03FE0862-84A2-40F9-B8B5-E32976331D0D}" type="sibTrans" cxnId="{50ED51A9-4F18-4292-8FF9-7F94B77A7ECB}">
      <dgm:prSet/>
      <dgm:spPr/>
      <dgm:t>
        <a:bodyPr/>
        <a:lstStyle/>
        <a:p>
          <a:endParaRPr lang="ru-RU"/>
        </a:p>
      </dgm:t>
    </dgm:pt>
    <dgm:pt modelId="{6361BB28-D5C7-44BF-A294-374A941087A3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Использовать информацию</a:t>
          </a:r>
          <a:endParaRPr lang="ru-RU" dirty="0"/>
        </a:p>
      </dgm:t>
    </dgm:pt>
    <dgm:pt modelId="{134F8C9D-3E66-4A9B-B24B-0835C4196F6B}" type="parTrans" cxnId="{A1DEE04A-58E1-4CDB-A7FF-35795314418B}">
      <dgm:prSet/>
      <dgm:spPr/>
      <dgm:t>
        <a:bodyPr/>
        <a:lstStyle/>
        <a:p>
          <a:endParaRPr lang="ru-RU"/>
        </a:p>
      </dgm:t>
    </dgm:pt>
    <dgm:pt modelId="{C91A7152-D500-4059-B6D1-32980A2AB2CC}" type="sibTrans" cxnId="{A1DEE04A-58E1-4CDB-A7FF-35795314418B}">
      <dgm:prSet/>
      <dgm:spPr/>
      <dgm:t>
        <a:bodyPr/>
        <a:lstStyle/>
        <a:p>
          <a:endParaRPr lang="ru-RU"/>
        </a:p>
      </dgm:t>
    </dgm:pt>
    <dgm:pt modelId="{A41A7F68-9201-445E-B1E6-8FCAF0BAAF0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/>
            <a:t>Принятие управленческих решений</a:t>
          </a:r>
          <a:endParaRPr lang="ru-RU" sz="2000" dirty="0"/>
        </a:p>
      </dgm:t>
    </dgm:pt>
    <dgm:pt modelId="{88DDA546-F721-46FF-A56E-939606589C33}" type="parTrans" cxnId="{F6550C57-E5F1-4304-A8FD-66A1F1086558}">
      <dgm:prSet/>
      <dgm:spPr/>
      <dgm:t>
        <a:bodyPr/>
        <a:lstStyle/>
        <a:p>
          <a:endParaRPr lang="ru-RU"/>
        </a:p>
      </dgm:t>
    </dgm:pt>
    <dgm:pt modelId="{6F8E566A-DBD7-46A6-9126-705C0EC354B4}" type="sibTrans" cxnId="{F6550C57-E5F1-4304-A8FD-66A1F1086558}">
      <dgm:prSet/>
      <dgm:spPr/>
      <dgm:t>
        <a:bodyPr/>
        <a:lstStyle/>
        <a:p>
          <a:endParaRPr lang="ru-RU"/>
        </a:p>
      </dgm:t>
    </dgm:pt>
    <dgm:pt modelId="{29DB77B9-4EF2-4BCB-A7CA-E7894AB7EC5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/>
            <a:t>Прогнозирование и стратегическое управление развитием ОО</a:t>
          </a:r>
          <a:endParaRPr lang="ru-RU" sz="2000" dirty="0"/>
        </a:p>
      </dgm:t>
    </dgm:pt>
    <dgm:pt modelId="{1D583A23-108D-4523-9C07-25E1F8EAF8FE}" type="parTrans" cxnId="{B0C3DEED-63D0-4D3E-B07F-4388129ECBE9}">
      <dgm:prSet/>
      <dgm:spPr/>
      <dgm:t>
        <a:bodyPr/>
        <a:lstStyle/>
        <a:p>
          <a:endParaRPr lang="ru-RU"/>
        </a:p>
      </dgm:t>
    </dgm:pt>
    <dgm:pt modelId="{FFA3F1D7-C6A4-475E-9D5F-8C551A9645B5}" type="sibTrans" cxnId="{B0C3DEED-63D0-4D3E-B07F-4388129ECBE9}">
      <dgm:prSet/>
      <dgm:spPr/>
      <dgm:t>
        <a:bodyPr/>
        <a:lstStyle/>
        <a:p>
          <a:endParaRPr lang="ru-RU"/>
        </a:p>
      </dgm:t>
    </dgm:pt>
    <dgm:pt modelId="{9026F327-B839-4498-A5FA-EEC371F317D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/>
            <a:t>получение данных о функционировании и развитии ОУ</a:t>
          </a:r>
          <a:endParaRPr lang="ru-RU" sz="2000" dirty="0"/>
        </a:p>
      </dgm:t>
    </dgm:pt>
    <dgm:pt modelId="{2C52D4BE-0365-4DE3-B2F0-38CEE83BB4C3}" type="parTrans" cxnId="{95635DCA-3F1B-4005-BE33-76986FECC49A}">
      <dgm:prSet/>
      <dgm:spPr/>
      <dgm:t>
        <a:bodyPr/>
        <a:lstStyle/>
        <a:p>
          <a:endParaRPr lang="ru-RU"/>
        </a:p>
      </dgm:t>
    </dgm:pt>
    <dgm:pt modelId="{C8C6031E-DBD5-436E-907C-4BD8E6F37CC8}" type="sibTrans" cxnId="{95635DCA-3F1B-4005-BE33-76986FECC49A}">
      <dgm:prSet/>
      <dgm:spPr/>
      <dgm:t>
        <a:bodyPr/>
        <a:lstStyle/>
        <a:p>
          <a:endParaRPr lang="ru-RU"/>
        </a:p>
      </dgm:t>
    </dgm:pt>
    <dgm:pt modelId="{81160011-A127-497A-BB11-E2B2F25C5C52}">
      <dgm:prSet phldrT="[Текст]" custT="1"/>
      <dgm:spPr>
        <a:solidFill>
          <a:srgbClr val="00B050"/>
        </a:solidFill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DBB334A8-82D3-4AA9-B6DB-2D96E6D22034}" type="parTrans" cxnId="{4622DFE4-C333-4001-85B5-9333DB04C6B5}">
      <dgm:prSet/>
      <dgm:spPr/>
      <dgm:t>
        <a:bodyPr/>
        <a:lstStyle/>
        <a:p>
          <a:endParaRPr lang="ru-RU"/>
        </a:p>
      </dgm:t>
    </dgm:pt>
    <dgm:pt modelId="{CF8ED372-46A3-4400-AA8D-2F3EC6A17219}" type="sibTrans" cxnId="{4622DFE4-C333-4001-85B5-9333DB04C6B5}">
      <dgm:prSet/>
      <dgm:spPr/>
      <dgm:t>
        <a:bodyPr/>
        <a:lstStyle/>
        <a:p>
          <a:endParaRPr lang="ru-RU"/>
        </a:p>
      </dgm:t>
    </dgm:pt>
    <dgm:pt modelId="{2EFDEF8F-9198-46E6-87CA-955581A84F9B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повышение  информированности участников образовательных отношений</a:t>
          </a:r>
          <a:endParaRPr lang="ru-RU" sz="2000" dirty="0"/>
        </a:p>
      </dgm:t>
    </dgm:pt>
    <dgm:pt modelId="{F22E9F05-116A-438E-A4EB-68B3E29898F0}" type="parTrans" cxnId="{4B51F89F-8D31-4AE5-9635-44F3955979DB}">
      <dgm:prSet/>
      <dgm:spPr/>
      <dgm:t>
        <a:bodyPr/>
        <a:lstStyle/>
        <a:p>
          <a:endParaRPr lang="ru-RU"/>
        </a:p>
      </dgm:t>
    </dgm:pt>
    <dgm:pt modelId="{D796EC0F-DF47-4F46-B223-6313E995A362}" type="sibTrans" cxnId="{4B51F89F-8D31-4AE5-9635-44F3955979DB}">
      <dgm:prSet/>
      <dgm:spPr/>
      <dgm:t>
        <a:bodyPr/>
        <a:lstStyle/>
        <a:p>
          <a:endParaRPr lang="ru-RU"/>
        </a:p>
      </dgm:t>
    </dgm:pt>
    <dgm:pt modelId="{3A0DDC0B-551C-4E23-A864-5233A1F724ED}" type="pres">
      <dgm:prSet presAssocID="{1A70F8A6-68ED-4D43-B0A2-ABA2F86ECF8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2598FA-D335-4833-8218-D880CA20E87D}" type="pres">
      <dgm:prSet presAssocID="{0D3F6AF1-436E-4A4E-9A0A-4F07F56475DF}" presName="compositeNode" presStyleCnt="0">
        <dgm:presLayoutVars>
          <dgm:bulletEnabled val="1"/>
        </dgm:presLayoutVars>
      </dgm:prSet>
      <dgm:spPr/>
    </dgm:pt>
    <dgm:pt modelId="{B1410E44-EF0E-4F32-83A4-954D55B61748}" type="pres">
      <dgm:prSet presAssocID="{0D3F6AF1-436E-4A4E-9A0A-4F07F56475DF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30BAC9-4AA2-4FB1-8094-50B30E619257}" type="pres">
      <dgm:prSet presAssocID="{0D3F6AF1-436E-4A4E-9A0A-4F07F56475D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174C3-5AD5-4DB6-8E45-DB122520779D}" type="pres">
      <dgm:prSet presAssocID="{0D3F6AF1-436E-4A4E-9A0A-4F07F56475D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BB132-14BB-4876-A4AE-702C310F1DA8}" type="pres">
      <dgm:prSet presAssocID="{08882959-76EA-4814-B804-63D8C3DFF3A9}" presName="sibTrans" presStyleCnt="0"/>
      <dgm:spPr/>
    </dgm:pt>
    <dgm:pt modelId="{C9CA16BB-602A-4F99-8666-F52C42732495}" type="pres">
      <dgm:prSet presAssocID="{B2CBF605-051D-4CCC-BFB0-6F6DBFEB8578}" presName="compositeNode" presStyleCnt="0">
        <dgm:presLayoutVars>
          <dgm:bulletEnabled val="1"/>
        </dgm:presLayoutVars>
      </dgm:prSet>
      <dgm:spPr/>
    </dgm:pt>
    <dgm:pt modelId="{5128D9A4-D7FF-47C0-80A2-5E80364B8E4F}" type="pres">
      <dgm:prSet presAssocID="{B2CBF605-051D-4CCC-BFB0-6F6DBFEB8578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863EC9-6F5E-4443-A775-68AC5B8A9383}" type="pres">
      <dgm:prSet presAssocID="{B2CBF605-051D-4CCC-BFB0-6F6DBFEB857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60B0C-39A7-4FF6-9417-E49F5D3B967B}" type="pres">
      <dgm:prSet presAssocID="{B2CBF605-051D-4CCC-BFB0-6F6DBFEB857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C1C10-D5C0-4451-AEA9-21E16E88EF1C}" type="pres">
      <dgm:prSet presAssocID="{8D092E9F-2224-455E-9512-77A45A7DDF74}" presName="sibTrans" presStyleCnt="0"/>
      <dgm:spPr/>
    </dgm:pt>
    <dgm:pt modelId="{68B2939F-196D-493D-84E9-1853D6B0691A}" type="pres">
      <dgm:prSet presAssocID="{6361BB28-D5C7-44BF-A294-374A941087A3}" presName="compositeNode" presStyleCnt="0">
        <dgm:presLayoutVars>
          <dgm:bulletEnabled val="1"/>
        </dgm:presLayoutVars>
      </dgm:prSet>
      <dgm:spPr/>
    </dgm:pt>
    <dgm:pt modelId="{3510375B-5612-4A42-8001-174FD2B9A020}" type="pres">
      <dgm:prSet presAssocID="{6361BB28-D5C7-44BF-A294-374A941087A3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189DF3-2784-44F2-AE70-A12072251DC7}" type="pres">
      <dgm:prSet presAssocID="{6361BB28-D5C7-44BF-A294-374A941087A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328D3-4C14-4DE8-9379-87D411D4A873}" type="pres">
      <dgm:prSet presAssocID="{6361BB28-D5C7-44BF-A294-374A941087A3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31D5-621E-4CF8-99DC-0916CF2811D7}" srcId="{1A70F8A6-68ED-4D43-B0A2-ABA2F86ECF87}" destId="{0D3F6AF1-436E-4A4E-9A0A-4F07F56475DF}" srcOrd="0" destOrd="0" parTransId="{789FFD67-80B9-4591-AD25-E46F5D884B65}" sibTransId="{08882959-76EA-4814-B804-63D8C3DFF3A9}"/>
    <dgm:cxn modelId="{C2EDA80F-3FA1-4F84-9E03-E5F87B5DFA49}" type="presOf" srcId="{29DB77B9-4EF2-4BCB-A7CA-E7894AB7EC5F}" destId="{06189DF3-2784-44F2-AE70-A12072251DC7}" srcOrd="0" destOrd="1" presId="urn:microsoft.com/office/officeart/2005/8/layout/hList2"/>
    <dgm:cxn modelId="{9786E84A-0236-4CB5-A279-3D6C7980115E}" type="presOf" srcId="{9026F327-B839-4498-A5FA-EEC371F317D8}" destId="{6C30BAC9-4AA2-4FB1-8094-50B30E619257}" srcOrd="0" destOrd="1" presId="urn:microsoft.com/office/officeart/2005/8/layout/hList2"/>
    <dgm:cxn modelId="{50ED51A9-4F18-4292-8FF9-7F94B77A7ECB}" srcId="{B2CBF605-051D-4CCC-BFB0-6F6DBFEB8578}" destId="{09497A9E-4C42-44F0-9A18-4BE2594D9EE2}" srcOrd="0" destOrd="0" parTransId="{DA5CD329-B62E-4FE6-B609-3B35C8BB53FD}" sibTransId="{03FE0862-84A2-40F9-B8B5-E32976331D0D}"/>
    <dgm:cxn modelId="{4B51F89F-8D31-4AE5-9635-44F3955979DB}" srcId="{B2CBF605-051D-4CCC-BFB0-6F6DBFEB8578}" destId="{2EFDEF8F-9198-46E6-87CA-955581A84F9B}" srcOrd="1" destOrd="0" parTransId="{F22E9F05-116A-438E-A4EB-68B3E29898F0}" sibTransId="{D796EC0F-DF47-4F46-B223-6313E995A362}"/>
    <dgm:cxn modelId="{ABCAA591-1178-4F82-AD12-BC1941D659C9}" srcId="{1A70F8A6-68ED-4D43-B0A2-ABA2F86ECF87}" destId="{B2CBF605-051D-4CCC-BFB0-6F6DBFEB8578}" srcOrd="1" destOrd="0" parTransId="{122A731C-3781-4DF9-9271-8992E81EA658}" sibTransId="{8D092E9F-2224-455E-9512-77A45A7DDF74}"/>
    <dgm:cxn modelId="{4622DFE4-C333-4001-85B5-9333DB04C6B5}" srcId="{B2CBF605-051D-4CCC-BFB0-6F6DBFEB8578}" destId="{81160011-A127-497A-BB11-E2B2F25C5C52}" srcOrd="2" destOrd="0" parTransId="{DBB334A8-82D3-4AA9-B6DB-2D96E6D22034}" sibTransId="{CF8ED372-46A3-4400-AA8D-2F3EC6A17219}"/>
    <dgm:cxn modelId="{9F40FAD0-CBF2-4733-9D0C-36F8CA29DE2A}" type="presOf" srcId="{0D3F6AF1-436E-4A4E-9A0A-4F07F56475DF}" destId="{F25174C3-5AD5-4DB6-8E45-DB122520779D}" srcOrd="0" destOrd="0" presId="urn:microsoft.com/office/officeart/2005/8/layout/hList2"/>
    <dgm:cxn modelId="{B0C3DEED-63D0-4D3E-B07F-4388129ECBE9}" srcId="{6361BB28-D5C7-44BF-A294-374A941087A3}" destId="{29DB77B9-4EF2-4BCB-A7CA-E7894AB7EC5F}" srcOrd="1" destOrd="0" parTransId="{1D583A23-108D-4523-9C07-25E1F8EAF8FE}" sibTransId="{FFA3F1D7-C6A4-475E-9D5F-8C551A9645B5}"/>
    <dgm:cxn modelId="{95635DCA-3F1B-4005-BE33-76986FECC49A}" srcId="{0D3F6AF1-436E-4A4E-9A0A-4F07F56475DF}" destId="{9026F327-B839-4498-A5FA-EEC371F317D8}" srcOrd="1" destOrd="0" parTransId="{2C52D4BE-0365-4DE3-B2F0-38CEE83BB4C3}" sibTransId="{C8C6031E-DBD5-436E-907C-4BD8E6F37CC8}"/>
    <dgm:cxn modelId="{6EBD1BF0-AF27-4711-A47E-7A8CB3FFE5C2}" type="presOf" srcId="{81160011-A127-497A-BB11-E2B2F25C5C52}" destId="{D1863EC9-6F5E-4443-A775-68AC5B8A9383}" srcOrd="0" destOrd="2" presId="urn:microsoft.com/office/officeart/2005/8/layout/hList2"/>
    <dgm:cxn modelId="{D587841F-84B3-47B0-92BA-C0E50A8605AB}" type="presOf" srcId="{B2CBF605-051D-4CCC-BFB0-6F6DBFEB8578}" destId="{54A60B0C-39A7-4FF6-9417-E49F5D3B967B}" srcOrd="0" destOrd="0" presId="urn:microsoft.com/office/officeart/2005/8/layout/hList2"/>
    <dgm:cxn modelId="{F6550C57-E5F1-4304-A8FD-66A1F1086558}" srcId="{6361BB28-D5C7-44BF-A294-374A941087A3}" destId="{A41A7F68-9201-445E-B1E6-8FCAF0BAAF0D}" srcOrd="0" destOrd="0" parTransId="{88DDA546-F721-46FF-A56E-939606589C33}" sibTransId="{6F8E566A-DBD7-46A6-9126-705C0EC354B4}"/>
    <dgm:cxn modelId="{ACC5AC4D-926D-4804-871D-E495F241F24E}" type="presOf" srcId="{1A70F8A6-68ED-4D43-B0A2-ABA2F86ECF87}" destId="{3A0DDC0B-551C-4E23-A864-5233A1F724ED}" srcOrd="0" destOrd="0" presId="urn:microsoft.com/office/officeart/2005/8/layout/hList2"/>
    <dgm:cxn modelId="{062FD8ED-7B17-40CB-B65D-5084C4B60E41}" srcId="{0D3F6AF1-436E-4A4E-9A0A-4F07F56475DF}" destId="{37CFF129-72A4-40EE-A1A7-43A9D657733C}" srcOrd="0" destOrd="0" parTransId="{19D2E866-93D3-4053-BD00-1FFBC432E174}" sibTransId="{422459F4-3C4C-4D42-A9B3-86E8F5CA7D70}"/>
    <dgm:cxn modelId="{07629A59-2267-451E-8170-CEC2E102D923}" type="presOf" srcId="{37CFF129-72A4-40EE-A1A7-43A9D657733C}" destId="{6C30BAC9-4AA2-4FB1-8094-50B30E619257}" srcOrd="0" destOrd="0" presId="urn:microsoft.com/office/officeart/2005/8/layout/hList2"/>
    <dgm:cxn modelId="{34AA2ABB-121D-4BD8-811B-723D10BBC435}" type="presOf" srcId="{09497A9E-4C42-44F0-9A18-4BE2594D9EE2}" destId="{D1863EC9-6F5E-4443-A775-68AC5B8A9383}" srcOrd="0" destOrd="0" presId="urn:microsoft.com/office/officeart/2005/8/layout/hList2"/>
    <dgm:cxn modelId="{A1DEE04A-58E1-4CDB-A7FF-35795314418B}" srcId="{1A70F8A6-68ED-4D43-B0A2-ABA2F86ECF87}" destId="{6361BB28-D5C7-44BF-A294-374A941087A3}" srcOrd="2" destOrd="0" parTransId="{134F8C9D-3E66-4A9B-B24B-0835C4196F6B}" sibTransId="{C91A7152-D500-4059-B6D1-32980A2AB2CC}"/>
    <dgm:cxn modelId="{B4847501-8413-463B-828F-97A4CAA59E3C}" type="presOf" srcId="{2EFDEF8F-9198-46E6-87CA-955581A84F9B}" destId="{D1863EC9-6F5E-4443-A775-68AC5B8A9383}" srcOrd="0" destOrd="1" presId="urn:microsoft.com/office/officeart/2005/8/layout/hList2"/>
    <dgm:cxn modelId="{093F8CB9-71AF-42D5-BD73-15E47E95B9D6}" type="presOf" srcId="{6361BB28-D5C7-44BF-A294-374A941087A3}" destId="{043328D3-4C14-4DE8-9379-87D411D4A873}" srcOrd="0" destOrd="0" presId="urn:microsoft.com/office/officeart/2005/8/layout/hList2"/>
    <dgm:cxn modelId="{AC6F6BF5-81BA-4246-99A4-460366227403}" type="presOf" srcId="{A41A7F68-9201-445E-B1E6-8FCAF0BAAF0D}" destId="{06189DF3-2784-44F2-AE70-A12072251DC7}" srcOrd="0" destOrd="0" presId="urn:microsoft.com/office/officeart/2005/8/layout/hList2"/>
    <dgm:cxn modelId="{E532952F-77C3-47EF-882A-1A12184F4AB1}" type="presParOf" srcId="{3A0DDC0B-551C-4E23-A864-5233A1F724ED}" destId="{F92598FA-D335-4833-8218-D880CA20E87D}" srcOrd="0" destOrd="0" presId="urn:microsoft.com/office/officeart/2005/8/layout/hList2"/>
    <dgm:cxn modelId="{3F9EF1C0-D430-4308-AE3A-02486CFA0D49}" type="presParOf" srcId="{F92598FA-D335-4833-8218-D880CA20E87D}" destId="{B1410E44-EF0E-4F32-83A4-954D55B61748}" srcOrd="0" destOrd="0" presId="urn:microsoft.com/office/officeart/2005/8/layout/hList2"/>
    <dgm:cxn modelId="{F4955A07-8600-4051-B703-3F07142CA3FB}" type="presParOf" srcId="{F92598FA-D335-4833-8218-D880CA20E87D}" destId="{6C30BAC9-4AA2-4FB1-8094-50B30E619257}" srcOrd="1" destOrd="0" presId="urn:microsoft.com/office/officeart/2005/8/layout/hList2"/>
    <dgm:cxn modelId="{3736D652-E1C5-410E-9BA6-735383E1A554}" type="presParOf" srcId="{F92598FA-D335-4833-8218-D880CA20E87D}" destId="{F25174C3-5AD5-4DB6-8E45-DB122520779D}" srcOrd="2" destOrd="0" presId="urn:microsoft.com/office/officeart/2005/8/layout/hList2"/>
    <dgm:cxn modelId="{8A10A93F-F878-485B-8AB8-F0E75661B6B9}" type="presParOf" srcId="{3A0DDC0B-551C-4E23-A864-5233A1F724ED}" destId="{0F2BB132-14BB-4876-A4AE-702C310F1DA8}" srcOrd="1" destOrd="0" presId="urn:microsoft.com/office/officeart/2005/8/layout/hList2"/>
    <dgm:cxn modelId="{621897E7-0823-4EB3-B842-BF302405EC41}" type="presParOf" srcId="{3A0DDC0B-551C-4E23-A864-5233A1F724ED}" destId="{C9CA16BB-602A-4F99-8666-F52C42732495}" srcOrd="2" destOrd="0" presId="urn:microsoft.com/office/officeart/2005/8/layout/hList2"/>
    <dgm:cxn modelId="{97967AD3-38FB-4424-9827-773196812529}" type="presParOf" srcId="{C9CA16BB-602A-4F99-8666-F52C42732495}" destId="{5128D9A4-D7FF-47C0-80A2-5E80364B8E4F}" srcOrd="0" destOrd="0" presId="urn:microsoft.com/office/officeart/2005/8/layout/hList2"/>
    <dgm:cxn modelId="{5D7E87C8-8170-4CB5-9B27-AB50272E218B}" type="presParOf" srcId="{C9CA16BB-602A-4F99-8666-F52C42732495}" destId="{D1863EC9-6F5E-4443-A775-68AC5B8A9383}" srcOrd="1" destOrd="0" presId="urn:microsoft.com/office/officeart/2005/8/layout/hList2"/>
    <dgm:cxn modelId="{CE3C9F36-D3ED-45B5-A6A5-363AC57784FE}" type="presParOf" srcId="{C9CA16BB-602A-4F99-8666-F52C42732495}" destId="{54A60B0C-39A7-4FF6-9417-E49F5D3B967B}" srcOrd="2" destOrd="0" presId="urn:microsoft.com/office/officeart/2005/8/layout/hList2"/>
    <dgm:cxn modelId="{2759EED1-3E74-4A25-987A-BB0C2A951CC4}" type="presParOf" srcId="{3A0DDC0B-551C-4E23-A864-5233A1F724ED}" destId="{E94C1C10-D5C0-4451-AEA9-21E16E88EF1C}" srcOrd="3" destOrd="0" presId="urn:microsoft.com/office/officeart/2005/8/layout/hList2"/>
    <dgm:cxn modelId="{4541AC20-6298-4351-88D9-D845A9DC4CE6}" type="presParOf" srcId="{3A0DDC0B-551C-4E23-A864-5233A1F724ED}" destId="{68B2939F-196D-493D-84E9-1853D6B0691A}" srcOrd="4" destOrd="0" presId="urn:microsoft.com/office/officeart/2005/8/layout/hList2"/>
    <dgm:cxn modelId="{41CC8EB0-D059-431C-8B28-D6FD6994F1AA}" type="presParOf" srcId="{68B2939F-196D-493D-84E9-1853D6B0691A}" destId="{3510375B-5612-4A42-8001-174FD2B9A020}" srcOrd="0" destOrd="0" presId="urn:microsoft.com/office/officeart/2005/8/layout/hList2"/>
    <dgm:cxn modelId="{DB95C6F8-931F-4ACD-95E1-03CA9BDA2E47}" type="presParOf" srcId="{68B2939F-196D-493D-84E9-1853D6B0691A}" destId="{06189DF3-2784-44F2-AE70-A12072251DC7}" srcOrd="1" destOrd="0" presId="urn:microsoft.com/office/officeart/2005/8/layout/hList2"/>
    <dgm:cxn modelId="{BDF94B1D-41B2-41FC-9B7E-1DFB5521DAEE}" type="presParOf" srcId="{68B2939F-196D-493D-84E9-1853D6B0691A}" destId="{043328D3-4C14-4DE8-9379-87D411D4A87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95A263-134A-4932-A7A6-8C7EB498EBA1}">
      <dsp:nvSpPr>
        <dsp:cNvPr id="0" name=""/>
        <dsp:cNvSpPr/>
      </dsp:nvSpPr>
      <dsp:spPr>
        <a:xfrm>
          <a:off x="1504093" y="368445"/>
          <a:ext cx="4385159" cy="4385159"/>
        </a:xfrm>
        <a:prstGeom prst="pie">
          <a:avLst>
            <a:gd name="adj1" fmla="val 16200000"/>
            <a:gd name="adj2" fmla="val 18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ФГОС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5177" y="1297681"/>
        <a:ext cx="1566128" cy="1305106"/>
      </dsp:txXfrm>
    </dsp:sp>
    <dsp:sp modelId="{3E0C0855-D1EE-48C7-B4CA-D146CAD7FEF6}">
      <dsp:nvSpPr>
        <dsp:cNvPr id="0" name=""/>
        <dsp:cNvSpPr/>
      </dsp:nvSpPr>
      <dsp:spPr>
        <a:xfrm>
          <a:off x="1363044" y="495940"/>
          <a:ext cx="4385159" cy="438515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>
              <a:latin typeface="Times New Roman" pitchFamily="18" charset="0"/>
              <a:cs typeface="Times New Roman" pitchFamily="18" charset="0"/>
            </a:rPr>
            <a:t>Учащиеся +  родители</a:t>
          </a:r>
          <a:endParaRPr lang="ru-RU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7129" y="3341073"/>
        <a:ext cx="2349192" cy="1148494"/>
      </dsp:txXfrm>
    </dsp:sp>
    <dsp:sp modelId="{D8D1F06F-1056-4571-A87F-D54E302EF18E}">
      <dsp:nvSpPr>
        <dsp:cNvPr id="0" name=""/>
        <dsp:cNvSpPr/>
      </dsp:nvSpPr>
      <dsp:spPr>
        <a:xfrm>
          <a:off x="1272730" y="339327"/>
          <a:ext cx="4385159" cy="4385159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ГИА, мониторинги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0678" y="1268564"/>
        <a:ext cx="1566128" cy="1305106"/>
      </dsp:txXfrm>
    </dsp:sp>
    <dsp:sp modelId="{20A13674-E039-4196-8A1C-AB12BABDF8FB}">
      <dsp:nvSpPr>
        <dsp:cNvPr id="0" name=""/>
        <dsp:cNvSpPr/>
      </dsp:nvSpPr>
      <dsp:spPr>
        <a:xfrm>
          <a:off x="1232993" y="96982"/>
          <a:ext cx="4928084" cy="492808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87BC2-2CBD-4EDF-99E6-86B6DE65D848}">
      <dsp:nvSpPr>
        <dsp:cNvPr id="0" name=""/>
        <dsp:cNvSpPr/>
      </dsp:nvSpPr>
      <dsp:spPr>
        <a:xfrm>
          <a:off x="1091581" y="224201"/>
          <a:ext cx="4928084" cy="492808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773E0-D963-4B7A-93DA-CFAADDF4A7C6}">
      <dsp:nvSpPr>
        <dsp:cNvPr id="0" name=""/>
        <dsp:cNvSpPr/>
      </dsp:nvSpPr>
      <dsp:spPr>
        <a:xfrm>
          <a:off x="1000906" y="67865"/>
          <a:ext cx="4928084" cy="492808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174C3-5AD5-4DB6-8E45-DB122520779D}">
      <dsp:nvSpPr>
        <dsp:cNvPr id="0" name=""/>
        <dsp:cNvSpPr/>
      </dsp:nvSpPr>
      <dsp:spPr>
        <a:xfrm rot="16200000">
          <a:off x="-1885625" y="2792198"/>
          <a:ext cx="4259580" cy="385615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091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Собрать информацию</a:t>
          </a:r>
          <a:endParaRPr lang="ru-RU" sz="2600" kern="1200" dirty="0"/>
        </a:p>
      </dsp:txBody>
      <dsp:txXfrm rot="16200000">
        <a:off x="-1885625" y="2792198"/>
        <a:ext cx="4259580" cy="385615"/>
      </dsp:txXfrm>
    </dsp:sp>
    <dsp:sp modelId="{6C30BAC9-4AA2-4FB1-8094-50B30E619257}">
      <dsp:nvSpPr>
        <dsp:cNvPr id="0" name=""/>
        <dsp:cNvSpPr/>
      </dsp:nvSpPr>
      <dsp:spPr>
        <a:xfrm>
          <a:off x="436972" y="855216"/>
          <a:ext cx="1920772" cy="425958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0091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формирование единой системы диагностики и контроля состояния образования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получение данных о функционировании и развитии ОУ</a:t>
          </a:r>
          <a:endParaRPr lang="ru-RU" sz="2000" kern="1200" dirty="0"/>
        </a:p>
      </dsp:txBody>
      <dsp:txXfrm>
        <a:off x="436972" y="855216"/>
        <a:ext cx="1920772" cy="4259580"/>
      </dsp:txXfrm>
    </dsp:sp>
    <dsp:sp modelId="{B1410E44-EF0E-4F32-83A4-954D55B61748}">
      <dsp:nvSpPr>
        <dsp:cNvPr id="0" name=""/>
        <dsp:cNvSpPr/>
      </dsp:nvSpPr>
      <dsp:spPr>
        <a:xfrm>
          <a:off x="51356" y="346203"/>
          <a:ext cx="771230" cy="77123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60B0C-39A7-4FF6-9417-E49F5D3B967B}">
      <dsp:nvSpPr>
        <dsp:cNvPr id="0" name=""/>
        <dsp:cNvSpPr/>
      </dsp:nvSpPr>
      <dsp:spPr>
        <a:xfrm rot="16200000">
          <a:off x="906267" y="2792198"/>
          <a:ext cx="4259580" cy="385615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091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Предоставить информацию</a:t>
          </a:r>
          <a:endParaRPr lang="ru-RU" sz="2600" kern="1200" dirty="0"/>
        </a:p>
      </dsp:txBody>
      <dsp:txXfrm rot="16200000">
        <a:off x="906267" y="2792198"/>
        <a:ext cx="4259580" cy="385615"/>
      </dsp:txXfrm>
    </dsp:sp>
    <dsp:sp modelId="{D1863EC9-6F5E-4443-A775-68AC5B8A9383}">
      <dsp:nvSpPr>
        <dsp:cNvPr id="0" name=""/>
        <dsp:cNvSpPr/>
      </dsp:nvSpPr>
      <dsp:spPr>
        <a:xfrm>
          <a:off x="3228865" y="855216"/>
          <a:ext cx="1920772" cy="425958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0091" rIns="142240" bIns="142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обеспечение открытости ОУ, стимулирование общественного участия</a:t>
          </a:r>
          <a:endParaRPr lang="ru-RU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повышение  информированности участников образовательных отношений</a:t>
          </a: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3228865" y="855216"/>
        <a:ext cx="1920772" cy="4259580"/>
      </dsp:txXfrm>
    </dsp:sp>
    <dsp:sp modelId="{5128D9A4-D7FF-47C0-80A2-5E80364B8E4F}">
      <dsp:nvSpPr>
        <dsp:cNvPr id="0" name=""/>
        <dsp:cNvSpPr/>
      </dsp:nvSpPr>
      <dsp:spPr>
        <a:xfrm>
          <a:off x="2843250" y="346203"/>
          <a:ext cx="771230" cy="77123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328D3-4C14-4DE8-9379-87D411D4A873}">
      <dsp:nvSpPr>
        <dsp:cNvPr id="0" name=""/>
        <dsp:cNvSpPr/>
      </dsp:nvSpPr>
      <dsp:spPr>
        <a:xfrm rot="16200000">
          <a:off x="3698160" y="2792198"/>
          <a:ext cx="4259580" cy="38561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091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Использовать информацию</a:t>
          </a:r>
          <a:endParaRPr lang="ru-RU" sz="2600" kern="1200" dirty="0"/>
        </a:p>
      </dsp:txBody>
      <dsp:txXfrm rot="16200000">
        <a:off x="3698160" y="2792198"/>
        <a:ext cx="4259580" cy="385615"/>
      </dsp:txXfrm>
    </dsp:sp>
    <dsp:sp modelId="{06189DF3-2784-44F2-AE70-A12072251DC7}">
      <dsp:nvSpPr>
        <dsp:cNvPr id="0" name=""/>
        <dsp:cNvSpPr/>
      </dsp:nvSpPr>
      <dsp:spPr>
        <a:xfrm>
          <a:off x="6020758" y="855216"/>
          <a:ext cx="1920772" cy="425958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0091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Принятие управленческих решений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Прогнозирование и стратегическое управление развитием ОО</a:t>
          </a:r>
          <a:endParaRPr lang="ru-RU" sz="2000" kern="1200" dirty="0"/>
        </a:p>
      </dsp:txBody>
      <dsp:txXfrm>
        <a:off x="6020758" y="855216"/>
        <a:ext cx="1920772" cy="4259580"/>
      </dsp:txXfrm>
    </dsp:sp>
    <dsp:sp modelId="{3510375B-5612-4A42-8001-174FD2B9A020}">
      <dsp:nvSpPr>
        <dsp:cNvPr id="0" name=""/>
        <dsp:cNvSpPr/>
      </dsp:nvSpPr>
      <dsp:spPr>
        <a:xfrm>
          <a:off x="5635143" y="346203"/>
          <a:ext cx="771230" cy="77123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CA1AD-511F-43D2-A2AE-E34B235364FE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87FF1-5BEE-467E-B637-98411F0EE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EFB01-E426-48C8-B03B-2995CD0C31DF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EFB01-E426-48C8-B03B-2995CD0C31DF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EFB01-E426-48C8-B03B-2995CD0C31DF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EFB01-E426-48C8-B03B-2995CD0C31DF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  <p:transition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  <p:transition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  <p:transition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  <p:transition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  <p:transition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  <p:transition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  <p:transition>
    <p:strip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  <p:transition>
    <p:strip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  <p:transition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  <p:transition>
    <p:strip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  <p:transition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2;&#1088;&#1080;&#1090;&#1077;&#1088;&#1080;&#1072;&#1083;&#1100;&#1085;&#1086;&#1077;%20&#1086;&#1094;&#1077;&#1085;&#1080;&#1074;&#1072;&#1085;&#1080;&#1077;\&#1076;&#1083;&#1103;%20&#1089;&#1077;&#1084;&#1080;&#1085;&#1072;&#1088;&#1072;\&#1048;&#1058;&#1054;&#1043;\&#1076;&#1086;&#1082;&#1083;&#1072;&#1076;\&#1089;&#1093;&#1077;&#1084;&#1072;.avi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2780928"/>
            <a:ext cx="3923928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Внутришкольная система оценки качества образования (ВСОКО) ГБОУ Сош№385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0112" y="501317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Опыт разработки и внедрения </a:t>
            </a:r>
          </a:p>
          <a:p>
            <a:pPr algn="r"/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авторской  модели ВСОКО</a:t>
            </a:r>
            <a:endParaRPr lang="ru-RU" sz="20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1272" name="Picture 8" descr="Картинки по запросу герб санкт-петербурга вект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720"/>
            <a:ext cx="504056" cy="53984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43808" y="5903893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2017</a:t>
            </a:r>
            <a:endParaRPr lang="ru-RU" sz="20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8" name="Рисунок 17" descr="MyColl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5184576" cy="5400600"/>
          </a:xfrm>
          <a:prstGeom prst="rect">
            <a:avLst/>
          </a:prstGeom>
        </p:spPr>
      </p:pic>
      <p:pic>
        <p:nvPicPr>
          <p:cNvPr id="15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872857"/>
            <a:ext cx="648072" cy="64156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836712"/>
            <a:ext cx="155537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Группа 18"/>
          <p:cNvGrpSpPr/>
          <p:nvPr/>
        </p:nvGrpSpPr>
        <p:grpSpPr>
          <a:xfrm>
            <a:off x="0" y="0"/>
            <a:ext cx="2337691" cy="3312368"/>
            <a:chOff x="0" y="332656"/>
            <a:chExt cx="2518219" cy="3501008"/>
          </a:xfrm>
        </p:grpSpPr>
        <p:pic>
          <p:nvPicPr>
            <p:cNvPr id="20" name="Picture 6" descr="Медаль 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332656"/>
              <a:ext cx="2518219" cy="3501008"/>
            </a:xfrm>
            <a:prstGeom prst="rect">
              <a:avLst/>
            </a:prstGeom>
            <a:noFill/>
          </p:spPr>
        </p:pic>
        <p:pic>
          <p:nvPicPr>
            <p:cNvPr id="21" name="Picture 2" descr="Картинки по запросу аппо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00200" y="3041576"/>
              <a:ext cx="468662" cy="36004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288032" y="809328"/>
              <a:ext cx="187220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Monotype Corsiva" pitchFamily="66" charset="0"/>
                </a:rPr>
                <a:t>Победитель</a:t>
              </a:r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 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Monotype Corsiva" pitchFamily="66" charset="0"/>
                </a:rPr>
                <a:t>I </a:t>
              </a:r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городского</a:t>
              </a:r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 конкурса моделей ВСОКО</a:t>
              </a:r>
              <a:endParaRPr lang="ru-RU" b="1" dirty="0">
                <a:solidFill>
                  <a:srgbClr val="C00000"/>
                </a:solidFill>
                <a:latin typeface="Monotype Corsiva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289" cy="6858000"/>
          </a:xfrm>
          <a:prstGeom prst="rect">
            <a:avLst/>
          </a:prstGeom>
        </p:spPr>
      </p:pic>
      <p:pic>
        <p:nvPicPr>
          <p:cNvPr id="37891" name="Picture 3" descr="G:\критериальное оценивание\системавв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3"/>
            <a:ext cx="9144000" cy="6381328"/>
          </a:xfrm>
          <a:prstGeom prst="rect">
            <a:avLst/>
          </a:prstGeom>
          <a:noFill/>
        </p:spPr>
      </p:pic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Внутренний уровень (Как?)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Особенность системы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ct val="5000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критериального подхода в рамках мониторинга индивидуальных учебных достижений учащихся для получения содержательной оценки  результатов обучения</a:t>
            </a:r>
          </a:p>
          <a:p>
            <a:pPr algn="just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 2" pitchFamily="18" charset="2"/>
              <a:buChar char="¦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получить (и предоставить родителям) информацию о содержании компетенций, которыми овладел учащийся за  год;</a:t>
            </a:r>
          </a:p>
          <a:p>
            <a:pPr algn="just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 2" pitchFamily="18" charset="2"/>
              <a:buChar char="¦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обеспечивает получение 4-х категорий результатов: индивидуальная содержательная и количественная оценка (индивидуальная карта ученика);  сравнительная и статистическая оценка по параллелям.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302654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Фрагмент результата критериальной оценки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828584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И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0"/>
            <a:ext cx="1380398" cy="1368152"/>
          </a:xfrm>
          <a:prstGeom prst="rect">
            <a:avLst/>
          </a:prstGeom>
        </p:spPr>
      </p:pic>
      <p:pic>
        <p:nvPicPr>
          <p:cNvPr id="6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619672" y="365126"/>
            <a:ext cx="7302654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Использование результатов внутренней оценки</a:t>
            </a:r>
            <a:r>
              <a:rPr kumimoji="0" lang="ru-RU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качестве инструмента формирования индивидуального маршрута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2051720" y="1825624"/>
            <a:ext cx="6463630" cy="48384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628800"/>
            <a:ext cx="71611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фон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228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7" y="-5423"/>
            <a:ext cx="6858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619672" y="910253"/>
            <a:ext cx="5026646" cy="5026646"/>
          </a:xfrm>
          <a:prstGeom prst="ellipse">
            <a:avLst/>
          </a:prstGeom>
          <a:gradFill flip="none" rotWithShape="1">
            <a:gsLst>
              <a:gs pos="43000">
                <a:schemeClr val="bg1">
                  <a:lumMod val="0"/>
                  <a:lumOff val="100000"/>
                </a:scheme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669599">
            <a:off x="3456849" y="544516"/>
            <a:ext cx="24871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Логико-математический</a:t>
            </a:r>
            <a:endParaRPr lang="ru-RU" sz="2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955174" y="1487253"/>
            <a:ext cx="28803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Визуально-пространственный</a:t>
            </a:r>
            <a:endParaRPr lang="ru-RU" sz="2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032732">
            <a:off x="5722989" y="3115503"/>
            <a:ext cx="21915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Телесно-кинетический</a:t>
            </a:r>
            <a:endParaRPr lang="ru-RU" sz="2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40270" y="4741841"/>
            <a:ext cx="26429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Аудио-музыкальный</a:t>
            </a:r>
            <a:endParaRPr lang="ru-RU" sz="2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42869">
            <a:off x="3206627" y="5347509"/>
            <a:ext cx="20898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Естественно-научный</a:t>
            </a:r>
            <a:endParaRPr lang="ru-RU" sz="2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1364065" y="4655604"/>
            <a:ext cx="31683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Внутриличностный</a:t>
            </a:r>
            <a:r>
              <a:rPr lang="ru-RU" sz="26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Экзистенциальный</a:t>
            </a:r>
            <a:endParaRPr lang="ru-RU" sz="2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076041">
            <a:off x="1079275" y="2933565"/>
            <a:ext cx="27446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Межличностный</a:t>
            </a:r>
            <a:endParaRPr lang="ru-RU" sz="2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83887" y="1213449"/>
            <a:ext cx="28798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Вербально-лингвистический</a:t>
            </a:r>
            <a:endParaRPr lang="ru-RU" sz="2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103" y="2293569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интеллекта по </a:t>
            </a:r>
            <a:r>
              <a:rPr lang="ru-RU" sz="32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Гарднеру</a:t>
            </a:r>
            <a:endParaRPr lang="ru-RU" sz="3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  <p:pic>
        <p:nvPicPr>
          <p:cNvPr id="19" name="Picture 3" descr="F:\критериальное оценивание\fdgdgп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88640"/>
            <a:ext cx="2411760" cy="191683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7" y="10001"/>
            <a:ext cx="9135565" cy="683799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841346" y="0"/>
            <a:ext cx="7302654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результатов внутренней оценки в качестве инструмента формирования индивидуального маршрута</a:t>
            </a:r>
            <a:endParaRPr lang="ru-RU" sz="4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2051720" y="1825624"/>
            <a:ext cx="6463630" cy="48384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289" cy="6858000"/>
          </a:xfrm>
          <a:prstGeom prst="rect">
            <a:avLst/>
          </a:prstGeom>
        </p:spPr>
      </p:pic>
      <p:pic>
        <p:nvPicPr>
          <p:cNvPr id="39938" name="Picture 2" descr="G:\критериальное оценивание\системdаd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289" cy="6858000"/>
          </a:xfrm>
          <a:prstGeom prst="rect">
            <a:avLst/>
          </a:prstGeom>
        </p:spPr>
      </p:pic>
      <p:pic>
        <p:nvPicPr>
          <p:cNvPr id="40962" name="Picture 2" descr="G:\критериальное оценивание\ыы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087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Содержание внешней оценки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744438"/>
          <a:ext cx="8964488" cy="5773757"/>
        </p:xfrm>
        <a:graphic>
          <a:graphicData uri="http://schemas.openxmlformats.org/drawingml/2006/table">
            <a:tbl>
              <a:tblPr/>
              <a:tblGrid>
                <a:gridCol w="2088232"/>
                <a:gridCol w="2455081"/>
                <a:gridCol w="1718575"/>
                <a:gridCol w="1858903"/>
                <a:gridCol w="843697"/>
              </a:tblGrid>
              <a:tr h="666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Название методики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Содержание методики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Результат методики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Регулирующая организационная структура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Сроки проведения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9238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Общественная экспертиза эффективности ГОУО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законодательству, публичная отчетность, а также вовлеченность общественности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Информация об эффективности внедрения ГОУО в школе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Совет ОУ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 раз в 3 года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11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Мониторинг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удовлетворенности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учащихся условиями обучения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стандартный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опросник  уровня удовлетворенности условиями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Показатели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удовл-ти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учащихся условиями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Ученический Парламент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 раз в год по итогам года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Мониторинг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удовл-ти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родителей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условиями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опросник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уровня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родителей  условиями обучения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формы)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Показатели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удовл-ти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родителей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условиями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Попечительский совет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Родительский комитет ОУ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 раз в год по итогам года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73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Мониторинг осведомленности и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удовл-ти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родителей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результатами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обучения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опросник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знаний родителей о содержании образования, а также их запросов к содержанию и качеству образования.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Информация, отражающая представления родителей о работе школы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Попечительский совет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Родительский комитет ОУ</a:t>
                      </a:r>
                    </a:p>
                  </a:txBody>
                  <a:tcPr marL="54275" marR="542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 раз в год по итогам года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75" marR="54275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928992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уровня осведомленности и удовлетворенности родителей (показатели)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2204864"/>
            <a:ext cx="6419056" cy="465313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Уровень общей осведомленности родителей о содержании образования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Уровень общей удовлетворенности родителей результатами обучения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Предпочтения родителей относительно направленности школьного обучения, также способность школы достигать приоритетных целей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Частная осведомленность/ удовлетворенность по отдельным предметам школьного курса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Предпочтения в процедурах оценивания учащихся и степень учета этих предпочтений школой.</a:t>
            </a:r>
          </a:p>
        </p:txBody>
      </p:sp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81697" cy="8728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074477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образования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268760"/>
            <a:ext cx="7305390" cy="53184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степень соответствия  (результатов и условий) подготовки ФГОС и потребностям учащегося (ФЗ-273)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диапазон и уровень образовательных услуг, предоставляемых населению (ФГОС)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содержание образовательных программ и финансовых, кадровых, хозяйственных условий образовательной деятельности, состояние здоровья и безопасность обучения (Постановление Правительства РФ от 05 августа 2013 года №662 )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результаты ГИА и диагностических работ, олимпиад, конкурсов + условия ведения образовательной деятельности  (материально-техническая база, кадровые ресурсы,  качество управления ОУ) (Распоряжение Комитета по образованию СПб от 20 января 2014 года № 37-р)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4685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критериальное оценивание\fdgdgп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2411760" cy="191683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7288023" cy="47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критериальное оценивание\fdgdgп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2411760" cy="191683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</a:t>
            </a:r>
            <a:endParaRPr lang="ru-RU" dirty="0"/>
          </a:p>
        </p:txBody>
      </p:sp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97373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критериальное оценивание\fdgdgп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2411760" cy="191683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хем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184577"/>
          </a:xfrm>
          <a:prstGeom prst="rect">
            <a:avLst/>
          </a:prstGeom>
        </p:spPr>
      </p:pic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35565" cy="5301208"/>
          </a:xfrm>
          <a:prstGeom prst="rect">
            <a:avLst/>
          </a:prstGeom>
        </p:spPr>
      </p:pic>
      <p:pic>
        <p:nvPicPr>
          <p:cNvPr id="6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0"/>
            <a:ext cx="7956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ВСОКО как основа для управления качеством образования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ф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6696" cy="7893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4096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Основные черты ВСОКО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ГБОУ СОШ №385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3568" y="3783360"/>
            <a:ext cx="7848872" cy="576064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83567" y="1268763"/>
            <a:ext cx="8024593" cy="1417119"/>
            <a:chOff x="1248" y="2030"/>
            <a:chExt cx="3288" cy="861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79" y="2424"/>
              <a:ext cx="2757" cy="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широкий диапазон методов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83568" y="2106960"/>
            <a:ext cx="7848872" cy="576064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83568" y="2852936"/>
            <a:ext cx="7848872" cy="576064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83568" y="4643785"/>
            <a:ext cx="7848872" cy="576064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pic>
        <p:nvPicPr>
          <p:cNvPr id="28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  <p:sp>
        <p:nvSpPr>
          <p:cNvPr id="30" name="Text Box 10"/>
          <p:cNvSpPr txBox="1">
            <a:spLocks noChangeArrowheads="1"/>
          </p:cNvSpPr>
          <p:nvPr/>
        </p:nvSpPr>
        <p:spPr bwMode="gray">
          <a:xfrm>
            <a:off x="1907704" y="1052736"/>
            <a:ext cx="29337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открытость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gray">
          <a:xfrm>
            <a:off x="1979712" y="2780928"/>
            <a:ext cx="51364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соответствие ФГОС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gray">
          <a:xfrm>
            <a:off x="2051720" y="3645024"/>
            <a:ext cx="38221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экономичность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gray">
          <a:xfrm>
            <a:off x="2051720" y="4581128"/>
            <a:ext cx="29482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4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опора на </a:t>
            </a:r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endParaRPr lang="en-US" sz="44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" descr="F:\критериальное оценивание\fdgdgп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2411760" cy="1916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1312764_1481266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7560840"/>
          </a:xfrm>
        </p:spPr>
      </p:pic>
      <p:sp>
        <p:nvSpPr>
          <p:cNvPr id="8" name="Прямоугольник 7"/>
          <p:cNvSpPr/>
          <p:nvPr/>
        </p:nvSpPr>
        <p:spPr>
          <a:xfrm>
            <a:off x="1619672" y="3645024"/>
            <a:ext cx="645080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Благодарю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внимание!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Picture 3" descr="F:\критериальное оценивание\fdgdgп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664"/>
            <a:ext cx="3643705" cy="31881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арва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-243408"/>
            <a:ext cx="10513168" cy="7101408"/>
          </a:xfrm>
          <a:prstGeom prst="rect">
            <a:avLst/>
          </a:prstGeom>
        </p:spPr>
      </p:pic>
      <p:pic>
        <p:nvPicPr>
          <p:cNvPr id="25" name="Рисунок 24" descr="фон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3408"/>
            <a:ext cx="9684568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786" y="0"/>
            <a:ext cx="7110214" cy="1325563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качеству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020272" y="3789040"/>
            <a:ext cx="1885558" cy="7789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6584153" y="4664177"/>
            <a:ext cx="1562320" cy="655970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49557" y="2698528"/>
            <a:ext cx="1575788" cy="7789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Учебники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5807578" y="2003915"/>
            <a:ext cx="2020240" cy="642304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1412776"/>
          <a:ext cx="7111248" cy="522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Двойная стрелка влево/вправо 16"/>
          <p:cNvSpPr/>
          <p:nvPr/>
        </p:nvSpPr>
        <p:spPr>
          <a:xfrm>
            <a:off x="4067944" y="2924944"/>
            <a:ext cx="1023588" cy="300652"/>
          </a:xfrm>
          <a:prstGeom prst="leftRightArrow">
            <a:avLst/>
          </a:prstGeom>
          <a:solidFill>
            <a:srgbClr val="3FF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3933056"/>
            <a:ext cx="2122762" cy="68748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ВСОКО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26655">
            <a:off x="1928925" y="2652280"/>
            <a:ext cx="1159448" cy="15428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694968">
            <a:off x="2064402" y="2220454"/>
            <a:ext cx="3146690" cy="23212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5400000">
            <a:off x="602657" y="3725935"/>
            <a:ext cx="1623468" cy="597551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101736">
            <a:off x="1913969" y="5253236"/>
            <a:ext cx="2199597" cy="17559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635372">
            <a:off x="441405" y="3281399"/>
            <a:ext cx="3763695" cy="20896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700808"/>
            <a:ext cx="2125789" cy="9571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(федеральные)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8879202">
            <a:off x="1349584" y="5133242"/>
            <a:ext cx="2231895" cy="17305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4702" y="5239760"/>
            <a:ext cx="2230788" cy="9571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(региональные)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Graphic spid="4" grpId="0">
        <p:bldAsOne/>
      </p:bldGraphic>
      <p:bldP spid="17" grpId="0" animBg="1"/>
      <p:bldP spid="18" grpId="0" animBg="1"/>
      <p:bldP spid="18" grpId="1" animBg="1"/>
      <p:bldP spid="12" grpId="0" animBg="1"/>
      <p:bldP spid="19" grpId="0" animBg="1"/>
      <p:bldP spid="22" grpId="0" animBg="1"/>
      <p:bldP spid="23" grpId="0" animBg="1"/>
      <p:bldP spid="24" grpId="0" animBg="1"/>
      <p:bldP spid="11" grpId="0" animBg="1"/>
      <p:bldP spid="21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критериальное оценивание\fdgdgп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2411760" cy="1916831"/>
          </a:xfrm>
          <a:prstGeom prst="rect">
            <a:avLst/>
          </a:prstGeom>
          <a:noFill/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403648" y="188640"/>
            <a:ext cx="5760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Цели системы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оценки качества образования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611560" y="1397000"/>
          <a:ext cx="799288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1331640" y="188640"/>
            <a:ext cx="561662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функции системы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оценки качества образования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7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1697" cy="872836"/>
          </a:xfrm>
          <a:prstGeom prst="rect">
            <a:avLst/>
          </a:prstGeom>
          <a:noFill/>
        </p:spPr>
      </p:pic>
      <p:pic>
        <p:nvPicPr>
          <p:cNvPr id="28" name="Picture 3" descr="F:\критериальное оценивание\fdgdgп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411760" cy="1916831"/>
          </a:xfrm>
          <a:prstGeom prst="rect">
            <a:avLst/>
          </a:prstGeom>
          <a:noFill/>
        </p:spPr>
      </p:pic>
      <p:sp>
        <p:nvSpPr>
          <p:cNvPr id="29" name="Содержимое 5"/>
          <p:cNvSpPr txBox="1">
            <a:spLocks/>
          </p:cNvSpPr>
          <p:nvPr/>
        </p:nvSpPr>
        <p:spPr>
          <a:xfrm>
            <a:off x="683568" y="1600200"/>
            <a:ext cx="7704856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Функции системы оценки качества: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Контролирующая (проверка соответствия результатов, условий и содержания образования ФГОС)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Управленческая (оптимизация инфраструктуры)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Развивающая (оценка индивидуальных достижений)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Преобразующая (разработка и корректировка стандартов, программ, учебных пособий)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Просветительская (донесение до ведома заказчиков результатов, условий и содержания образования)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ф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828" y="323562"/>
            <a:ext cx="64404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организации оценки качества</a:t>
            </a:r>
            <a:endParaRPr lang="ru-RU" dirty="0"/>
          </a:p>
        </p:txBody>
      </p:sp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06" y="0"/>
            <a:ext cx="881697" cy="8728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3" y="1844824"/>
            <a:ext cx="2606673" cy="10136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3297382"/>
            <a:ext cx="9144000" cy="1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0" y="5070764"/>
            <a:ext cx="9144000" cy="1385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77495" y="1844824"/>
            <a:ext cx="2606673" cy="10136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Локальные  нормативные акты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697" y="3503179"/>
            <a:ext cx="2606673" cy="10136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с внешней средой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2132856"/>
            <a:ext cx="26075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концепция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1672" y="3789040"/>
            <a:ext cx="29523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5589240"/>
            <a:ext cx="277646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2800" b="1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3" y="5445224"/>
            <a:ext cx="2606673" cy="10136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Диагностический инструментарий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49784" y="5433153"/>
            <a:ext cx="2606673" cy="94817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Оценочный инструментарий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3" y="3501008"/>
            <a:ext cx="2606673" cy="10136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Организационная структура ОУ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F:\критериальное оценивание\fdgdgп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2411760" cy="191683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gdg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0" y="0"/>
            <a:ext cx="9141240" cy="6862752"/>
          </a:xfrm>
        </p:spPr>
      </p:pic>
      <p:pic>
        <p:nvPicPr>
          <p:cNvPr id="41990" name="Picture 6" descr="http://galerey-room.ru/images/232759_14117596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1"/>
            <a:ext cx="7776864" cy="6309320"/>
          </a:xfrm>
          <a:prstGeom prst="rect">
            <a:avLst/>
          </a:prstGeom>
          <a:noFill/>
        </p:spPr>
      </p:pic>
      <p:pic>
        <p:nvPicPr>
          <p:cNvPr id="41986" name="Picture 2" descr="C:\Users\SOV\Downloads\52-2014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060848"/>
            <a:ext cx="4176464" cy="29180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2996952"/>
            <a:ext cx="258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Внутренняя – оценка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показателей функционирования 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Уровни оценки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F:\критериальное оценивание\fdgdgп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2411760" cy="19168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60883" y="5517232"/>
            <a:ext cx="2583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Внешняя – оценка взаимодействия ОУ с внешней средой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2289" cy="6858000"/>
          </a:xfrm>
          <a:prstGeom prst="rect">
            <a:avLst/>
          </a:prstGeom>
        </p:spPr>
      </p:pic>
      <p:pic>
        <p:nvPicPr>
          <p:cNvPr id="8195" name="Picture 3" descr="G:\критериальное оценивание\систем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0"/>
            <a:ext cx="881697" cy="87283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Внутренний уровень (Что?)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69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процедур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внутренней оценки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132856"/>
            <a:ext cx="4824536" cy="4525963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 2" pitchFamily="18" charset="2"/>
              <a:buChar char="¦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учебные достижения обучающихся (4 методики) </a:t>
            </a:r>
          </a:p>
          <a:p>
            <a:pPr algn="just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 2" pitchFamily="18" charset="2"/>
              <a:buChar char="¦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внеучебные достижения обучающихся (2 методики) 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 2" pitchFamily="18" charset="2"/>
              <a:buChar char="¦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показатели работы педагогов (4 методики)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 2" pitchFamily="18" charset="2"/>
              <a:buChar char="¦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результаты различных направлений деятельности (2 методики)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 2" pitchFamily="18" charset="2"/>
              <a:buChar char="¦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управленческое самооценивание (2 методики)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критериальное оценивание\fdgdgп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411760" cy="1916831"/>
          </a:xfrm>
          <a:prstGeom prst="rect">
            <a:avLst/>
          </a:prstGeom>
          <a:noFill/>
        </p:spPr>
      </p:pic>
      <p:pic>
        <p:nvPicPr>
          <p:cNvPr id="6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881697" cy="872836"/>
          </a:xfrm>
          <a:prstGeom prst="rect">
            <a:avLst/>
          </a:prstGeom>
          <a:noFill/>
        </p:spPr>
      </p:pic>
      <p:pic>
        <p:nvPicPr>
          <p:cNvPr id="7" name="Рисунок 6" descr="shutterstock_1115233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780928"/>
            <a:ext cx="3336038" cy="407707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6638</TotalTime>
  <Words>688</Words>
  <Application>Microsoft Office PowerPoint</Application>
  <PresentationFormat>Экран (4:3)</PresentationFormat>
  <Paragraphs>137</Paragraphs>
  <Slides>25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Специальное оформление</vt:lpstr>
      <vt:lpstr>Внутришкольная система оценки качества образования (ВСОКО) ГБОУ Сош№385 </vt:lpstr>
      <vt:lpstr>Качество образования </vt:lpstr>
      <vt:lpstr>Требования к качеству</vt:lpstr>
      <vt:lpstr>Слайд 4</vt:lpstr>
      <vt:lpstr>Слайд 5</vt:lpstr>
      <vt:lpstr>Процесс организации оценки качества</vt:lpstr>
      <vt:lpstr>Уровни оценки</vt:lpstr>
      <vt:lpstr>Внутренний уровень (Что?)</vt:lpstr>
      <vt:lpstr>Содержание процедур  внутренней оценки</vt:lpstr>
      <vt:lpstr>Внутренний уровень (Как?)</vt:lpstr>
      <vt:lpstr>Особенность системы</vt:lpstr>
      <vt:lpstr>Фрагмент результата критериальной оценки</vt:lpstr>
      <vt:lpstr>Слайд 13</vt:lpstr>
      <vt:lpstr>Слайд 14</vt:lpstr>
      <vt:lpstr>Слайд 15</vt:lpstr>
      <vt:lpstr>Слайд 16</vt:lpstr>
      <vt:lpstr>Слайд 17</vt:lpstr>
      <vt:lpstr> Содержание внешней оценки</vt:lpstr>
      <vt:lpstr>Мониторинг уровня осведомленности и удовлетворенности родителей (показатели)</vt:lpstr>
      <vt:lpstr>Результаты мониторинга</vt:lpstr>
      <vt:lpstr>Результаты мониторинга</vt:lpstr>
      <vt:lpstr>Результаты мониторинга</vt:lpstr>
      <vt:lpstr>Слайд 23</vt:lpstr>
      <vt:lpstr>Основные черты ВСОКО  ГБОУ СОШ №385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Вадим</cp:lastModifiedBy>
  <cp:revision>292</cp:revision>
  <dcterms:created xsi:type="dcterms:W3CDTF">2009-01-08T12:15:48Z</dcterms:created>
  <dcterms:modified xsi:type="dcterms:W3CDTF">2017-02-10T05:10:39Z</dcterms:modified>
</cp:coreProperties>
</file>