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58" r:id="rId4"/>
    <p:sldId id="267" r:id="rId5"/>
    <p:sldId id="268" r:id="rId6"/>
    <p:sldId id="269" r:id="rId7"/>
    <p:sldId id="271" r:id="rId8"/>
    <p:sldId id="270" r:id="rId9"/>
    <p:sldId id="272" r:id="rId10"/>
    <p:sldId id="266" r:id="rId11"/>
    <p:sldId id="273" r:id="rId12"/>
    <p:sldId id="260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50" d="100"/>
          <a:sy n="50" d="100"/>
        </p:scale>
        <p:origin x="-1728" y="-5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0" y="0"/>
            <a:ext cx="9144000" cy="685800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6600" dirty="0" smtClean="0"/>
              <a:t>Использование            </a:t>
            </a:r>
            <a:r>
              <a:rPr lang="en-US" sz="6600" dirty="0" smtClean="0"/>
              <a:t>QR</a:t>
            </a:r>
            <a:r>
              <a:rPr lang="ru-RU" sz="6600" dirty="0" smtClean="0"/>
              <a:t>-кодов в игровой деятельности на этапе самопроверки</a:t>
            </a:r>
            <a:endParaRPr lang="ru-RU" sz="6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Учитель\Desktop\Семинар\Фото QR\DSC_08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5723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4800" dirty="0" smtClean="0"/>
              <a:t>Рабочий лист № 3</a:t>
            </a:r>
            <a:endParaRPr lang="ru-RU" sz="4800" dirty="0"/>
          </a:p>
        </p:txBody>
      </p:sp>
      <p:pic>
        <p:nvPicPr>
          <p:cNvPr id="4" name="Содержимое 3" descr="C:\Users\Учитель\Desktop\Семинар\08033dcd62e309979ca5924edce0389a.jpg"/>
          <p:cNvPicPr>
            <a:picLocks noGrp="1"/>
          </p:cNvPicPr>
          <p:nvPr>
            <p:ph idx="1"/>
          </p:nvPr>
        </p:nvPicPr>
        <p:blipFill>
          <a:blip r:embed="rId2" cstate="print"/>
          <a:srcRect r="2635" b="3659"/>
          <a:stretch>
            <a:fillRect/>
          </a:stretch>
        </p:blipFill>
        <p:spPr bwMode="auto">
          <a:xfrm>
            <a:off x="1857356" y="928670"/>
            <a:ext cx="5143536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285852" y="5357826"/>
          <a:ext cx="6143668" cy="1285884"/>
        </p:xfrm>
        <a:graphic>
          <a:graphicData uri="http://schemas.openxmlformats.org/drawingml/2006/table">
            <a:tbl>
              <a:tblPr/>
              <a:tblGrid>
                <a:gridCol w="1313062"/>
                <a:gridCol w="3662751"/>
                <a:gridCol w="1167855"/>
              </a:tblGrid>
              <a:tr h="12858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Calibri"/>
                          <a:ea typeface="Calibri"/>
                          <a:cs typeface="Times New Roman"/>
                        </a:rPr>
                        <a:t>Если </a:t>
                      </a:r>
                      <a:r>
                        <a:rPr lang="ru-RU" sz="1400" dirty="0">
                          <a:latin typeface="Calibri"/>
                          <a:ea typeface="Calibri"/>
                          <a:cs typeface="Times New Roman"/>
                        </a:rPr>
                        <a:t>ты ответил без ошибок раскрась звезду красным цветом, если допустил 1-2 ошибки желтым, если больше 3 – зеленым цветом.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4578" name="Рисунок 2" descr="http://qrcoder.ru/code/?16%2C+18%2C+8%2C+16%2C+8%2C+18.&amp;4&amp;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28" y="5500702"/>
            <a:ext cx="1071570" cy="1071570"/>
          </a:xfrm>
          <a:prstGeom prst="rect">
            <a:avLst/>
          </a:prstGeom>
          <a:noFill/>
        </p:spPr>
      </p:pic>
      <p:sp>
        <p:nvSpPr>
          <p:cNvPr id="24577" name="AutoShape 1"/>
          <p:cNvSpPr>
            <a:spLocks noChangeArrowheads="1"/>
          </p:cNvSpPr>
          <p:nvPr/>
        </p:nvSpPr>
        <p:spPr bwMode="auto">
          <a:xfrm>
            <a:off x="6357950" y="5500702"/>
            <a:ext cx="962025" cy="914400"/>
          </a:xfrm>
          <a:prstGeom prst="star5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TextBox 6"/>
          <p:cNvSpPr txBox="1"/>
          <p:nvPr/>
        </p:nvSpPr>
        <p:spPr>
          <a:xfrm rot="20437103">
            <a:off x="3886007" y="4871031"/>
            <a:ext cx="548648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dirty="0" smtClean="0">
                <a:solidFill>
                  <a:srgbClr val="FF0000"/>
                </a:solidFill>
              </a:rPr>
              <a:t>Дешифровщик</a:t>
            </a:r>
            <a:endParaRPr lang="ru-RU" sz="6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00174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4800" dirty="0" smtClean="0"/>
              <a:t>http://qrcoder.ru</a:t>
            </a:r>
            <a:endParaRPr lang="ru-RU" sz="2000" dirty="0" smtClean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3726" t="8789" r="15996" b="9179"/>
          <a:stretch>
            <a:fillRect/>
          </a:stretch>
        </p:blipFill>
        <p:spPr bwMode="auto">
          <a:xfrm>
            <a:off x="285720" y="1500174"/>
            <a:ext cx="8520378" cy="5357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4400" dirty="0" smtClean="0"/>
              <a:t> </a:t>
            </a:r>
            <a:r>
              <a:rPr lang="ru-RU" sz="4900" dirty="0" smtClean="0"/>
              <a:t>Что такое QR-код и как его можно использовать?</a:t>
            </a:r>
            <a:br>
              <a:rPr lang="ru-RU" sz="4900" dirty="0" smtClean="0"/>
            </a:br>
            <a:endParaRPr lang="ru-RU" sz="4900" dirty="0"/>
          </a:p>
        </p:txBody>
      </p:sp>
      <p:pic>
        <p:nvPicPr>
          <p:cNvPr id="9" name="Содержимое 8" descr="113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00232" y="1428736"/>
            <a:ext cx="5240343" cy="524034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00174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4800" dirty="0" smtClean="0"/>
              <a:t>Использование </a:t>
            </a:r>
            <a:r>
              <a:rPr lang="en-US" sz="4800" dirty="0" smtClean="0"/>
              <a:t>QR</a:t>
            </a:r>
            <a:r>
              <a:rPr lang="ru-RU" sz="4800" dirty="0" smtClean="0"/>
              <a:t>-кодов </a:t>
            </a:r>
            <a:br>
              <a:rPr lang="ru-RU" sz="4800" dirty="0" smtClean="0"/>
            </a:br>
            <a:r>
              <a:rPr lang="ru-RU" sz="4800" dirty="0" smtClean="0"/>
              <a:t>в образовании</a:t>
            </a:r>
            <a:endParaRPr lang="ru-RU" sz="4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500174"/>
            <a:ext cx="9144000" cy="535782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sz="4600" u="sng" dirty="0" smtClean="0"/>
              <a:t> Точка входа:</a:t>
            </a:r>
          </a:p>
          <a:p>
            <a:r>
              <a:rPr lang="ru-RU" sz="4400" dirty="0" smtClean="0"/>
              <a:t>к заданиям;</a:t>
            </a:r>
          </a:p>
          <a:p>
            <a:r>
              <a:rPr lang="ru-RU" sz="4400" dirty="0" smtClean="0"/>
              <a:t>к источникам информации;</a:t>
            </a:r>
          </a:p>
          <a:p>
            <a:r>
              <a:rPr lang="ru-RU" sz="4400" dirty="0" smtClean="0"/>
              <a:t>к ответам;</a:t>
            </a:r>
          </a:p>
          <a:p>
            <a:r>
              <a:rPr lang="ru-RU" sz="4400" dirty="0" smtClean="0"/>
              <a:t>к подсказкам и т.д.</a:t>
            </a:r>
            <a:endParaRPr lang="ru-RU" sz="4100" dirty="0" smtClean="0"/>
          </a:p>
          <a:p>
            <a:endParaRPr lang="ru-RU" sz="4100" dirty="0" smtClean="0"/>
          </a:p>
          <a:p>
            <a:pPr>
              <a:buNone/>
            </a:pPr>
            <a:endParaRPr lang="ru-RU" sz="41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00174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4800" dirty="0" smtClean="0"/>
              <a:t>Использование </a:t>
            </a:r>
            <a:r>
              <a:rPr lang="en-US" sz="4800" dirty="0" smtClean="0"/>
              <a:t>QR</a:t>
            </a:r>
            <a:r>
              <a:rPr lang="ru-RU" sz="4800" dirty="0" smtClean="0"/>
              <a:t>-кодов </a:t>
            </a:r>
            <a:br>
              <a:rPr lang="ru-RU" sz="4800" dirty="0" smtClean="0"/>
            </a:br>
            <a:r>
              <a:rPr lang="ru-RU" sz="4800" dirty="0" smtClean="0"/>
              <a:t>в образовании</a:t>
            </a:r>
            <a:endParaRPr lang="ru-RU" sz="4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500174"/>
            <a:ext cx="9144000" cy="535782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sz="4600" u="sng" dirty="0" smtClean="0"/>
              <a:t>Игровая деятельность: </a:t>
            </a:r>
          </a:p>
          <a:p>
            <a:r>
              <a:rPr lang="ru-RU" sz="4400" dirty="0" smtClean="0"/>
              <a:t>организация викторин; </a:t>
            </a:r>
          </a:p>
          <a:p>
            <a:r>
              <a:rPr lang="ru-RU" sz="4400" dirty="0" smtClean="0"/>
              <a:t>игр типа </a:t>
            </a:r>
            <a:r>
              <a:rPr lang="ru-RU" sz="4400" dirty="0" err="1" smtClean="0"/>
              <a:t>Qwest</a:t>
            </a:r>
            <a:r>
              <a:rPr lang="ru-RU" sz="4400" dirty="0" smtClean="0"/>
              <a:t>; </a:t>
            </a:r>
          </a:p>
          <a:p>
            <a:r>
              <a:rPr lang="ru-RU" sz="4400" dirty="0" smtClean="0"/>
              <a:t>система подсказок и ответов; </a:t>
            </a:r>
          </a:p>
          <a:p>
            <a:r>
              <a:rPr lang="ru-RU" sz="4400" dirty="0" smtClean="0"/>
              <a:t>указатели направления и т.д.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00174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4800" dirty="0" smtClean="0"/>
              <a:t>Использование </a:t>
            </a:r>
            <a:r>
              <a:rPr lang="en-US" sz="4800" dirty="0" smtClean="0"/>
              <a:t>QR</a:t>
            </a:r>
            <a:r>
              <a:rPr lang="ru-RU" sz="4800" dirty="0" smtClean="0"/>
              <a:t>-кодов</a:t>
            </a:r>
            <a:br>
              <a:rPr lang="ru-RU" sz="4800" dirty="0" smtClean="0"/>
            </a:br>
            <a:r>
              <a:rPr lang="ru-RU" sz="4800" dirty="0" smtClean="0"/>
              <a:t> в образовании</a:t>
            </a:r>
            <a:endParaRPr lang="ru-RU" sz="4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500174"/>
            <a:ext cx="9144000" cy="535782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ru-RU" sz="4600" u="sng" dirty="0" smtClean="0"/>
              <a:t>Организация пространства:</a:t>
            </a:r>
          </a:p>
          <a:p>
            <a:r>
              <a:rPr lang="ru-RU" sz="4400" dirty="0" smtClean="0"/>
              <a:t>системы хранения;</a:t>
            </a:r>
          </a:p>
          <a:p>
            <a:r>
              <a:rPr lang="ru-RU" sz="4400" dirty="0" smtClean="0"/>
              <a:t>каталоги;</a:t>
            </a:r>
          </a:p>
          <a:p>
            <a:r>
              <a:rPr lang="ru-RU" sz="4400" dirty="0" smtClean="0"/>
              <a:t>расписания;</a:t>
            </a:r>
          </a:p>
          <a:p>
            <a:r>
              <a:rPr lang="ru-RU" sz="4400" dirty="0" smtClean="0"/>
              <a:t>информация об объекте.</a:t>
            </a:r>
          </a:p>
          <a:p>
            <a:pPr>
              <a:buNone/>
            </a:pPr>
            <a:r>
              <a:rPr lang="ru-RU" sz="4400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28736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4800" dirty="0" smtClean="0"/>
              <a:t>Использование </a:t>
            </a:r>
            <a:r>
              <a:rPr lang="en-US" sz="4800" dirty="0" smtClean="0"/>
              <a:t>QR</a:t>
            </a:r>
            <a:r>
              <a:rPr lang="ru-RU" sz="4800" dirty="0" smtClean="0"/>
              <a:t>-кодов </a:t>
            </a:r>
            <a:br>
              <a:rPr lang="ru-RU" sz="4800" dirty="0" smtClean="0"/>
            </a:br>
            <a:r>
              <a:rPr lang="ru-RU" sz="4800" dirty="0" smtClean="0"/>
              <a:t>в образовании</a:t>
            </a:r>
            <a:endParaRPr lang="ru-RU" sz="4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28736"/>
            <a:ext cx="9144000" cy="542926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ru-RU" sz="4600" u="sng" dirty="0" smtClean="0"/>
              <a:t>Проектная деятельность:</a:t>
            </a:r>
          </a:p>
          <a:p>
            <a:r>
              <a:rPr lang="ru-RU" sz="4400" dirty="0" smtClean="0"/>
              <a:t>пояснения к творческим работам;</a:t>
            </a:r>
          </a:p>
          <a:p>
            <a:r>
              <a:rPr lang="ru-RU" sz="4400" dirty="0" smtClean="0"/>
              <a:t> формирование анонсов мероприятий;</a:t>
            </a:r>
          </a:p>
          <a:p>
            <a:r>
              <a:rPr lang="ru-RU" sz="4400" dirty="0" smtClean="0"/>
              <a:t>ссылки на коллективные пространства для организации работы и т.д.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0" y="857233"/>
          <a:ext cx="9144001" cy="6000768"/>
        </p:xfrm>
        <a:graphic>
          <a:graphicData uri="http://schemas.openxmlformats.org/drawingml/2006/table">
            <a:tbl>
              <a:tblPr/>
              <a:tblGrid>
                <a:gridCol w="4243419"/>
                <a:gridCol w="2540954"/>
                <a:gridCol w="2359628"/>
              </a:tblGrid>
              <a:tr h="207496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Бабке с дедом повезло: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Много снегу намело.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И слепили себе дочь,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Чтобы им могла помочь.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Но весна красна настала,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Без следа их дочь пропала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57873" marR="57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dirty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Впиши ответ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______________</a:t>
                      </a:r>
                    </a:p>
                  </a:txBody>
                  <a:tcPr marL="57873" marR="57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7873" marR="57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8330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Живёт в лесной избушке,</a:t>
                      </a:r>
                      <a:b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</a:b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Ей скоро триста лет.</a:t>
                      </a:r>
                      <a:b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</a:b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И можно к той старушке</a:t>
                      </a:r>
                      <a:b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</a:b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Попасться на обед</a:t>
                      </a:r>
                      <a:r>
                        <a:rPr lang="ru-RU" sz="2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.</a:t>
                      </a:r>
                    </a:p>
                  </a:txBody>
                  <a:tcPr marL="57873" marR="57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dirty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Впиши ответ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______________</a:t>
                      </a:r>
                    </a:p>
                  </a:txBody>
                  <a:tcPr marL="57873" marR="57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7873" marR="57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249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Появилась девочка в чашечке цветка,</a:t>
                      </a:r>
                      <a:b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</a:b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А размером крошечка чуть больше ноготка.</a:t>
                      </a:r>
                      <a:b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</a:b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В ореховой скорлупке девочка спала,</a:t>
                      </a:r>
                      <a:b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</a:b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Кто же эта девочка, что нам во всём мила?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57873" marR="57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dirty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Впиши ответ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Times New Roman"/>
                        </a:rPr>
                        <a:t>     ______________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57873" marR="57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 smtClean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7873" marR="57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9144000" cy="83099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Рабочий лист с карточками № 1.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 descr="http://qrcoder.ru/code/?%D1%ED%E5%E3%F3%F0%EE%F7%EA%E0&amp;4&amp;0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768" y="1214422"/>
            <a:ext cx="1255395" cy="1255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qrcoder.ru/code/?%C1%E0%E1%E0-%DF%E3%E0&amp;4&amp;0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15206" y="3000372"/>
            <a:ext cx="1255395" cy="1255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://qrcoder.ru/code/?%C4%FE%E9%EC%EE%E2%EE%F7%EA%E0&amp;4&amp;0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15206" y="4786322"/>
            <a:ext cx="1255395" cy="1255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 rot="20317530">
            <a:off x="5478845" y="4980979"/>
            <a:ext cx="442915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dirty="0" smtClean="0">
                <a:solidFill>
                  <a:srgbClr val="FF0000"/>
                </a:solidFill>
              </a:rPr>
              <a:t>Цепочка</a:t>
            </a:r>
            <a:endParaRPr lang="ru-RU" sz="6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Семинар\Фото QR\DSC_089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113" y="0"/>
            <a:ext cx="9167813" cy="70723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82" name="Picture 30"/>
          <p:cNvPicPr>
            <a:picLocks noChangeAspect="1" noChangeArrowheads="1"/>
          </p:cNvPicPr>
          <p:nvPr/>
        </p:nvPicPr>
        <p:blipFill>
          <a:blip r:embed="rId2" cstate="print"/>
          <a:srcRect l="9883" t="24415" r="37408" b="13085"/>
          <a:stretch>
            <a:fillRect/>
          </a:stretch>
        </p:blipFill>
        <p:spPr bwMode="auto">
          <a:xfrm>
            <a:off x="0" y="785794"/>
            <a:ext cx="9144000" cy="6072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1" name="Заголовок 40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1435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4800" dirty="0" smtClean="0"/>
              <a:t>Рабочий лист с карточками № 2</a:t>
            </a:r>
            <a:endParaRPr lang="ru-RU" sz="4800" dirty="0"/>
          </a:p>
        </p:txBody>
      </p:sp>
      <p:sp>
        <p:nvSpPr>
          <p:cNvPr id="4" name="TextBox 3"/>
          <p:cNvSpPr txBox="1"/>
          <p:nvPr/>
        </p:nvSpPr>
        <p:spPr>
          <a:xfrm rot="20515029">
            <a:off x="2938576" y="4757378"/>
            <a:ext cx="657226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dirty="0" smtClean="0">
                <a:solidFill>
                  <a:srgbClr val="FF0000"/>
                </a:solidFill>
              </a:rPr>
              <a:t>Самый быстрый</a:t>
            </a:r>
            <a:endParaRPr lang="ru-RU" sz="6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1414</TotalTime>
  <Words>195</Words>
  <Application>Microsoft Office PowerPoint</Application>
  <PresentationFormat>Экран (4:3)</PresentationFormat>
  <Paragraphs>52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Использование            QR-кодов в игровой деятельности на этапе самопроверки</vt:lpstr>
      <vt:lpstr>   Что такое QR-код и как его можно использовать? </vt:lpstr>
      <vt:lpstr>Использование QR-кодов  в образовании</vt:lpstr>
      <vt:lpstr>Использование QR-кодов  в образовании</vt:lpstr>
      <vt:lpstr>Использование QR-кодов  в образовании</vt:lpstr>
      <vt:lpstr>Использование QR-кодов  в образовании</vt:lpstr>
      <vt:lpstr>Слайд 7</vt:lpstr>
      <vt:lpstr>Слайд 8</vt:lpstr>
      <vt:lpstr>Рабочий лист с карточками № 2</vt:lpstr>
      <vt:lpstr>Слайд 10</vt:lpstr>
      <vt:lpstr>Рабочий лист № 3</vt:lpstr>
      <vt:lpstr>http://qrcoder.ru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Использование QR-кодов в игровой деятельности на этапе самопроверки</dc:title>
  <dc:creator>Наталья Макарова</dc:creator>
  <cp:lastModifiedBy>Учитель</cp:lastModifiedBy>
  <cp:revision>50</cp:revision>
  <dcterms:created xsi:type="dcterms:W3CDTF">2017-02-07T15:30:33Z</dcterms:created>
  <dcterms:modified xsi:type="dcterms:W3CDTF">2017-02-15T13:47:38Z</dcterms:modified>
</cp:coreProperties>
</file>