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5" r:id="rId3"/>
    <p:sldId id="391" r:id="rId4"/>
    <p:sldId id="305" r:id="rId5"/>
    <p:sldId id="373" r:id="rId6"/>
    <p:sldId id="374" r:id="rId7"/>
    <p:sldId id="384" r:id="rId8"/>
    <p:sldId id="378" r:id="rId9"/>
    <p:sldId id="364" r:id="rId10"/>
    <p:sldId id="376" r:id="rId11"/>
    <p:sldId id="379" r:id="rId12"/>
    <p:sldId id="381" r:id="rId13"/>
    <p:sldId id="382" r:id="rId14"/>
    <p:sldId id="385" r:id="rId15"/>
    <p:sldId id="361" r:id="rId16"/>
    <p:sldId id="386" r:id="rId17"/>
    <p:sldId id="267" r:id="rId18"/>
    <p:sldId id="397" r:id="rId19"/>
    <p:sldId id="392" r:id="rId20"/>
    <p:sldId id="403" r:id="rId21"/>
    <p:sldId id="368" r:id="rId22"/>
    <p:sldId id="371" r:id="rId23"/>
    <p:sldId id="348" r:id="rId24"/>
    <p:sldId id="398" r:id="rId2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FF9999"/>
    <a:srgbClr val="FF6600"/>
    <a:srgbClr val="FF3399"/>
    <a:srgbClr val="0000FF"/>
    <a:srgbClr val="C6F2FC"/>
    <a:srgbClr val="99CCFF"/>
    <a:srgbClr val="0033CC"/>
    <a:srgbClr val="CC3399"/>
    <a:srgbClr val="B833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4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B78FA-0410-48A6-8DC9-CA3D32954A7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AAFD8EB-B3BF-43A1-A246-D1843ECB07D5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Образ результата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B7E0764A-48E5-41C9-8CD9-088F4CB1946C}" type="parTrans" cxnId="{37AE5DD6-FF99-4607-B309-7803D0A9A052}">
      <dgm:prSet/>
      <dgm:spPr/>
      <dgm:t>
        <a:bodyPr/>
        <a:lstStyle/>
        <a:p>
          <a:endParaRPr lang="ru-RU"/>
        </a:p>
      </dgm:t>
    </dgm:pt>
    <dgm:pt modelId="{B614B9F3-414E-4716-9FDD-06DCE0C46156}" type="sibTrans" cxnId="{37AE5DD6-FF99-4607-B309-7803D0A9A052}">
      <dgm:prSet/>
      <dgm:spPr/>
      <dgm:t>
        <a:bodyPr/>
        <a:lstStyle/>
        <a:p>
          <a:endParaRPr lang="ru-RU"/>
        </a:p>
      </dgm:t>
    </dgm:pt>
    <dgm:pt modelId="{6D4069AC-7F88-4C72-AAAF-88C3CF94571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Я могу объяснить…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2FD0423-8513-43CA-A9F1-D4FFB76B150D}" type="parTrans" cxnId="{D9CA5213-724F-4ACF-AC94-E5D7EE41E456}">
      <dgm:prSet/>
      <dgm:spPr/>
      <dgm:t>
        <a:bodyPr/>
        <a:lstStyle/>
        <a:p>
          <a:endParaRPr lang="ru-RU"/>
        </a:p>
      </dgm:t>
    </dgm:pt>
    <dgm:pt modelId="{93B10BC3-24C0-4044-9656-3065CE6DBE56}" type="sibTrans" cxnId="{D9CA5213-724F-4ACF-AC94-E5D7EE41E456}">
      <dgm:prSet/>
      <dgm:spPr/>
      <dgm:t>
        <a:bodyPr/>
        <a:lstStyle/>
        <a:p>
          <a:endParaRPr lang="ru-RU"/>
        </a:p>
      </dgm:t>
    </dgm:pt>
    <dgm:pt modelId="{3F3C3ECB-789E-428C-BFBD-92F72C8552F7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Я могу сделать…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FA84945-8226-4723-B336-E48CACDA611F}" type="parTrans" cxnId="{E4711E65-0275-46D3-87DF-7DCCA4084A36}">
      <dgm:prSet/>
      <dgm:spPr/>
      <dgm:t>
        <a:bodyPr/>
        <a:lstStyle/>
        <a:p>
          <a:endParaRPr lang="ru-RU"/>
        </a:p>
      </dgm:t>
    </dgm:pt>
    <dgm:pt modelId="{AA9A107D-31DE-4B32-9B21-27832AC21244}" type="sibTrans" cxnId="{E4711E65-0275-46D3-87DF-7DCCA4084A36}">
      <dgm:prSet/>
      <dgm:spPr/>
      <dgm:t>
        <a:bodyPr/>
        <a:lstStyle/>
        <a:p>
          <a:endParaRPr lang="ru-RU"/>
        </a:p>
      </dgm:t>
    </dgm:pt>
    <dgm:pt modelId="{51B0B8CC-4135-4CC9-992D-CEB9803AA653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С помощью продукта я могу это делать как требуется…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C7F41CFB-EBE3-44EF-9C0D-DCF66EA8A6F1}" type="parTrans" cxnId="{01EAE37A-1D05-4E53-A20B-A122EA8AD1D9}">
      <dgm:prSet/>
      <dgm:spPr/>
      <dgm:t>
        <a:bodyPr/>
        <a:lstStyle/>
        <a:p>
          <a:endParaRPr lang="ru-RU"/>
        </a:p>
      </dgm:t>
    </dgm:pt>
    <dgm:pt modelId="{A81F0324-C3CB-43C1-950A-9B2442464C94}" type="sibTrans" cxnId="{01EAE37A-1D05-4E53-A20B-A122EA8AD1D9}">
      <dgm:prSet/>
      <dgm:spPr/>
      <dgm:t>
        <a:bodyPr/>
        <a:lstStyle/>
        <a:p>
          <a:endParaRPr lang="ru-RU"/>
        </a:p>
      </dgm:t>
    </dgm:pt>
    <dgm:pt modelId="{34CE7AF8-AFE7-43C7-9100-AA875E59A370}" type="pres">
      <dgm:prSet presAssocID="{818B78FA-0410-48A6-8DC9-CA3D32954A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731717-E418-41BB-AD61-7263C1B2763B}" type="pres">
      <dgm:prSet presAssocID="{2AAFD8EB-B3BF-43A1-A246-D1843ECB07D5}" presName="root1" presStyleCnt="0"/>
      <dgm:spPr/>
      <dgm:t>
        <a:bodyPr/>
        <a:lstStyle/>
        <a:p>
          <a:endParaRPr lang="ru-RU"/>
        </a:p>
      </dgm:t>
    </dgm:pt>
    <dgm:pt modelId="{F3933B1F-59A3-4B9E-958A-FFFD08E92D75}" type="pres">
      <dgm:prSet presAssocID="{2AAFD8EB-B3BF-43A1-A246-D1843ECB07D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75686-AC4D-43FB-B2C6-4B69CD338A29}" type="pres">
      <dgm:prSet presAssocID="{2AAFD8EB-B3BF-43A1-A246-D1843ECB07D5}" presName="level2hierChild" presStyleCnt="0"/>
      <dgm:spPr/>
      <dgm:t>
        <a:bodyPr/>
        <a:lstStyle/>
        <a:p>
          <a:endParaRPr lang="ru-RU"/>
        </a:p>
      </dgm:t>
    </dgm:pt>
    <dgm:pt modelId="{6591C95A-5877-45DC-A8C0-720324686132}" type="pres">
      <dgm:prSet presAssocID="{A2FD0423-8513-43CA-A9F1-D4FFB76B150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80ADF33-2BC8-47D8-BB69-C57D54A85F5F}" type="pres">
      <dgm:prSet presAssocID="{A2FD0423-8513-43CA-A9F1-D4FFB76B150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ACA0657-CCAB-4D7F-9992-121C05919314}" type="pres">
      <dgm:prSet presAssocID="{6D4069AC-7F88-4C72-AAAF-88C3CF945719}" presName="root2" presStyleCnt="0"/>
      <dgm:spPr/>
      <dgm:t>
        <a:bodyPr/>
        <a:lstStyle/>
        <a:p>
          <a:endParaRPr lang="ru-RU"/>
        </a:p>
      </dgm:t>
    </dgm:pt>
    <dgm:pt modelId="{60A7161D-D4CF-48D3-A326-0916689E2F99}" type="pres">
      <dgm:prSet presAssocID="{6D4069AC-7F88-4C72-AAAF-88C3CF945719}" presName="LevelTwoTextNode" presStyleLbl="node2" presStyleIdx="0" presStyleCnt="3" custScaleX="174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919573-02A2-4FC2-B45B-96CB7F37BE7B}" type="pres">
      <dgm:prSet presAssocID="{6D4069AC-7F88-4C72-AAAF-88C3CF945719}" presName="level3hierChild" presStyleCnt="0"/>
      <dgm:spPr/>
      <dgm:t>
        <a:bodyPr/>
        <a:lstStyle/>
        <a:p>
          <a:endParaRPr lang="ru-RU"/>
        </a:p>
      </dgm:t>
    </dgm:pt>
    <dgm:pt modelId="{C67FF6B6-7E09-4E0B-A7AA-E5831A8E0154}" type="pres">
      <dgm:prSet presAssocID="{6FA84945-8226-4723-B336-E48CACDA611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417DFE4-3134-4296-93B4-69826A96AE08}" type="pres">
      <dgm:prSet presAssocID="{6FA84945-8226-4723-B336-E48CACDA611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B37A949-F23A-40F6-AEEF-546B2BC1BBD4}" type="pres">
      <dgm:prSet presAssocID="{3F3C3ECB-789E-428C-BFBD-92F72C8552F7}" presName="root2" presStyleCnt="0"/>
      <dgm:spPr/>
      <dgm:t>
        <a:bodyPr/>
        <a:lstStyle/>
        <a:p>
          <a:endParaRPr lang="ru-RU"/>
        </a:p>
      </dgm:t>
    </dgm:pt>
    <dgm:pt modelId="{3EA779F6-763E-463C-969F-779FFBEDE9AB}" type="pres">
      <dgm:prSet presAssocID="{3F3C3ECB-789E-428C-BFBD-92F72C8552F7}" presName="LevelTwoTextNode" presStyleLbl="node2" presStyleIdx="1" presStyleCnt="3" custScaleX="173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BD3B9A-4C2D-4F2A-B7E7-2952B0AE7ECA}" type="pres">
      <dgm:prSet presAssocID="{3F3C3ECB-789E-428C-BFBD-92F72C8552F7}" presName="level3hierChild" presStyleCnt="0"/>
      <dgm:spPr/>
      <dgm:t>
        <a:bodyPr/>
        <a:lstStyle/>
        <a:p>
          <a:endParaRPr lang="ru-RU"/>
        </a:p>
      </dgm:t>
    </dgm:pt>
    <dgm:pt modelId="{1BFBDA32-C514-482F-983F-B2AF3D6DB6B9}" type="pres">
      <dgm:prSet presAssocID="{C7F41CFB-EBE3-44EF-9C0D-DCF66EA8A6F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B89F1662-A953-4953-B717-DE71E7EBE405}" type="pres">
      <dgm:prSet presAssocID="{C7F41CFB-EBE3-44EF-9C0D-DCF66EA8A6F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A5044A3-CD72-4B29-A071-74628B95CE31}" type="pres">
      <dgm:prSet presAssocID="{51B0B8CC-4135-4CC9-992D-CEB9803AA653}" presName="root2" presStyleCnt="0"/>
      <dgm:spPr/>
      <dgm:t>
        <a:bodyPr/>
        <a:lstStyle/>
        <a:p>
          <a:endParaRPr lang="ru-RU"/>
        </a:p>
      </dgm:t>
    </dgm:pt>
    <dgm:pt modelId="{27C59873-7920-48A4-B6FE-A2A2611BA73B}" type="pres">
      <dgm:prSet presAssocID="{51B0B8CC-4135-4CC9-992D-CEB9803AA653}" presName="LevelTwoTextNode" presStyleLbl="node2" presStyleIdx="2" presStyleCnt="3" custScaleX="1732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2CF62-A0F0-4CF5-A032-7EA1BEDFA12C}" type="pres">
      <dgm:prSet presAssocID="{51B0B8CC-4135-4CC9-992D-CEB9803AA653}" presName="level3hierChild" presStyleCnt="0"/>
      <dgm:spPr/>
      <dgm:t>
        <a:bodyPr/>
        <a:lstStyle/>
        <a:p>
          <a:endParaRPr lang="ru-RU"/>
        </a:p>
      </dgm:t>
    </dgm:pt>
  </dgm:ptLst>
  <dgm:cxnLst>
    <dgm:cxn modelId="{B09E70E7-EAFB-4117-A6FE-E7748E68BB4E}" type="presOf" srcId="{C7F41CFB-EBE3-44EF-9C0D-DCF66EA8A6F1}" destId="{1BFBDA32-C514-482F-983F-B2AF3D6DB6B9}" srcOrd="0" destOrd="0" presId="urn:microsoft.com/office/officeart/2008/layout/HorizontalMultiLevelHierarchy"/>
    <dgm:cxn modelId="{7743E4E5-C9E1-4022-89D9-648E09ADE3ED}" type="presOf" srcId="{C7F41CFB-EBE3-44EF-9C0D-DCF66EA8A6F1}" destId="{B89F1662-A953-4953-B717-DE71E7EBE405}" srcOrd="1" destOrd="0" presId="urn:microsoft.com/office/officeart/2008/layout/HorizontalMultiLevelHierarchy"/>
    <dgm:cxn modelId="{6CC0BDBA-8C19-4471-8860-BE9F04DD48C5}" type="presOf" srcId="{51B0B8CC-4135-4CC9-992D-CEB9803AA653}" destId="{27C59873-7920-48A4-B6FE-A2A2611BA73B}" srcOrd="0" destOrd="0" presId="urn:microsoft.com/office/officeart/2008/layout/HorizontalMultiLevelHierarchy"/>
    <dgm:cxn modelId="{6A08DAAC-9700-40C6-A3AF-68BFFC95D6B0}" type="presOf" srcId="{2AAFD8EB-B3BF-43A1-A246-D1843ECB07D5}" destId="{F3933B1F-59A3-4B9E-958A-FFFD08E92D75}" srcOrd="0" destOrd="0" presId="urn:microsoft.com/office/officeart/2008/layout/HorizontalMultiLevelHierarchy"/>
    <dgm:cxn modelId="{E4711E65-0275-46D3-87DF-7DCCA4084A36}" srcId="{2AAFD8EB-B3BF-43A1-A246-D1843ECB07D5}" destId="{3F3C3ECB-789E-428C-BFBD-92F72C8552F7}" srcOrd="1" destOrd="0" parTransId="{6FA84945-8226-4723-B336-E48CACDA611F}" sibTransId="{AA9A107D-31DE-4B32-9B21-27832AC21244}"/>
    <dgm:cxn modelId="{01EAE37A-1D05-4E53-A20B-A122EA8AD1D9}" srcId="{2AAFD8EB-B3BF-43A1-A246-D1843ECB07D5}" destId="{51B0B8CC-4135-4CC9-992D-CEB9803AA653}" srcOrd="2" destOrd="0" parTransId="{C7F41CFB-EBE3-44EF-9C0D-DCF66EA8A6F1}" sibTransId="{A81F0324-C3CB-43C1-950A-9B2442464C94}"/>
    <dgm:cxn modelId="{98DE6676-BE70-4B8A-AA8C-DE9986DB9E63}" type="presOf" srcId="{6FA84945-8226-4723-B336-E48CACDA611F}" destId="{C417DFE4-3134-4296-93B4-69826A96AE08}" srcOrd="1" destOrd="0" presId="urn:microsoft.com/office/officeart/2008/layout/HorizontalMultiLevelHierarchy"/>
    <dgm:cxn modelId="{FA2FB74B-96A5-482C-9290-DA29D2A982C8}" type="presOf" srcId="{3F3C3ECB-789E-428C-BFBD-92F72C8552F7}" destId="{3EA779F6-763E-463C-969F-779FFBEDE9AB}" srcOrd="0" destOrd="0" presId="urn:microsoft.com/office/officeart/2008/layout/HorizontalMultiLevelHierarchy"/>
    <dgm:cxn modelId="{37AE5DD6-FF99-4607-B309-7803D0A9A052}" srcId="{818B78FA-0410-48A6-8DC9-CA3D32954A7C}" destId="{2AAFD8EB-B3BF-43A1-A246-D1843ECB07D5}" srcOrd="0" destOrd="0" parTransId="{B7E0764A-48E5-41C9-8CD9-088F4CB1946C}" sibTransId="{B614B9F3-414E-4716-9FDD-06DCE0C46156}"/>
    <dgm:cxn modelId="{40950157-E670-47AA-93DA-6099855F83FE}" type="presOf" srcId="{6D4069AC-7F88-4C72-AAAF-88C3CF945719}" destId="{60A7161D-D4CF-48D3-A326-0916689E2F99}" srcOrd="0" destOrd="0" presId="urn:microsoft.com/office/officeart/2008/layout/HorizontalMultiLevelHierarchy"/>
    <dgm:cxn modelId="{7B5CAC63-D6E1-492D-BD86-C19A31F98D22}" type="presOf" srcId="{A2FD0423-8513-43CA-A9F1-D4FFB76B150D}" destId="{980ADF33-2BC8-47D8-BB69-C57D54A85F5F}" srcOrd="1" destOrd="0" presId="urn:microsoft.com/office/officeart/2008/layout/HorizontalMultiLevelHierarchy"/>
    <dgm:cxn modelId="{D9CA5213-724F-4ACF-AC94-E5D7EE41E456}" srcId="{2AAFD8EB-B3BF-43A1-A246-D1843ECB07D5}" destId="{6D4069AC-7F88-4C72-AAAF-88C3CF945719}" srcOrd="0" destOrd="0" parTransId="{A2FD0423-8513-43CA-A9F1-D4FFB76B150D}" sibTransId="{93B10BC3-24C0-4044-9656-3065CE6DBE56}"/>
    <dgm:cxn modelId="{8A2DEC1B-DDE1-4FA5-95DB-547611795B62}" type="presOf" srcId="{A2FD0423-8513-43CA-A9F1-D4FFB76B150D}" destId="{6591C95A-5877-45DC-A8C0-720324686132}" srcOrd="0" destOrd="0" presId="urn:microsoft.com/office/officeart/2008/layout/HorizontalMultiLevelHierarchy"/>
    <dgm:cxn modelId="{241AD755-101E-470A-8384-F1E586D16AED}" type="presOf" srcId="{6FA84945-8226-4723-B336-E48CACDA611F}" destId="{C67FF6B6-7E09-4E0B-A7AA-E5831A8E0154}" srcOrd="0" destOrd="0" presId="urn:microsoft.com/office/officeart/2008/layout/HorizontalMultiLevelHierarchy"/>
    <dgm:cxn modelId="{0087A2D5-0CB1-4775-874C-3106EB76F604}" type="presOf" srcId="{818B78FA-0410-48A6-8DC9-CA3D32954A7C}" destId="{34CE7AF8-AFE7-43C7-9100-AA875E59A370}" srcOrd="0" destOrd="0" presId="urn:microsoft.com/office/officeart/2008/layout/HorizontalMultiLevelHierarchy"/>
    <dgm:cxn modelId="{47212870-26EF-494D-9CAF-4A5A5CA5235E}" type="presParOf" srcId="{34CE7AF8-AFE7-43C7-9100-AA875E59A370}" destId="{26731717-E418-41BB-AD61-7263C1B2763B}" srcOrd="0" destOrd="0" presId="urn:microsoft.com/office/officeart/2008/layout/HorizontalMultiLevelHierarchy"/>
    <dgm:cxn modelId="{EBE85C3D-755E-40FE-96D0-367C2F0A91DC}" type="presParOf" srcId="{26731717-E418-41BB-AD61-7263C1B2763B}" destId="{F3933B1F-59A3-4B9E-958A-FFFD08E92D75}" srcOrd="0" destOrd="0" presId="urn:microsoft.com/office/officeart/2008/layout/HorizontalMultiLevelHierarchy"/>
    <dgm:cxn modelId="{7BEF46AC-FBCB-4B20-806F-0CA075831E50}" type="presParOf" srcId="{26731717-E418-41BB-AD61-7263C1B2763B}" destId="{C5575686-AC4D-43FB-B2C6-4B69CD338A29}" srcOrd="1" destOrd="0" presId="urn:microsoft.com/office/officeart/2008/layout/HorizontalMultiLevelHierarchy"/>
    <dgm:cxn modelId="{EB874944-FFB5-49EA-A18D-30EFB6C2CED5}" type="presParOf" srcId="{C5575686-AC4D-43FB-B2C6-4B69CD338A29}" destId="{6591C95A-5877-45DC-A8C0-720324686132}" srcOrd="0" destOrd="0" presId="urn:microsoft.com/office/officeart/2008/layout/HorizontalMultiLevelHierarchy"/>
    <dgm:cxn modelId="{8846D0C6-F789-417B-AFEB-1812790E6F22}" type="presParOf" srcId="{6591C95A-5877-45DC-A8C0-720324686132}" destId="{980ADF33-2BC8-47D8-BB69-C57D54A85F5F}" srcOrd="0" destOrd="0" presId="urn:microsoft.com/office/officeart/2008/layout/HorizontalMultiLevelHierarchy"/>
    <dgm:cxn modelId="{A2B4152B-60BA-45C1-A654-41F02F5918D3}" type="presParOf" srcId="{C5575686-AC4D-43FB-B2C6-4B69CD338A29}" destId="{AACA0657-CCAB-4D7F-9992-121C05919314}" srcOrd="1" destOrd="0" presId="urn:microsoft.com/office/officeart/2008/layout/HorizontalMultiLevelHierarchy"/>
    <dgm:cxn modelId="{657E0A4C-D87C-4C50-9332-3943891175C8}" type="presParOf" srcId="{AACA0657-CCAB-4D7F-9992-121C05919314}" destId="{60A7161D-D4CF-48D3-A326-0916689E2F99}" srcOrd="0" destOrd="0" presId="urn:microsoft.com/office/officeart/2008/layout/HorizontalMultiLevelHierarchy"/>
    <dgm:cxn modelId="{4A6A5ADC-81B6-4341-928E-5B68CBAF8A51}" type="presParOf" srcId="{AACA0657-CCAB-4D7F-9992-121C05919314}" destId="{F4919573-02A2-4FC2-B45B-96CB7F37BE7B}" srcOrd="1" destOrd="0" presId="urn:microsoft.com/office/officeart/2008/layout/HorizontalMultiLevelHierarchy"/>
    <dgm:cxn modelId="{6AEA24B1-0911-43C0-AE90-8F2277A4DF46}" type="presParOf" srcId="{C5575686-AC4D-43FB-B2C6-4B69CD338A29}" destId="{C67FF6B6-7E09-4E0B-A7AA-E5831A8E0154}" srcOrd="2" destOrd="0" presId="urn:microsoft.com/office/officeart/2008/layout/HorizontalMultiLevelHierarchy"/>
    <dgm:cxn modelId="{43B17790-BE2E-49BF-B983-CF9F7E9FA470}" type="presParOf" srcId="{C67FF6B6-7E09-4E0B-A7AA-E5831A8E0154}" destId="{C417DFE4-3134-4296-93B4-69826A96AE08}" srcOrd="0" destOrd="0" presId="urn:microsoft.com/office/officeart/2008/layout/HorizontalMultiLevelHierarchy"/>
    <dgm:cxn modelId="{CD463E1D-E0E7-4C25-BE95-4DFE3D8AA0C2}" type="presParOf" srcId="{C5575686-AC4D-43FB-B2C6-4B69CD338A29}" destId="{BB37A949-F23A-40F6-AEEF-546B2BC1BBD4}" srcOrd="3" destOrd="0" presId="urn:microsoft.com/office/officeart/2008/layout/HorizontalMultiLevelHierarchy"/>
    <dgm:cxn modelId="{83764831-0604-4C70-9C24-3BFBAA65386B}" type="presParOf" srcId="{BB37A949-F23A-40F6-AEEF-546B2BC1BBD4}" destId="{3EA779F6-763E-463C-969F-779FFBEDE9AB}" srcOrd="0" destOrd="0" presId="urn:microsoft.com/office/officeart/2008/layout/HorizontalMultiLevelHierarchy"/>
    <dgm:cxn modelId="{2FD8BB2A-2361-448F-B981-072143C6B145}" type="presParOf" srcId="{BB37A949-F23A-40F6-AEEF-546B2BC1BBD4}" destId="{4ABD3B9A-4C2D-4F2A-B7E7-2952B0AE7ECA}" srcOrd="1" destOrd="0" presId="urn:microsoft.com/office/officeart/2008/layout/HorizontalMultiLevelHierarchy"/>
    <dgm:cxn modelId="{FB387810-24EF-45BB-9795-A89B7707864F}" type="presParOf" srcId="{C5575686-AC4D-43FB-B2C6-4B69CD338A29}" destId="{1BFBDA32-C514-482F-983F-B2AF3D6DB6B9}" srcOrd="4" destOrd="0" presId="urn:microsoft.com/office/officeart/2008/layout/HorizontalMultiLevelHierarchy"/>
    <dgm:cxn modelId="{E92DA0A1-17E7-4EC9-A24D-C28B99213FB3}" type="presParOf" srcId="{1BFBDA32-C514-482F-983F-B2AF3D6DB6B9}" destId="{B89F1662-A953-4953-B717-DE71E7EBE405}" srcOrd="0" destOrd="0" presId="urn:microsoft.com/office/officeart/2008/layout/HorizontalMultiLevelHierarchy"/>
    <dgm:cxn modelId="{43A61B72-8B27-48A0-B0A0-0115C0FF00F5}" type="presParOf" srcId="{C5575686-AC4D-43FB-B2C6-4B69CD338A29}" destId="{CA5044A3-CD72-4B29-A071-74628B95CE31}" srcOrd="5" destOrd="0" presId="urn:microsoft.com/office/officeart/2008/layout/HorizontalMultiLevelHierarchy"/>
    <dgm:cxn modelId="{E90FE59E-C2BA-412D-BDF6-66E834FC78DC}" type="presParOf" srcId="{CA5044A3-CD72-4B29-A071-74628B95CE31}" destId="{27C59873-7920-48A4-B6FE-A2A2611BA73B}" srcOrd="0" destOrd="0" presId="urn:microsoft.com/office/officeart/2008/layout/HorizontalMultiLevelHierarchy"/>
    <dgm:cxn modelId="{9963904F-09D3-4BC0-81A4-7ACB5B029E60}" type="presParOf" srcId="{CA5044A3-CD72-4B29-A071-74628B95CE31}" destId="{5342CF62-A0F0-4CF5-A032-7EA1BEDFA12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E6E67-D3E0-4403-954A-836E73BD394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4156E6E-BA6B-46D8-9BD2-FA2BF2014060}">
      <dgm:prSet phldrT="[Текст]" custT="1"/>
      <dgm:spPr/>
      <dgm:t>
        <a:bodyPr/>
        <a:lstStyle/>
        <a:p>
          <a:r>
            <a:rPr lang="ru-RU" sz="2400" b="1" dirty="0" err="1" smtClean="0">
              <a:latin typeface="Times New Roman"/>
              <a:ea typeface="Times New Roman"/>
              <a:cs typeface="Times New Roman"/>
              <a:sym typeface="Times New Roman"/>
            </a:rPr>
            <a:t>Целеполагание</a:t>
          </a:r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 перед началом изучения темы, главы, раздела</a:t>
          </a:r>
          <a:endParaRPr lang="ru-RU" sz="2400" u="none" dirty="0"/>
        </a:p>
      </dgm:t>
    </dgm:pt>
    <dgm:pt modelId="{2D0FA3E8-2625-49B5-BCCC-BC08FA9274A5}" type="parTrans" cxnId="{A9650DC4-FC6F-40A1-88A4-3AF0E1C0F8B2}">
      <dgm:prSet/>
      <dgm:spPr/>
      <dgm:t>
        <a:bodyPr/>
        <a:lstStyle/>
        <a:p>
          <a:endParaRPr lang="ru-RU"/>
        </a:p>
      </dgm:t>
    </dgm:pt>
    <dgm:pt modelId="{9B9FD437-6B7F-45D0-8BF9-30E8D0BEE4DA}" type="sibTrans" cxnId="{A9650DC4-FC6F-40A1-88A4-3AF0E1C0F8B2}">
      <dgm:prSet/>
      <dgm:spPr/>
      <dgm:t>
        <a:bodyPr/>
        <a:lstStyle/>
        <a:p>
          <a:endParaRPr lang="ru-RU"/>
        </a:p>
      </dgm:t>
    </dgm:pt>
    <dgm:pt modelId="{D39E55BB-3955-443B-B69D-0C1DEA84A12B}">
      <dgm:prSet custT="1"/>
      <dgm:spPr/>
      <dgm:t>
        <a:bodyPr/>
        <a:lstStyle/>
        <a:p>
          <a:pPr rtl="0"/>
          <a:endParaRPr lang="ru-RU" sz="2400" dirty="0"/>
        </a:p>
      </dgm:t>
    </dgm:pt>
    <dgm:pt modelId="{CE8FD8D1-0552-4651-92EC-F9DD0DAAEB5F}" type="parTrans" cxnId="{501B061F-662D-46CA-9CE0-952A946572CA}">
      <dgm:prSet/>
      <dgm:spPr/>
      <dgm:t>
        <a:bodyPr/>
        <a:lstStyle/>
        <a:p>
          <a:endParaRPr lang="ru-RU"/>
        </a:p>
      </dgm:t>
    </dgm:pt>
    <dgm:pt modelId="{35F11A68-0960-49D7-B66A-2C162D993904}" type="sibTrans" cxnId="{501B061F-662D-46CA-9CE0-952A946572CA}">
      <dgm:prSet/>
      <dgm:spPr/>
      <dgm:t>
        <a:bodyPr/>
        <a:lstStyle/>
        <a:p>
          <a:endParaRPr lang="ru-RU"/>
        </a:p>
      </dgm:t>
    </dgm:pt>
    <dgm:pt modelId="{04043CB7-E145-4AC2-97CE-4BB2C303D82E}">
      <dgm:prSet custT="1"/>
      <dgm:spPr/>
      <dgm:t>
        <a:bodyPr/>
        <a:lstStyle/>
        <a:p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Определение критериев. Договоренность с обучающимися</a:t>
          </a:r>
          <a:endParaRPr lang="ru-RU" sz="2400" b="1" dirty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0C543B9B-F38F-45F3-87E2-8BD89DBC43D6}" type="parTrans" cxnId="{0F1A60DC-F262-4DF9-96DF-2E3086BF67FB}">
      <dgm:prSet/>
      <dgm:spPr/>
      <dgm:t>
        <a:bodyPr/>
        <a:lstStyle/>
        <a:p>
          <a:endParaRPr lang="ru-RU"/>
        </a:p>
      </dgm:t>
    </dgm:pt>
    <dgm:pt modelId="{06437E31-A511-4247-BF3F-683589C8CCE9}" type="sibTrans" cxnId="{0F1A60DC-F262-4DF9-96DF-2E3086BF67FB}">
      <dgm:prSet/>
      <dgm:spPr/>
      <dgm:t>
        <a:bodyPr/>
        <a:lstStyle/>
        <a:p>
          <a:endParaRPr lang="ru-RU"/>
        </a:p>
      </dgm:t>
    </dgm:pt>
    <dgm:pt modelId="{5FC3387B-B448-4231-85C4-C314A2F26152}">
      <dgm:prSet custT="1"/>
      <dgm:spPr/>
      <dgm:t>
        <a:bodyPr/>
        <a:lstStyle/>
        <a:p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Фиксирование критериев</a:t>
          </a:r>
          <a:endParaRPr lang="ru-RU" sz="2400" b="1" dirty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58B2B054-01BF-48A5-9A94-4747AC8BCF7B}" type="parTrans" cxnId="{D6C8D25C-994E-4FF5-AACB-2C62633FCBAD}">
      <dgm:prSet/>
      <dgm:spPr/>
      <dgm:t>
        <a:bodyPr/>
        <a:lstStyle/>
        <a:p>
          <a:endParaRPr lang="ru-RU"/>
        </a:p>
      </dgm:t>
    </dgm:pt>
    <dgm:pt modelId="{FFB2D923-97A1-484F-9ECD-5098559542E1}" type="sibTrans" cxnId="{D6C8D25C-994E-4FF5-AACB-2C62633FCBAD}">
      <dgm:prSet/>
      <dgm:spPr/>
      <dgm:t>
        <a:bodyPr/>
        <a:lstStyle/>
        <a:p>
          <a:endParaRPr lang="ru-RU"/>
        </a:p>
      </dgm:t>
    </dgm:pt>
    <dgm:pt modelId="{894CFD5C-4F2F-4571-B6FF-0E25793D72B7}">
      <dgm:prSet custT="1"/>
      <dgm:spPr/>
      <dgm:t>
        <a:bodyPr/>
        <a:lstStyle/>
        <a:p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Расположение критериев по степени важности</a:t>
          </a:r>
          <a:endParaRPr lang="ru-RU" sz="2400" b="1" dirty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4A5F3CD1-6EAF-442E-8036-FB71B531963E}" type="parTrans" cxnId="{7D554A03-2C8E-4180-A1F8-3A160A36351B}">
      <dgm:prSet/>
      <dgm:spPr/>
      <dgm:t>
        <a:bodyPr/>
        <a:lstStyle/>
        <a:p>
          <a:endParaRPr lang="ru-RU"/>
        </a:p>
      </dgm:t>
    </dgm:pt>
    <dgm:pt modelId="{BA5EB67F-2752-4709-898D-381B3E50C669}" type="sibTrans" cxnId="{7D554A03-2C8E-4180-A1F8-3A160A36351B}">
      <dgm:prSet/>
      <dgm:spPr/>
      <dgm:t>
        <a:bodyPr/>
        <a:lstStyle/>
        <a:p>
          <a:endParaRPr lang="ru-RU"/>
        </a:p>
      </dgm:t>
    </dgm:pt>
    <dgm:pt modelId="{792DEFE6-1423-47E1-B207-9E6015CCEBBE}">
      <dgm:prSet custT="1"/>
      <dgm:spPr/>
      <dgm:t>
        <a:bodyPr/>
        <a:lstStyle/>
        <a:p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В процессе обсуждения выбор приоритетных критериев</a:t>
          </a:r>
          <a:endParaRPr lang="ru-RU" sz="2400" b="1" dirty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013C2DD9-3E46-4F83-B22C-990E09641D9A}" type="parTrans" cxnId="{4C0E60E7-D64D-4C26-A437-A1759895E31C}">
      <dgm:prSet/>
      <dgm:spPr/>
      <dgm:t>
        <a:bodyPr/>
        <a:lstStyle/>
        <a:p>
          <a:endParaRPr lang="ru-RU"/>
        </a:p>
      </dgm:t>
    </dgm:pt>
    <dgm:pt modelId="{8EA32F85-2EE2-4AA9-91A7-36F00D237ED3}" type="sibTrans" cxnId="{4C0E60E7-D64D-4C26-A437-A1759895E31C}">
      <dgm:prSet/>
      <dgm:spPr/>
      <dgm:t>
        <a:bodyPr/>
        <a:lstStyle/>
        <a:p>
          <a:endParaRPr lang="ru-RU"/>
        </a:p>
      </dgm:t>
    </dgm:pt>
    <dgm:pt modelId="{CAB1FB41-5E06-4A2C-8FAD-CF414D608D4B}">
      <dgm:prSet custT="1"/>
      <dgm:spPr/>
      <dgm:t>
        <a:bodyPr/>
        <a:lstStyle/>
        <a:p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При необходимости - определение количественного выражения (баллы) каждого критерия или разбивка на уровни выполнения задания</a:t>
          </a:r>
          <a:endParaRPr lang="ru-RU" sz="2400" dirty="0"/>
        </a:p>
      </dgm:t>
    </dgm:pt>
    <dgm:pt modelId="{30397436-FB12-4B7D-AA19-D861F055963A}" type="parTrans" cxnId="{67DF9C0A-A9F5-4514-B552-01EE24830D26}">
      <dgm:prSet/>
      <dgm:spPr/>
      <dgm:t>
        <a:bodyPr/>
        <a:lstStyle/>
        <a:p>
          <a:endParaRPr lang="ru-RU"/>
        </a:p>
      </dgm:t>
    </dgm:pt>
    <dgm:pt modelId="{52ED4196-FCAB-4946-BC78-51A1C0496EBE}" type="sibTrans" cxnId="{67DF9C0A-A9F5-4514-B552-01EE24830D26}">
      <dgm:prSet/>
      <dgm:spPr/>
      <dgm:t>
        <a:bodyPr/>
        <a:lstStyle/>
        <a:p>
          <a:endParaRPr lang="ru-RU"/>
        </a:p>
      </dgm:t>
    </dgm:pt>
    <dgm:pt modelId="{D3686DA0-AB17-4F85-B7B6-8CE36DC74B78}">
      <dgm:prSet custT="1"/>
      <dgm:spPr/>
      <dgm:t>
        <a:bodyPr/>
        <a:lstStyle/>
        <a:p>
          <a:r>
            <a:rPr lang="ru-RU" sz="2400" b="1" dirty="0" smtClean="0">
              <a:latin typeface="Times New Roman"/>
              <a:ea typeface="Times New Roman"/>
              <a:cs typeface="Times New Roman"/>
              <a:sym typeface="Times New Roman"/>
            </a:rPr>
            <a:t>Понимание предложенных критериев всеми обучающимися</a:t>
          </a:r>
          <a:endParaRPr lang="ru-RU" sz="2400" b="1" dirty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7F4F7490-465B-4971-809A-F62D83F96BE0}" type="sibTrans" cxnId="{0C40619A-351E-419A-8064-6679C364F179}">
      <dgm:prSet/>
      <dgm:spPr/>
      <dgm:t>
        <a:bodyPr/>
        <a:lstStyle/>
        <a:p>
          <a:endParaRPr lang="ru-RU"/>
        </a:p>
      </dgm:t>
    </dgm:pt>
    <dgm:pt modelId="{1F2BFA0B-9D8B-4FE2-BF78-89C3F1001A26}" type="parTrans" cxnId="{0C40619A-351E-419A-8064-6679C364F179}">
      <dgm:prSet/>
      <dgm:spPr/>
      <dgm:t>
        <a:bodyPr/>
        <a:lstStyle/>
        <a:p>
          <a:endParaRPr lang="ru-RU"/>
        </a:p>
      </dgm:t>
    </dgm:pt>
    <dgm:pt modelId="{76599DDE-A27C-45B2-8B8F-0FB1FD0F9E70}" type="pres">
      <dgm:prSet presAssocID="{5B2E6E67-D3E0-4403-954A-836E73BD39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D89D34B-2EBD-4FCA-9F28-AE7D0BCC207D}" type="pres">
      <dgm:prSet presAssocID="{5B2E6E67-D3E0-4403-954A-836E73BD3940}" presName="Name1" presStyleCnt="0"/>
      <dgm:spPr/>
      <dgm:t>
        <a:bodyPr/>
        <a:lstStyle/>
        <a:p>
          <a:endParaRPr lang="ru-RU"/>
        </a:p>
      </dgm:t>
    </dgm:pt>
    <dgm:pt modelId="{44C66E90-D800-4DC4-A719-5539F2818BA3}" type="pres">
      <dgm:prSet presAssocID="{5B2E6E67-D3E0-4403-954A-836E73BD3940}" presName="cycle" presStyleCnt="0"/>
      <dgm:spPr/>
      <dgm:t>
        <a:bodyPr/>
        <a:lstStyle/>
        <a:p>
          <a:endParaRPr lang="ru-RU"/>
        </a:p>
      </dgm:t>
    </dgm:pt>
    <dgm:pt modelId="{98BCEE1F-92EF-4C07-AB9A-6C68161153EC}" type="pres">
      <dgm:prSet presAssocID="{5B2E6E67-D3E0-4403-954A-836E73BD3940}" presName="srcNode" presStyleLbl="node1" presStyleIdx="0" presStyleCnt="7"/>
      <dgm:spPr/>
      <dgm:t>
        <a:bodyPr/>
        <a:lstStyle/>
        <a:p>
          <a:endParaRPr lang="ru-RU"/>
        </a:p>
      </dgm:t>
    </dgm:pt>
    <dgm:pt modelId="{F7CF350F-126E-40E2-95D2-4BEDD81C9126}" type="pres">
      <dgm:prSet presAssocID="{5B2E6E67-D3E0-4403-954A-836E73BD3940}" presName="conn" presStyleLbl="parChTrans1D2" presStyleIdx="0" presStyleCnt="1"/>
      <dgm:spPr/>
      <dgm:t>
        <a:bodyPr/>
        <a:lstStyle/>
        <a:p>
          <a:endParaRPr lang="ru-RU"/>
        </a:p>
      </dgm:t>
    </dgm:pt>
    <dgm:pt modelId="{5598F018-60DF-45B4-B081-0FFBC3BA4A55}" type="pres">
      <dgm:prSet presAssocID="{5B2E6E67-D3E0-4403-954A-836E73BD3940}" presName="extraNode" presStyleLbl="node1" presStyleIdx="0" presStyleCnt="7"/>
      <dgm:spPr/>
      <dgm:t>
        <a:bodyPr/>
        <a:lstStyle/>
        <a:p>
          <a:endParaRPr lang="ru-RU"/>
        </a:p>
      </dgm:t>
    </dgm:pt>
    <dgm:pt modelId="{259A2B22-4CE0-499F-90EB-BF638741D905}" type="pres">
      <dgm:prSet presAssocID="{5B2E6E67-D3E0-4403-954A-836E73BD3940}" presName="dstNode" presStyleLbl="node1" presStyleIdx="0" presStyleCnt="7"/>
      <dgm:spPr/>
      <dgm:t>
        <a:bodyPr/>
        <a:lstStyle/>
        <a:p>
          <a:endParaRPr lang="ru-RU"/>
        </a:p>
      </dgm:t>
    </dgm:pt>
    <dgm:pt modelId="{130F41E3-2CEB-4A63-8F85-EE7396B1BF26}" type="pres">
      <dgm:prSet presAssocID="{14156E6E-BA6B-46D8-9BD2-FA2BF201406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D1CA8-1BF3-45A6-8893-165D40168FF9}" type="pres">
      <dgm:prSet presAssocID="{14156E6E-BA6B-46D8-9BD2-FA2BF2014060}" presName="accent_1" presStyleCnt="0"/>
      <dgm:spPr/>
      <dgm:t>
        <a:bodyPr/>
        <a:lstStyle/>
        <a:p>
          <a:endParaRPr lang="ru-RU"/>
        </a:p>
      </dgm:t>
    </dgm:pt>
    <dgm:pt modelId="{B0BBE078-0E4A-4DB0-86F1-02F8405FE296}" type="pres">
      <dgm:prSet presAssocID="{14156E6E-BA6B-46D8-9BD2-FA2BF2014060}" presName="accentRepeatNode" presStyleLbl="solidFgAcc1" presStyleIdx="0" presStyleCnt="7" custLinFactNeighborX="-1410" custLinFactNeighborY="-3978"/>
      <dgm:spPr>
        <a:solidFill>
          <a:srgbClr val="FF3399"/>
        </a:solidFill>
      </dgm:spPr>
      <dgm:t>
        <a:bodyPr/>
        <a:lstStyle/>
        <a:p>
          <a:endParaRPr lang="ru-RU"/>
        </a:p>
      </dgm:t>
    </dgm:pt>
    <dgm:pt modelId="{827C2D18-D81E-48DD-B16D-829C706623F2}" type="pres">
      <dgm:prSet presAssocID="{04043CB7-E145-4AC2-97CE-4BB2C303D82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76F84-F3C5-4940-B872-CA1F0BEB064A}" type="pres">
      <dgm:prSet presAssocID="{04043CB7-E145-4AC2-97CE-4BB2C303D82E}" presName="accent_2" presStyleCnt="0"/>
      <dgm:spPr/>
      <dgm:t>
        <a:bodyPr/>
        <a:lstStyle/>
        <a:p>
          <a:endParaRPr lang="ru-RU"/>
        </a:p>
      </dgm:t>
    </dgm:pt>
    <dgm:pt modelId="{38B0433A-3207-4887-B1B8-806B345936F1}" type="pres">
      <dgm:prSet presAssocID="{04043CB7-E145-4AC2-97CE-4BB2C303D82E}" presName="accentRepeatNode" presStyleLbl="solidFgAcc1" presStyleIdx="1" presStyleCnt="7" custLinFactNeighborX="3102" custLinFactNeighborY="-10857"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F906D8CB-2988-476C-960B-DBDF1995CFF0}" type="pres">
      <dgm:prSet presAssocID="{5FC3387B-B448-4231-85C4-C314A2F2615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36BF6-246E-491B-B0EF-AF0C4687A1C6}" type="pres">
      <dgm:prSet presAssocID="{5FC3387B-B448-4231-85C4-C314A2F26152}" presName="accent_3" presStyleCnt="0"/>
      <dgm:spPr/>
      <dgm:t>
        <a:bodyPr/>
        <a:lstStyle/>
        <a:p>
          <a:endParaRPr lang="ru-RU"/>
        </a:p>
      </dgm:t>
    </dgm:pt>
    <dgm:pt modelId="{87860A44-AE45-4754-A62B-648FEBDA644A}" type="pres">
      <dgm:prSet presAssocID="{5FC3387B-B448-4231-85C4-C314A2F26152}" presName="accentRepeatNode" presStyleLbl="solidFgAcc1" presStyleIdx="2" presStyleCnt="7" custLinFactNeighborX="4653" custLinFactNeighborY="-3102"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57358A19-A866-4E07-872F-1DBC261E5780}" type="pres">
      <dgm:prSet presAssocID="{D3686DA0-AB17-4F85-B7B6-8CE36DC74B7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B4D8B-E709-48B1-9520-1A7F5F94346C}" type="pres">
      <dgm:prSet presAssocID="{D3686DA0-AB17-4F85-B7B6-8CE36DC74B78}" presName="accent_4" presStyleCnt="0"/>
      <dgm:spPr/>
      <dgm:t>
        <a:bodyPr/>
        <a:lstStyle/>
        <a:p>
          <a:endParaRPr lang="ru-RU"/>
        </a:p>
      </dgm:t>
    </dgm:pt>
    <dgm:pt modelId="{76928424-697E-41C5-92AC-48E4727BEAD8}" type="pres">
      <dgm:prSet presAssocID="{D3686DA0-AB17-4F85-B7B6-8CE36DC74B78}" presName="accentRepeatNode" presStyleLbl="solidFgAcc1" presStyleIdx="3" presStyleCnt="7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E06C060-157D-4C32-8A2E-3F92E292B476}" type="pres">
      <dgm:prSet presAssocID="{894CFD5C-4F2F-4571-B6FF-0E25793D72B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19797-F8C1-4DEF-A804-A1B1B52BC83E}" type="pres">
      <dgm:prSet presAssocID="{894CFD5C-4F2F-4571-B6FF-0E25793D72B7}" presName="accent_5" presStyleCnt="0"/>
      <dgm:spPr/>
      <dgm:t>
        <a:bodyPr/>
        <a:lstStyle/>
        <a:p>
          <a:endParaRPr lang="ru-RU"/>
        </a:p>
      </dgm:t>
    </dgm:pt>
    <dgm:pt modelId="{21963C62-0E85-478E-80B1-4EB19E4F1F62}" type="pres">
      <dgm:prSet presAssocID="{894CFD5C-4F2F-4571-B6FF-0E25793D72B7}" presName="accentRepeatNode" presStyleLbl="solidFgAcc1" presStyleIdx="4" presStyleCnt="7"/>
      <dgm:spPr>
        <a:solidFill>
          <a:srgbClr val="FF6600"/>
        </a:solidFill>
      </dgm:spPr>
      <dgm:t>
        <a:bodyPr/>
        <a:lstStyle/>
        <a:p>
          <a:endParaRPr lang="ru-RU"/>
        </a:p>
      </dgm:t>
    </dgm:pt>
    <dgm:pt modelId="{DB6FCF7D-61F0-437D-BBD4-B3BCC117B1A0}" type="pres">
      <dgm:prSet presAssocID="{792DEFE6-1423-47E1-B207-9E6015CCEBB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0F473-C423-48BC-9639-8C56CC37A9D5}" type="pres">
      <dgm:prSet presAssocID="{792DEFE6-1423-47E1-B207-9E6015CCEBBE}" presName="accent_6" presStyleCnt="0"/>
      <dgm:spPr/>
      <dgm:t>
        <a:bodyPr/>
        <a:lstStyle/>
        <a:p>
          <a:endParaRPr lang="ru-RU"/>
        </a:p>
      </dgm:t>
    </dgm:pt>
    <dgm:pt modelId="{99B73441-C815-4017-9EF0-F6ADA0E13173}" type="pres">
      <dgm:prSet presAssocID="{792DEFE6-1423-47E1-B207-9E6015CCEBBE}" presName="accentRepeatNode" presStyleLbl="solidFgAcc1" presStyleIdx="5" presStyleCnt="7" custLinFactNeighborX="6204" custLinFactNeighborY="-3102"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82A6DDB1-4FCB-46B6-91B6-D7852C3E389A}" type="pres">
      <dgm:prSet presAssocID="{CAB1FB41-5E06-4A2C-8FAD-CF414D608D4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6D1FD-2911-4292-863C-EBF888FB0935}" type="pres">
      <dgm:prSet presAssocID="{CAB1FB41-5E06-4A2C-8FAD-CF414D608D4B}" presName="accent_7" presStyleCnt="0"/>
      <dgm:spPr/>
      <dgm:t>
        <a:bodyPr/>
        <a:lstStyle/>
        <a:p>
          <a:endParaRPr lang="ru-RU"/>
        </a:p>
      </dgm:t>
    </dgm:pt>
    <dgm:pt modelId="{1632BAED-2DF3-478F-858E-EE5916DCB6B4}" type="pres">
      <dgm:prSet presAssocID="{CAB1FB41-5E06-4A2C-8FAD-CF414D608D4B}" presName="accentRepeatNode" presStyleLbl="solidFgAcc1" presStyleIdx="6" presStyleCnt="7"/>
      <dgm:spPr>
        <a:solidFill>
          <a:srgbClr val="FF9999"/>
        </a:solidFill>
      </dgm:spPr>
      <dgm:t>
        <a:bodyPr/>
        <a:lstStyle/>
        <a:p>
          <a:endParaRPr lang="ru-RU"/>
        </a:p>
      </dgm:t>
    </dgm:pt>
  </dgm:ptLst>
  <dgm:cxnLst>
    <dgm:cxn modelId="{0F1A60DC-F262-4DF9-96DF-2E3086BF67FB}" srcId="{5B2E6E67-D3E0-4403-954A-836E73BD3940}" destId="{04043CB7-E145-4AC2-97CE-4BB2C303D82E}" srcOrd="1" destOrd="0" parTransId="{0C543B9B-F38F-45F3-87E2-8BD89DBC43D6}" sibTransId="{06437E31-A511-4247-BF3F-683589C8CCE9}"/>
    <dgm:cxn modelId="{688EA8D9-6314-48CC-8864-4D46363D316F}" type="presOf" srcId="{5B2E6E67-D3E0-4403-954A-836E73BD3940}" destId="{76599DDE-A27C-45B2-8B8F-0FB1FD0F9E70}" srcOrd="0" destOrd="0" presId="urn:microsoft.com/office/officeart/2008/layout/VerticalCurvedList"/>
    <dgm:cxn modelId="{0C40619A-351E-419A-8064-6679C364F179}" srcId="{5B2E6E67-D3E0-4403-954A-836E73BD3940}" destId="{D3686DA0-AB17-4F85-B7B6-8CE36DC74B78}" srcOrd="3" destOrd="0" parTransId="{1F2BFA0B-9D8B-4FE2-BF78-89C3F1001A26}" sibTransId="{7F4F7490-465B-4971-809A-F62D83F96BE0}"/>
    <dgm:cxn modelId="{7D554A03-2C8E-4180-A1F8-3A160A36351B}" srcId="{5B2E6E67-D3E0-4403-954A-836E73BD3940}" destId="{894CFD5C-4F2F-4571-B6FF-0E25793D72B7}" srcOrd="4" destOrd="0" parTransId="{4A5F3CD1-6EAF-442E-8036-FB71B531963E}" sibTransId="{BA5EB67F-2752-4709-898D-381B3E50C669}"/>
    <dgm:cxn modelId="{A9650DC4-FC6F-40A1-88A4-3AF0E1C0F8B2}" srcId="{5B2E6E67-D3E0-4403-954A-836E73BD3940}" destId="{14156E6E-BA6B-46D8-9BD2-FA2BF2014060}" srcOrd="0" destOrd="0" parTransId="{2D0FA3E8-2625-49B5-BCCC-BC08FA9274A5}" sibTransId="{9B9FD437-6B7F-45D0-8BF9-30E8D0BEE4DA}"/>
    <dgm:cxn modelId="{1FB124EA-9D67-42D3-A651-62C2DFADBC55}" type="presOf" srcId="{14156E6E-BA6B-46D8-9BD2-FA2BF2014060}" destId="{130F41E3-2CEB-4A63-8F85-EE7396B1BF26}" srcOrd="0" destOrd="0" presId="urn:microsoft.com/office/officeart/2008/layout/VerticalCurvedList"/>
    <dgm:cxn modelId="{501B061F-662D-46CA-9CE0-952A946572CA}" srcId="{5B2E6E67-D3E0-4403-954A-836E73BD3940}" destId="{D39E55BB-3955-443B-B69D-0C1DEA84A12B}" srcOrd="7" destOrd="0" parTransId="{CE8FD8D1-0552-4651-92EC-F9DD0DAAEB5F}" sibTransId="{35F11A68-0960-49D7-B66A-2C162D993904}"/>
    <dgm:cxn modelId="{C231443E-2CFA-4838-92CC-1A704C7D9A0B}" type="presOf" srcId="{5FC3387B-B448-4231-85C4-C314A2F26152}" destId="{F906D8CB-2988-476C-960B-DBDF1995CFF0}" srcOrd="0" destOrd="0" presId="urn:microsoft.com/office/officeart/2008/layout/VerticalCurvedList"/>
    <dgm:cxn modelId="{67DF9C0A-A9F5-4514-B552-01EE24830D26}" srcId="{5B2E6E67-D3E0-4403-954A-836E73BD3940}" destId="{CAB1FB41-5E06-4A2C-8FAD-CF414D608D4B}" srcOrd="6" destOrd="0" parTransId="{30397436-FB12-4B7D-AA19-D861F055963A}" sibTransId="{52ED4196-FCAB-4946-BC78-51A1C0496EBE}"/>
    <dgm:cxn modelId="{175C8D72-111D-4569-9449-277903728AFD}" type="presOf" srcId="{792DEFE6-1423-47E1-B207-9E6015CCEBBE}" destId="{DB6FCF7D-61F0-437D-BBD4-B3BCC117B1A0}" srcOrd="0" destOrd="0" presId="urn:microsoft.com/office/officeart/2008/layout/VerticalCurvedList"/>
    <dgm:cxn modelId="{6D62C7E1-2EC5-4DC0-A1E4-89BE1FBCE7B3}" type="presOf" srcId="{04043CB7-E145-4AC2-97CE-4BB2C303D82E}" destId="{827C2D18-D81E-48DD-B16D-829C706623F2}" srcOrd="0" destOrd="0" presId="urn:microsoft.com/office/officeart/2008/layout/VerticalCurvedList"/>
    <dgm:cxn modelId="{D6C8D25C-994E-4FF5-AACB-2C62633FCBAD}" srcId="{5B2E6E67-D3E0-4403-954A-836E73BD3940}" destId="{5FC3387B-B448-4231-85C4-C314A2F26152}" srcOrd="2" destOrd="0" parTransId="{58B2B054-01BF-48A5-9A94-4747AC8BCF7B}" sibTransId="{FFB2D923-97A1-484F-9ECD-5098559542E1}"/>
    <dgm:cxn modelId="{9F78A5C6-B268-4DF2-AC43-08B3C214CFBE}" type="presOf" srcId="{9B9FD437-6B7F-45D0-8BF9-30E8D0BEE4DA}" destId="{F7CF350F-126E-40E2-95D2-4BEDD81C9126}" srcOrd="0" destOrd="0" presId="urn:microsoft.com/office/officeart/2008/layout/VerticalCurvedList"/>
    <dgm:cxn modelId="{4C0E60E7-D64D-4C26-A437-A1759895E31C}" srcId="{5B2E6E67-D3E0-4403-954A-836E73BD3940}" destId="{792DEFE6-1423-47E1-B207-9E6015CCEBBE}" srcOrd="5" destOrd="0" parTransId="{013C2DD9-3E46-4F83-B22C-990E09641D9A}" sibTransId="{8EA32F85-2EE2-4AA9-91A7-36F00D237ED3}"/>
    <dgm:cxn modelId="{EA859E6C-3978-4728-949D-26CD8D397865}" type="presOf" srcId="{CAB1FB41-5E06-4A2C-8FAD-CF414D608D4B}" destId="{82A6DDB1-4FCB-46B6-91B6-D7852C3E389A}" srcOrd="0" destOrd="0" presId="urn:microsoft.com/office/officeart/2008/layout/VerticalCurvedList"/>
    <dgm:cxn modelId="{2BF49425-1202-4A67-BCAC-E67A27E24AE9}" type="presOf" srcId="{D3686DA0-AB17-4F85-B7B6-8CE36DC74B78}" destId="{57358A19-A866-4E07-872F-1DBC261E5780}" srcOrd="0" destOrd="0" presId="urn:microsoft.com/office/officeart/2008/layout/VerticalCurvedList"/>
    <dgm:cxn modelId="{E3210730-A67E-4751-9A1D-D66787A61931}" type="presOf" srcId="{894CFD5C-4F2F-4571-B6FF-0E25793D72B7}" destId="{7E06C060-157D-4C32-8A2E-3F92E292B476}" srcOrd="0" destOrd="0" presId="urn:microsoft.com/office/officeart/2008/layout/VerticalCurvedList"/>
    <dgm:cxn modelId="{B2BE1DDA-100F-4D66-AC8F-E6DAC7F44D15}" type="presParOf" srcId="{76599DDE-A27C-45B2-8B8F-0FB1FD0F9E70}" destId="{8D89D34B-2EBD-4FCA-9F28-AE7D0BCC207D}" srcOrd="0" destOrd="0" presId="urn:microsoft.com/office/officeart/2008/layout/VerticalCurvedList"/>
    <dgm:cxn modelId="{2D2B06A8-2355-4A3A-AF31-0682CCAA1232}" type="presParOf" srcId="{8D89D34B-2EBD-4FCA-9F28-AE7D0BCC207D}" destId="{44C66E90-D800-4DC4-A719-5539F2818BA3}" srcOrd="0" destOrd="0" presId="urn:microsoft.com/office/officeart/2008/layout/VerticalCurvedList"/>
    <dgm:cxn modelId="{1B6BA411-192C-4C98-8559-536DA6AE5607}" type="presParOf" srcId="{44C66E90-D800-4DC4-A719-5539F2818BA3}" destId="{98BCEE1F-92EF-4C07-AB9A-6C68161153EC}" srcOrd="0" destOrd="0" presId="urn:microsoft.com/office/officeart/2008/layout/VerticalCurvedList"/>
    <dgm:cxn modelId="{737CD993-9D8F-4F07-A038-1C074B870D5A}" type="presParOf" srcId="{44C66E90-D800-4DC4-A719-5539F2818BA3}" destId="{F7CF350F-126E-40E2-95D2-4BEDD81C9126}" srcOrd="1" destOrd="0" presId="urn:microsoft.com/office/officeart/2008/layout/VerticalCurvedList"/>
    <dgm:cxn modelId="{58EE3570-6878-45AA-9411-BF2DCCE77451}" type="presParOf" srcId="{44C66E90-D800-4DC4-A719-5539F2818BA3}" destId="{5598F018-60DF-45B4-B081-0FFBC3BA4A55}" srcOrd="2" destOrd="0" presId="urn:microsoft.com/office/officeart/2008/layout/VerticalCurvedList"/>
    <dgm:cxn modelId="{F93DB46F-C7D4-49E5-B5A8-076429E50E73}" type="presParOf" srcId="{44C66E90-D800-4DC4-A719-5539F2818BA3}" destId="{259A2B22-4CE0-499F-90EB-BF638741D905}" srcOrd="3" destOrd="0" presId="urn:microsoft.com/office/officeart/2008/layout/VerticalCurvedList"/>
    <dgm:cxn modelId="{B55DA70F-DB8D-43D2-BC6D-ED19825CB750}" type="presParOf" srcId="{8D89D34B-2EBD-4FCA-9F28-AE7D0BCC207D}" destId="{130F41E3-2CEB-4A63-8F85-EE7396B1BF26}" srcOrd="1" destOrd="0" presId="urn:microsoft.com/office/officeart/2008/layout/VerticalCurvedList"/>
    <dgm:cxn modelId="{11C8FD5F-515C-4DE6-8C4A-EEF20F05B9E0}" type="presParOf" srcId="{8D89D34B-2EBD-4FCA-9F28-AE7D0BCC207D}" destId="{043D1CA8-1BF3-45A6-8893-165D40168FF9}" srcOrd="2" destOrd="0" presId="urn:microsoft.com/office/officeart/2008/layout/VerticalCurvedList"/>
    <dgm:cxn modelId="{83466A4E-46DC-408F-93D1-09D4F362BFD0}" type="presParOf" srcId="{043D1CA8-1BF3-45A6-8893-165D40168FF9}" destId="{B0BBE078-0E4A-4DB0-86F1-02F8405FE296}" srcOrd="0" destOrd="0" presId="urn:microsoft.com/office/officeart/2008/layout/VerticalCurvedList"/>
    <dgm:cxn modelId="{15D64DD0-FCD8-4845-8746-82183F1C3739}" type="presParOf" srcId="{8D89D34B-2EBD-4FCA-9F28-AE7D0BCC207D}" destId="{827C2D18-D81E-48DD-B16D-829C706623F2}" srcOrd="3" destOrd="0" presId="urn:microsoft.com/office/officeart/2008/layout/VerticalCurvedList"/>
    <dgm:cxn modelId="{14A9D1AE-E250-4205-AFE5-52B7EFA4D53A}" type="presParOf" srcId="{8D89D34B-2EBD-4FCA-9F28-AE7D0BCC207D}" destId="{E6776F84-F3C5-4940-B872-CA1F0BEB064A}" srcOrd="4" destOrd="0" presId="urn:microsoft.com/office/officeart/2008/layout/VerticalCurvedList"/>
    <dgm:cxn modelId="{0CCF20B4-6674-4E49-B459-3FDDC1616D81}" type="presParOf" srcId="{E6776F84-F3C5-4940-B872-CA1F0BEB064A}" destId="{38B0433A-3207-4887-B1B8-806B345936F1}" srcOrd="0" destOrd="0" presId="urn:microsoft.com/office/officeart/2008/layout/VerticalCurvedList"/>
    <dgm:cxn modelId="{B2C2B682-C571-4A3F-8E8F-B2DE8F0168CB}" type="presParOf" srcId="{8D89D34B-2EBD-4FCA-9F28-AE7D0BCC207D}" destId="{F906D8CB-2988-476C-960B-DBDF1995CFF0}" srcOrd="5" destOrd="0" presId="urn:microsoft.com/office/officeart/2008/layout/VerticalCurvedList"/>
    <dgm:cxn modelId="{8E071791-5CFF-401A-96C8-7209225AC330}" type="presParOf" srcId="{8D89D34B-2EBD-4FCA-9F28-AE7D0BCC207D}" destId="{E2136BF6-246E-491B-B0EF-AF0C4687A1C6}" srcOrd="6" destOrd="0" presId="urn:microsoft.com/office/officeart/2008/layout/VerticalCurvedList"/>
    <dgm:cxn modelId="{5722694B-9BA0-4D93-90EA-529E394B506D}" type="presParOf" srcId="{E2136BF6-246E-491B-B0EF-AF0C4687A1C6}" destId="{87860A44-AE45-4754-A62B-648FEBDA644A}" srcOrd="0" destOrd="0" presId="urn:microsoft.com/office/officeart/2008/layout/VerticalCurvedList"/>
    <dgm:cxn modelId="{C78BFBEC-84F9-40E5-9610-47283FB259D6}" type="presParOf" srcId="{8D89D34B-2EBD-4FCA-9F28-AE7D0BCC207D}" destId="{57358A19-A866-4E07-872F-1DBC261E5780}" srcOrd="7" destOrd="0" presId="urn:microsoft.com/office/officeart/2008/layout/VerticalCurvedList"/>
    <dgm:cxn modelId="{E1ACAD1F-F866-4539-821C-11B895426DFF}" type="presParOf" srcId="{8D89D34B-2EBD-4FCA-9F28-AE7D0BCC207D}" destId="{CD0B4D8B-E709-48B1-9520-1A7F5F94346C}" srcOrd="8" destOrd="0" presId="urn:microsoft.com/office/officeart/2008/layout/VerticalCurvedList"/>
    <dgm:cxn modelId="{89D67A93-53D7-42E1-A515-0F2F78F5DA73}" type="presParOf" srcId="{CD0B4D8B-E709-48B1-9520-1A7F5F94346C}" destId="{76928424-697E-41C5-92AC-48E4727BEAD8}" srcOrd="0" destOrd="0" presId="urn:microsoft.com/office/officeart/2008/layout/VerticalCurvedList"/>
    <dgm:cxn modelId="{4B389B57-0C18-4CAD-A0F1-AEF21887E26E}" type="presParOf" srcId="{8D89D34B-2EBD-4FCA-9F28-AE7D0BCC207D}" destId="{7E06C060-157D-4C32-8A2E-3F92E292B476}" srcOrd="9" destOrd="0" presId="urn:microsoft.com/office/officeart/2008/layout/VerticalCurvedList"/>
    <dgm:cxn modelId="{56A477DE-BD98-4DBA-8411-60FC1656B434}" type="presParOf" srcId="{8D89D34B-2EBD-4FCA-9F28-AE7D0BCC207D}" destId="{8E319797-F8C1-4DEF-A804-A1B1B52BC83E}" srcOrd="10" destOrd="0" presId="urn:microsoft.com/office/officeart/2008/layout/VerticalCurvedList"/>
    <dgm:cxn modelId="{CAB1DADD-E52F-4039-A2EF-948F6445487E}" type="presParOf" srcId="{8E319797-F8C1-4DEF-A804-A1B1B52BC83E}" destId="{21963C62-0E85-478E-80B1-4EB19E4F1F62}" srcOrd="0" destOrd="0" presId="urn:microsoft.com/office/officeart/2008/layout/VerticalCurvedList"/>
    <dgm:cxn modelId="{D1AF66C6-0F3B-49AA-883B-BEA1265544F7}" type="presParOf" srcId="{8D89D34B-2EBD-4FCA-9F28-AE7D0BCC207D}" destId="{DB6FCF7D-61F0-437D-BBD4-B3BCC117B1A0}" srcOrd="11" destOrd="0" presId="urn:microsoft.com/office/officeart/2008/layout/VerticalCurvedList"/>
    <dgm:cxn modelId="{0EEAE3B6-6E71-4F9E-8554-B6C2FCFC77D3}" type="presParOf" srcId="{8D89D34B-2EBD-4FCA-9F28-AE7D0BCC207D}" destId="{2AC0F473-C423-48BC-9639-8C56CC37A9D5}" srcOrd="12" destOrd="0" presId="urn:microsoft.com/office/officeart/2008/layout/VerticalCurvedList"/>
    <dgm:cxn modelId="{F41E47BC-A773-4639-97D7-9DFDD7710BA8}" type="presParOf" srcId="{2AC0F473-C423-48BC-9639-8C56CC37A9D5}" destId="{99B73441-C815-4017-9EF0-F6ADA0E13173}" srcOrd="0" destOrd="0" presId="urn:microsoft.com/office/officeart/2008/layout/VerticalCurvedList"/>
    <dgm:cxn modelId="{AB327531-3BEB-43CE-BEA7-621DF68156F8}" type="presParOf" srcId="{8D89D34B-2EBD-4FCA-9F28-AE7D0BCC207D}" destId="{82A6DDB1-4FCB-46B6-91B6-D7852C3E389A}" srcOrd="13" destOrd="0" presId="urn:microsoft.com/office/officeart/2008/layout/VerticalCurvedList"/>
    <dgm:cxn modelId="{522578FC-F3E0-4C41-BB72-0BC26C80F4BA}" type="presParOf" srcId="{8D89D34B-2EBD-4FCA-9F28-AE7D0BCC207D}" destId="{DD46D1FD-2911-4292-863C-EBF888FB0935}" srcOrd="14" destOrd="0" presId="urn:microsoft.com/office/officeart/2008/layout/VerticalCurvedList"/>
    <dgm:cxn modelId="{4E511210-7291-424A-8B6A-436290D83219}" type="presParOf" srcId="{DD46D1FD-2911-4292-863C-EBF888FB0935}" destId="{1632BAED-2DF3-478F-858E-EE5916DCB6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FBDA32-C514-482F-983F-B2AF3D6DB6B9}">
      <dsp:nvSpPr>
        <dsp:cNvPr id="0" name=""/>
        <dsp:cNvSpPr/>
      </dsp:nvSpPr>
      <dsp:spPr>
        <a:xfrm>
          <a:off x="2033515" y="2537835"/>
          <a:ext cx="632631" cy="1205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315" y="0"/>
              </a:lnTo>
              <a:lnTo>
                <a:pt x="316315" y="1205471"/>
              </a:lnTo>
              <a:lnTo>
                <a:pt x="632631" y="12054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5796" y="3106536"/>
        <a:ext cx="68069" cy="68069"/>
      </dsp:txXfrm>
    </dsp:sp>
    <dsp:sp modelId="{C67FF6B6-7E09-4E0B-A7AA-E5831A8E0154}">
      <dsp:nvSpPr>
        <dsp:cNvPr id="0" name=""/>
        <dsp:cNvSpPr/>
      </dsp:nvSpPr>
      <dsp:spPr>
        <a:xfrm>
          <a:off x="2033515" y="2492115"/>
          <a:ext cx="6326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631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34015" y="2522019"/>
        <a:ext cx="31631" cy="31631"/>
      </dsp:txXfrm>
    </dsp:sp>
    <dsp:sp modelId="{6591C95A-5877-45DC-A8C0-720324686132}">
      <dsp:nvSpPr>
        <dsp:cNvPr id="0" name=""/>
        <dsp:cNvSpPr/>
      </dsp:nvSpPr>
      <dsp:spPr>
        <a:xfrm>
          <a:off x="2033515" y="1332363"/>
          <a:ext cx="632631" cy="1205471"/>
        </a:xfrm>
        <a:custGeom>
          <a:avLst/>
          <a:gdLst/>
          <a:ahLst/>
          <a:cxnLst/>
          <a:rect l="0" t="0" r="0" b="0"/>
          <a:pathLst>
            <a:path>
              <a:moveTo>
                <a:pt x="0" y="1205471"/>
              </a:moveTo>
              <a:lnTo>
                <a:pt x="316315" y="1205471"/>
              </a:lnTo>
              <a:lnTo>
                <a:pt x="316315" y="0"/>
              </a:lnTo>
              <a:lnTo>
                <a:pt x="632631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15796" y="1901064"/>
        <a:ext cx="68069" cy="68069"/>
      </dsp:txXfrm>
    </dsp:sp>
    <dsp:sp modelId="{F3933B1F-59A3-4B9E-958A-FFFD08E92D75}">
      <dsp:nvSpPr>
        <dsp:cNvPr id="0" name=""/>
        <dsp:cNvSpPr/>
      </dsp:nvSpPr>
      <dsp:spPr>
        <a:xfrm rot="16200000">
          <a:off x="-986509" y="2055646"/>
          <a:ext cx="5075671" cy="96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>
              <a:solidFill>
                <a:schemeClr val="tx2">
                  <a:lumMod val="50000"/>
                </a:schemeClr>
              </a:solidFill>
            </a:rPr>
            <a:t>Образ результата</a:t>
          </a:r>
          <a:endParaRPr lang="ru-RU" sz="4600" kern="1200" dirty="0">
            <a:solidFill>
              <a:schemeClr val="tx2">
                <a:lumMod val="50000"/>
              </a:schemeClr>
            </a:solidFill>
          </a:endParaRPr>
        </a:p>
      </dsp:txBody>
      <dsp:txXfrm rot="16200000">
        <a:off x="-986509" y="2055646"/>
        <a:ext cx="5075671" cy="964377"/>
      </dsp:txXfrm>
    </dsp:sp>
    <dsp:sp modelId="{60A7161D-D4CF-48D3-A326-0916689E2F99}">
      <dsp:nvSpPr>
        <dsp:cNvPr id="0" name=""/>
        <dsp:cNvSpPr/>
      </dsp:nvSpPr>
      <dsp:spPr>
        <a:xfrm>
          <a:off x="2666146" y="850174"/>
          <a:ext cx="5522589" cy="964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</a:rPr>
            <a:t>Я могу объяснить…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66146" y="850174"/>
        <a:ext cx="5522589" cy="964377"/>
      </dsp:txXfrm>
    </dsp:sp>
    <dsp:sp modelId="{3EA779F6-763E-463C-969F-779FFBEDE9AB}">
      <dsp:nvSpPr>
        <dsp:cNvPr id="0" name=""/>
        <dsp:cNvSpPr/>
      </dsp:nvSpPr>
      <dsp:spPr>
        <a:xfrm>
          <a:off x="2666146" y="2055646"/>
          <a:ext cx="5491337" cy="964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</a:rPr>
            <a:t>Я могу сделать…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66146" y="2055646"/>
        <a:ext cx="5491337" cy="964377"/>
      </dsp:txXfrm>
    </dsp:sp>
    <dsp:sp modelId="{27C59873-7920-48A4-B6FE-A2A2611BA73B}">
      <dsp:nvSpPr>
        <dsp:cNvPr id="0" name=""/>
        <dsp:cNvSpPr/>
      </dsp:nvSpPr>
      <dsp:spPr>
        <a:xfrm>
          <a:off x="2666146" y="3261118"/>
          <a:ext cx="5479254" cy="9643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50000"/>
                </a:schemeClr>
              </a:solidFill>
            </a:rPr>
            <a:t>С помощью продукта я могу это делать как требуется…</a:t>
          </a:r>
          <a:endParaRPr lang="ru-RU" sz="3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66146" y="3261118"/>
        <a:ext cx="5479254" cy="9643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F350F-126E-40E2-95D2-4BEDD81C9126}">
      <dsp:nvSpPr>
        <dsp:cNvPr id="0" name=""/>
        <dsp:cNvSpPr/>
      </dsp:nvSpPr>
      <dsp:spPr>
        <a:xfrm>
          <a:off x="-7150662" y="-1094020"/>
          <a:ext cx="8517231" cy="8517231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9050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41E3-2CEB-4A63-8F85-EE7396B1BF26}">
      <dsp:nvSpPr>
        <dsp:cNvPr id="0" name=""/>
        <dsp:cNvSpPr/>
      </dsp:nvSpPr>
      <dsp:spPr>
        <a:xfrm>
          <a:off x="443992" y="287724"/>
          <a:ext cx="11340351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/>
              <a:ea typeface="Times New Roman"/>
              <a:cs typeface="Times New Roman"/>
              <a:sym typeface="Times New Roman"/>
            </a:rPr>
            <a:t>Целеполагание</a:t>
          </a: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 перед началом изучения темы, главы, раздела</a:t>
          </a:r>
          <a:endParaRPr lang="ru-RU" sz="2400" u="none" kern="1200" dirty="0"/>
        </a:p>
      </dsp:txBody>
      <dsp:txXfrm>
        <a:off x="443992" y="287724"/>
        <a:ext cx="11340351" cy="575196"/>
      </dsp:txXfrm>
    </dsp:sp>
    <dsp:sp modelId="{B0BBE078-0E4A-4DB0-86F1-02F8405FE296}">
      <dsp:nvSpPr>
        <dsp:cNvPr id="0" name=""/>
        <dsp:cNvSpPr/>
      </dsp:nvSpPr>
      <dsp:spPr>
        <a:xfrm>
          <a:off x="74356" y="187223"/>
          <a:ext cx="718995" cy="718995"/>
        </a:xfrm>
        <a:prstGeom prst="ellipse">
          <a:avLst/>
        </a:prstGeom>
        <a:solidFill>
          <a:srgbClr val="FF3399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7C2D18-D81E-48DD-B16D-829C706623F2}">
      <dsp:nvSpPr>
        <dsp:cNvPr id="0" name=""/>
        <dsp:cNvSpPr/>
      </dsp:nvSpPr>
      <dsp:spPr>
        <a:xfrm>
          <a:off x="964885" y="1151026"/>
          <a:ext cx="10819459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Определение критериев. Договоренность с обучающимися</a:t>
          </a:r>
          <a:endParaRPr lang="ru-RU" sz="2400" b="1" kern="1200" dirty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964885" y="1151026"/>
        <a:ext cx="10819459" cy="575196"/>
      </dsp:txXfrm>
    </dsp:sp>
    <dsp:sp modelId="{38B0433A-3207-4887-B1B8-806B345936F1}">
      <dsp:nvSpPr>
        <dsp:cNvPr id="0" name=""/>
        <dsp:cNvSpPr/>
      </dsp:nvSpPr>
      <dsp:spPr>
        <a:xfrm>
          <a:off x="627690" y="1001065"/>
          <a:ext cx="718995" cy="718995"/>
        </a:xfrm>
        <a:prstGeom prst="ellipse">
          <a:avLst/>
        </a:prstGeom>
        <a:solidFill>
          <a:srgbClr val="92D050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906D8CB-2988-476C-960B-DBDF1995CFF0}">
      <dsp:nvSpPr>
        <dsp:cNvPr id="0" name=""/>
        <dsp:cNvSpPr/>
      </dsp:nvSpPr>
      <dsp:spPr>
        <a:xfrm>
          <a:off x="1250331" y="2013695"/>
          <a:ext cx="10534012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1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Фиксирование критериев</a:t>
          </a:r>
          <a:endParaRPr lang="ru-RU" sz="2400" b="1" kern="1200" dirty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1250331" y="2013695"/>
        <a:ext cx="10534012" cy="575196"/>
      </dsp:txXfrm>
    </dsp:sp>
    <dsp:sp modelId="{87860A44-AE45-4754-A62B-648FEBDA644A}">
      <dsp:nvSpPr>
        <dsp:cNvPr id="0" name=""/>
        <dsp:cNvSpPr/>
      </dsp:nvSpPr>
      <dsp:spPr>
        <a:xfrm>
          <a:off x="924288" y="1919492"/>
          <a:ext cx="718995" cy="718995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7358A19-A866-4E07-872F-1DBC261E5780}">
      <dsp:nvSpPr>
        <dsp:cNvPr id="0" name=""/>
        <dsp:cNvSpPr/>
      </dsp:nvSpPr>
      <dsp:spPr>
        <a:xfrm>
          <a:off x="1341471" y="2876996"/>
          <a:ext cx="10442872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Понимание предложенных критериев всеми обучающимися</a:t>
          </a:r>
          <a:endParaRPr lang="ru-RU" sz="2400" b="1" kern="1200" dirty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1341471" y="2876996"/>
        <a:ext cx="10442872" cy="575196"/>
      </dsp:txXfrm>
    </dsp:sp>
    <dsp:sp modelId="{76928424-697E-41C5-92AC-48E4727BEAD8}">
      <dsp:nvSpPr>
        <dsp:cNvPr id="0" name=""/>
        <dsp:cNvSpPr/>
      </dsp:nvSpPr>
      <dsp:spPr>
        <a:xfrm>
          <a:off x="981973" y="2805097"/>
          <a:ext cx="718995" cy="718995"/>
        </a:xfrm>
        <a:prstGeom prst="ellipse">
          <a:avLst/>
        </a:prstGeom>
        <a:solidFill>
          <a:srgbClr val="00B0F0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06C060-157D-4C32-8A2E-3F92E292B476}">
      <dsp:nvSpPr>
        <dsp:cNvPr id="0" name=""/>
        <dsp:cNvSpPr/>
      </dsp:nvSpPr>
      <dsp:spPr>
        <a:xfrm>
          <a:off x="1250331" y="3740298"/>
          <a:ext cx="10534012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26667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Расположение критериев по степени важности</a:t>
          </a:r>
          <a:endParaRPr lang="ru-RU" sz="2400" b="1" kern="1200" dirty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1250331" y="3740298"/>
        <a:ext cx="10534012" cy="575196"/>
      </dsp:txXfrm>
    </dsp:sp>
    <dsp:sp modelId="{21963C62-0E85-478E-80B1-4EB19E4F1F62}">
      <dsp:nvSpPr>
        <dsp:cNvPr id="0" name=""/>
        <dsp:cNvSpPr/>
      </dsp:nvSpPr>
      <dsp:spPr>
        <a:xfrm>
          <a:off x="890833" y="3668398"/>
          <a:ext cx="718995" cy="718995"/>
        </a:xfrm>
        <a:prstGeom prst="ellipse">
          <a:avLst/>
        </a:prstGeom>
        <a:solidFill>
          <a:srgbClr val="FF6600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FCF7D-61F0-437D-BBD4-B3BCC117B1A0}">
      <dsp:nvSpPr>
        <dsp:cNvPr id="0" name=""/>
        <dsp:cNvSpPr/>
      </dsp:nvSpPr>
      <dsp:spPr>
        <a:xfrm>
          <a:off x="964885" y="4602966"/>
          <a:ext cx="10819459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33333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В процессе обсуждения выбор приоритетных критериев</a:t>
          </a:r>
          <a:endParaRPr lang="ru-RU" sz="2400" b="1" kern="1200" dirty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964885" y="4602966"/>
        <a:ext cx="10819459" cy="575196"/>
      </dsp:txXfrm>
    </dsp:sp>
    <dsp:sp modelId="{99B73441-C815-4017-9EF0-F6ADA0E13173}">
      <dsp:nvSpPr>
        <dsp:cNvPr id="0" name=""/>
        <dsp:cNvSpPr/>
      </dsp:nvSpPr>
      <dsp:spPr>
        <a:xfrm>
          <a:off x="649993" y="4508763"/>
          <a:ext cx="718995" cy="718995"/>
        </a:xfrm>
        <a:prstGeom prst="ellipse">
          <a:avLst/>
        </a:prstGeom>
        <a:solidFill>
          <a:srgbClr val="7030A0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2A6DDB1-4FCB-46B6-91B6-D7852C3E389A}">
      <dsp:nvSpPr>
        <dsp:cNvPr id="0" name=""/>
        <dsp:cNvSpPr/>
      </dsp:nvSpPr>
      <dsp:spPr>
        <a:xfrm>
          <a:off x="443992" y="5466268"/>
          <a:ext cx="11340351" cy="575196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5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Times New Roman"/>
              <a:cs typeface="Times New Roman"/>
              <a:sym typeface="Times New Roman"/>
            </a:rPr>
            <a:t>При необходимости - определение количественного выражения (баллы) каждого критерия или разбивка на уровни выполнения задания</a:t>
          </a:r>
          <a:endParaRPr lang="ru-RU" sz="2400" kern="1200" dirty="0"/>
        </a:p>
      </dsp:txBody>
      <dsp:txXfrm>
        <a:off x="443992" y="5466268"/>
        <a:ext cx="11340351" cy="575196"/>
      </dsp:txXfrm>
    </dsp:sp>
    <dsp:sp modelId="{1632BAED-2DF3-478F-858E-EE5916DCB6B4}">
      <dsp:nvSpPr>
        <dsp:cNvPr id="0" name=""/>
        <dsp:cNvSpPr/>
      </dsp:nvSpPr>
      <dsp:spPr>
        <a:xfrm>
          <a:off x="84494" y="5394368"/>
          <a:ext cx="718995" cy="718995"/>
        </a:xfrm>
        <a:prstGeom prst="ellipse">
          <a:avLst/>
        </a:prstGeom>
        <a:solidFill>
          <a:srgbClr val="FF9999"/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F26E-37DF-480A-8769-29283150BF7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8DF6-D05F-4002-BEB2-B8560DA63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7" cy="49656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06" y="1"/>
            <a:ext cx="2945397" cy="49656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FEF515EF-ADF0-4525-8059-86A85D291C2E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4" y="4716617"/>
            <a:ext cx="5438140" cy="4467544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80"/>
            <a:ext cx="2945397" cy="49656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06" y="9430080"/>
            <a:ext cx="2945397" cy="49656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C7C8CA35-CAC2-416E-91FA-80661A17BA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936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78982" y="4313055"/>
            <a:ext cx="5431852" cy="4086053"/>
          </a:xfrm>
          <a:prstGeom prst="rect">
            <a:avLst/>
          </a:prstGeom>
        </p:spPr>
        <p:txBody>
          <a:bodyPr lIns="90675" tIns="90675" rIns="90675" bIns="90675" anchor="t" anchorCtr="0">
            <a:noAutofit/>
          </a:bodyPr>
          <a:lstStyle/>
          <a:p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1038"/>
            <a:ext cx="6053138" cy="3405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0748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78982" y="4313055"/>
            <a:ext cx="5431852" cy="4086053"/>
          </a:xfrm>
          <a:prstGeom prst="rect">
            <a:avLst/>
          </a:prstGeom>
        </p:spPr>
        <p:txBody>
          <a:bodyPr lIns="90675" tIns="90675" rIns="90675" bIns="90675" anchor="t" anchorCtr="0">
            <a:noAutofit/>
          </a:bodyPr>
          <a:lstStyle/>
          <a:p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1038"/>
            <a:ext cx="6053138" cy="3405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80787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78982" y="4313055"/>
            <a:ext cx="5431852" cy="4086053"/>
          </a:xfrm>
          <a:prstGeom prst="rect">
            <a:avLst/>
          </a:prstGeom>
        </p:spPr>
        <p:txBody>
          <a:bodyPr lIns="90675" tIns="90675" rIns="90675" bIns="90675" anchor="t" anchorCtr="0">
            <a:noAutofit/>
          </a:bodyPr>
          <a:lstStyle/>
          <a:p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1038"/>
            <a:ext cx="6053138" cy="3405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26381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86670"/>
            <a:ext cx="9705109" cy="164630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«</a:t>
            </a:r>
            <a:r>
              <a:rPr lang="ru-RU" sz="3600" b="1" dirty="0">
                <a:solidFill>
                  <a:srgbClr val="0000FF"/>
                </a:solidFill>
              </a:rPr>
              <a:t>Формирующее оценивание: </a:t>
            </a:r>
            <a:r>
              <a:rPr lang="ru-RU" sz="3600" b="1" dirty="0" smtClean="0">
                <a:solidFill>
                  <a:srgbClr val="0000FF"/>
                </a:solidFill>
              </a:rPr>
              <a:t>                шаг к </a:t>
            </a:r>
            <a:r>
              <a:rPr lang="ru-RU" sz="3600" b="1" dirty="0">
                <a:solidFill>
                  <a:srgbClr val="0000FF"/>
                </a:solidFill>
              </a:rPr>
              <a:t>учебной </a:t>
            </a:r>
            <a:r>
              <a:rPr lang="ru-RU" sz="3600" b="1" dirty="0" smtClean="0">
                <a:solidFill>
                  <a:srgbClr val="0000FF"/>
                </a:solidFill>
              </a:rPr>
              <a:t>самостоятельности» 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«</a:t>
            </a:r>
            <a:r>
              <a:rPr lang="ru-RU" sz="3600" b="1" i="1" dirty="0" smtClean="0">
                <a:solidFill>
                  <a:srgbClr val="0000FF"/>
                </a:solidFill>
              </a:rPr>
              <a:t>Когда </a:t>
            </a:r>
            <a:r>
              <a:rPr lang="ru-RU" sz="3600" b="1" i="1" dirty="0">
                <a:solidFill>
                  <a:srgbClr val="0000FF"/>
                </a:solidFill>
              </a:rPr>
              <a:t>учебные цели становятся понятными и открытыми для детей</a:t>
            </a:r>
            <a:r>
              <a:rPr lang="ru-RU" sz="3600" b="1" i="1" dirty="0" smtClean="0">
                <a:solidFill>
                  <a:srgbClr val="0000FF"/>
                </a:solidFill>
              </a:rPr>
              <a:t>…</a:t>
            </a:r>
            <a:r>
              <a:rPr lang="ru-RU" sz="3600" b="1" dirty="0" smtClean="0">
                <a:solidFill>
                  <a:srgbClr val="0000FF"/>
                </a:solidFill>
              </a:rPr>
              <a:t>»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190" y="4984596"/>
            <a:ext cx="7766936" cy="1214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Районный семинар учителей начальных классов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ГБОУ № 509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28.02.2017г.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9" y="246254"/>
            <a:ext cx="2187382" cy="1281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5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36" y="263912"/>
            <a:ext cx="8596668" cy="628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Базовые принципы оценивания: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3" t="18546" b="5372"/>
          <a:stretch/>
        </p:blipFill>
        <p:spPr>
          <a:xfrm>
            <a:off x="423607" y="1126273"/>
            <a:ext cx="8850395" cy="5181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04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973" y="386575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Критериальное</a:t>
            </a:r>
            <a:r>
              <a:rPr lang="ru-RU" b="1" dirty="0" smtClean="0"/>
              <a:t> оценивание </a:t>
            </a:r>
            <a:br>
              <a:rPr lang="ru-RU" b="1" dirty="0" smtClean="0"/>
            </a:br>
            <a:r>
              <a:rPr lang="ru-RU" i="1" dirty="0" smtClean="0"/>
              <a:t>(в образовании</a:t>
            </a:r>
            <a:r>
              <a:rPr lang="ru-RU" i="1" dirty="0" smtClean="0"/>
              <a:t>) – </a:t>
            </a:r>
            <a:r>
              <a:rPr lang="ru-RU" b="1" dirty="0" smtClean="0"/>
              <a:t>это…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24800"/>
          <a:stretch>
            <a:fillRect/>
          </a:stretch>
        </p:blipFill>
        <p:spPr>
          <a:xfrm>
            <a:off x="1037273" y="2151898"/>
            <a:ext cx="6835489" cy="377361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122" name="Picture 2" descr="ттт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0706" y="323385"/>
            <a:ext cx="2509837" cy="25098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545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25" y="225136"/>
            <a:ext cx="8596668" cy="668482"/>
          </a:xfrm>
        </p:spPr>
        <p:txBody>
          <a:bodyPr/>
          <a:lstStyle/>
          <a:p>
            <a:pPr algn="ctr"/>
            <a:r>
              <a:rPr lang="ru-RU" b="1" dirty="0" smtClean="0"/>
              <a:t>Кто? </a:t>
            </a:r>
            <a:r>
              <a:rPr lang="ru-RU" b="1" dirty="0" smtClean="0"/>
              <a:t>Что делает?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0206"/>
          <a:stretch/>
        </p:blipFill>
        <p:spPr>
          <a:xfrm>
            <a:off x="343488" y="893618"/>
            <a:ext cx="9110724" cy="49980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2935"/>
          <a:stretch>
            <a:fillRect/>
          </a:stretch>
        </p:blipFill>
        <p:spPr bwMode="auto">
          <a:xfrm>
            <a:off x="337666" y="301083"/>
            <a:ext cx="9096265" cy="55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066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30" y="0"/>
            <a:ext cx="8722986" cy="64631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620" y="4189283"/>
            <a:ext cx="3604941" cy="218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469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оцениваем?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86" y="1270000"/>
            <a:ext cx="8560712" cy="524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6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Самооценка…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Если слово «рефлексия» вы видите  в конце своего урока, значит, вы в числе педагогов, которые </a:t>
            </a:r>
            <a:r>
              <a:rPr lang="ru-RU" sz="3200" u="sng" dirty="0" smtClean="0"/>
              <a:t>делают</a:t>
            </a:r>
            <a:r>
              <a:rPr lang="ru-RU" sz="3200" dirty="0" smtClean="0"/>
              <a:t> ошибки </a:t>
            </a:r>
            <a:r>
              <a:rPr lang="ru-RU" sz="3200" dirty="0" smtClean="0"/>
              <a:t>и </a:t>
            </a:r>
            <a:r>
              <a:rPr lang="ru-RU" sz="3200" u="sng" dirty="0" smtClean="0"/>
              <a:t>не  исправляют </a:t>
            </a:r>
            <a:r>
              <a:rPr lang="ru-RU" sz="3200" dirty="0" smtClean="0"/>
              <a:t>их…</a:t>
            </a:r>
          </a:p>
          <a:p>
            <a:endParaRPr lang="ru-RU" dirty="0"/>
          </a:p>
        </p:txBody>
      </p:sp>
      <p:pic>
        <p:nvPicPr>
          <p:cNvPr id="5" name="Picture 2" descr="http://www.clipartfinders.com/clipart/234/download-vector-about-exclamation-point-clipart-item-4-magz-23488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7029" y="3902926"/>
            <a:ext cx="709337" cy="2392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16" y="308264"/>
            <a:ext cx="8596668" cy="6373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Когда оцениваем?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70" y="945574"/>
            <a:ext cx="8784335" cy="528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0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ds02.infourok.ru/uploads/ex/0709/0004d580-04707cd5/hello_html_556352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106615" cy="694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210" y="1620860"/>
            <a:ext cx="3325693" cy="305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949" y="1529537"/>
            <a:ext cx="3584720" cy="3028641"/>
          </a:xfrm>
          <a:prstGeom prst="rect">
            <a:avLst/>
          </a:prstGeom>
          <a:noFill/>
          <a:ln w="28575" cap="flat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Shape 416"/>
          <p:cNvSpPr/>
          <p:nvPr/>
        </p:nvSpPr>
        <p:spPr>
          <a:xfrm rot="20702862">
            <a:off x="5276054" y="631241"/>
            <a:ext cx="2879999" cy="517335"/>
          </a:xfrm>
          <a:prstGeom prst="round2DiagRect">
            <a:avLst>
              <a:gd name="adj1" fmla="val 19573"/>
              <a:gd name="adj2" fmla="val 264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занятия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418"/>
          <p:cNvSpPr/>
          <p:nvPr/>
        </p:nvSpPr>
        <p:spPr>
          <a:xfrm>
            <a:off x="694635" y="4650057"/>
            <a:ext cx="4736010" cy="814040"/>
          </a:xfrm>
          <a:prstGeom prst="round2DiagRect">
            <a:avLst>
              <a:gd name="adj1" fmla="val 19573"/>
              <a:gd name="adj2" fmla="val 264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Содержание и трудности учебного материала 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421"/>
          <p:cNvSpPr/>
          <p:nvPr/>
        </p:nvSpPr>
        <p:spPr>
          <a:xfrm rot="20261487">
            <a:off x="5098263" y="5162605"/>
            <a:ext cx="2880000" cy="1008000"/>
          </a:xfrm>
          <a:prstGeom prst="round2DiagRect">
            <a:avLst>
              <a:gd name="adj1" fmla="val 19573"/>
              <a:gd name="adj2" fmla="val 264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занятия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417"/>
          <p:cNvSpPr/>
          <p:nvPr/>
        </p:nvSpPr>
        <p:spPr>
          <a:xfrm rot="623106">
            <a:off x="7470051" y="2402380"/>
            <a:ext cx="3951395" cy="1007999"/>
          </a:xfrm>
          <a:prstGeom prst="round2DiagRect">
            <a:avLst>
              <a:gd name="adj1" fmla="val 19573"/>
              <a:gd name="adj2" fmla="val 264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Способы и методы обучения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Shape 420"/>
          <p:cNvSpPr/>
          <p:nvPr/>
        </p:nvSpPr>
        <p:spPr>
          <a:xfrm rot="690250">
            <a:off x="642483" y="527578"/>
            <a:ext cx="3500951" cy="1007999"/>
          </a:xfrm>
          <a:prstGeom prst="round2DiagRect">
            <a:avLst>
              <a:gd name="adj1" fmla="val 19573"/>
              <a:gd name="adj2" fmla="val 264"/>
            </a:avLst>
          </a:prstGeom>
          <a:noFill/>
          <a:ln w="254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Возрастные и психологические особенности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Shape 427"/>
          <p:cNvCxnSpPr/>
          <p:nvPr/>
        </p:nvCxnSpPr>
        <p:spPr>
          <a:xfrm>
            <a:off x="8065263" y="1888581"/>
            <a:ext cx="72008" cy="36004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" name="Shape 427"/>
          <p:cNvCxnSpPr/>
          <p:nvPr/>
        </p:nvCxnSpPr>
        <p:spPr>
          <a:xfrm>
            <a:off x="7061653" y="4709841"/>
            <a:ext cx="72008" cy="36004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4" name="Shape 427"/>
          <p:cNvCxnSpPr/>
          <p:nvPr/>
        </p:nvCxnSpPr>
        <p:spPr>
          <a:xfrm>
            <a:off x="1140356" y="4910562"/>
            <a:ext cx="72008" cy="36004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5" name="Shape 427"/>
          <p:cNvCxnSpPr/>
          <p:nvPr/>
        </p:nvCxnSpPr>
        <p:spPr>
          <a:xfrm>
            <a:off x="5500482" y="728855"/>
            <a:ext cx="72008" cy="36004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" name="Shape 427"/>
          <p:cNvCxnSpPr/>
          <p:nvPr/>
        </p:nvCxnSpPr>
        <p:spPr>
          <a:xfrm>
            <a:off x="3515565" y="494680"/>
            <a:ext cx="72008" cy="36004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oval" w="med" len="med"/>
            <a:tailEnd type="none" w="med" len="med"/>
          </a:ln>
        </p:spPr>
      </p:cxnSp>
      <p:pic>
        <p:nvPicPr>
          <p:cNvPr id="17" name="Picture 2" descr="http://images.myshared.ru/6/754028/slide_9.jpg"/>
          <p:cNvPicPr>
            <a:picLocks noChangeAspect="1" noChangeArrowheads="1"/>
          </p:cNvPicPr>
          <p:nvPr/>
        </p:nvPicPr>
        <p:blipFill rotWithShape="1">
          <a:blip r:embed="rId4"/>
          <a:srcRect l="4610" t="23182" r="35878" b="33485"/>
          <a:stretch/>
        </p:blipFill>
        <p:spPr bwMode="auto">
          <a:xfrm>
            <a:off x="8341113" y="4634228"/>
            <a:ext cx="3635298" cy="1985260"/>
          </a:xfrm>
          <a:prstGeom prst="rect">
            <a:avLst/>
          </a:prstGeom>
          <a:solidFill>
            <a:srgbClr val="C6F2FC"/>
          </a:solidFill>
        </p:spPr>
      </p:pic>
      <p:pic>
        <p:nvPicPr>
          <p:cNvPr id="18" name="Shape 367" descr="C:\Users\User\Desktop\оценивание\skrepki\skrepki\Скрепки\KW_butterflyclip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88004">
            <a:off x="9562804" y="3889248"/>
            <a:ext cx="61786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ттт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24315" y="178419"/>
            <a:ext cx="1761893" cy="176189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674" y="5828034"/>
            <a:ext cx="2579028" cy="8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688" y="257069"/>
            <a:ext cx="8596668" cy="708818"/>
          </a:xfrm>
        </p:spPr>
        <p:txBody>
          <a:bodyPr/>
          <a:lstStyle/>
          <a:p>
            <a:pPr algn="ctr"/>
            <a:r>
              <a:rPr lang="ru-RU" b="1" dirty="0" smtClean="0"/>
              <a:t>Взгляд ученика: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1" y="1318418"/>
            <a:ext cx="8076267" cy="3098223"/>
          </a:xfrm>
          <a:prstGeom prst="rect">
            <a:avLst/>
          </a:prstGeom>
        </p:spPr>
      </p:pic>
      <p:pic>
        <p:nvPicPr>
          <p:cNvPr id="6" name="Picture 3" descr="тттт"/>
          <p:cNvPicPr>
            <a:picLocks noChangeAspect="1" noChangeArrowheads="1"/>
          </p:cNvPicPr>
          <p:nvPr/>
        </p:nvPicPr>
        <p:blipFill>
          <a:blip r:embed="rId3"/>
          <a:srcRect r="7870"/>
          <a:stretch>
            <a:fillRect/>
          </a:stretch>
        </p:blipFill>
        <p:spPr bwMode="auto">
          <a:xfrm>
            <a:off x="6144322" y="3749367"/>
            <a:ext cx="2698596" cy="251734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495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80705" cy="1320800"/>
          </a:xfrm>
        </p:spPr>
        <p:txBody>
          <a:bodyPr/>
          <a:lstStyle/>
          <a:p>
            <a:r>
              <a:rPr lang="ru-RU" b="1" dirty="0" smtClean="0"/>
              <a:t>Нужно расшифровать отметку, оценку…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«Я не понимаю, чего от меня хотят!» </a:t>
            </a:r>
          </a:p>
          <a:p>
            <a:r>
              <a:rPr lang="ru-RU" sz="2400" dirty="0" smtClean="0"/>
              <a:t>«Ну, что ты там сегодня получил?»</a:t>
            </a:r>
          </a:p>
          <a:p>
            <a:r>
              <a:rPr lang="ru-RU" sz="2400" dirty="0" smtClean="0"/>
              <a:t>«Не знаю, почему «3» поставили?»</a:t>
            </a:r>
          </a:p>
          <a:p>
            <a:r>
              <a:rPr lang="ru-RU" sz="2400" dirty="0" smtClean="0"/>
              <a:t>«Почему «4», а не «5»?»</a:t>
            </a:r>
          </a:p>
          <a:p>
            <a:r>
              <a:rPr lang="ru-RU" sz="2400" dirty="0" smtClean="0"/>
              <a:t>«Моему ребенку поставили не ту оценку! Мы занимаемся, у него не может быть тройки!»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26" y="5201841"/>
            <a:ext cx="2047488" cy="16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3540" y="1369858"/>
            <a:ext cx="2466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6908"/>
            <a:ext cx="9956800" cy="4634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Процедура совместной разработки критериев:</a:t>
            </a:r>
            <a:endParaRPr lang="ru-RU" b="1" dirty="0">
              <a:solidFill>
                <a:schemeClr val="accent1">
                  <a:lumMod val="7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25169544"/>
              </p:ext>
            </p:extLst>
          </p:nvPr>
        </p:nvGraphicFramePr>
        <p:xfrm>
          <a:off x="146893" y="528810"/>
          <a:ext cx="11868839" cy="632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035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994745" y="2262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Практическая значимость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критериального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 оценивания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1" name="Shape 511"/>
          <p:cNvSpPr>
            <a:spLocks noGrp="1"/>
          </p:cNvSpPr>
          <p:nvPr>
            <p:ph type="body" idx="1"/>
          </p:nvPr>
        </p:nvSpPr>
        <p:spPr>
          <a:xfrm>
            <a:off x="364443" y="1438508"/>
            <a:ext cx="9303663" cy="4948475"/>
          </a:xfrm>
          <a:prstGeom prst="round2DiagRect">
            <a:avLst>
              <a:gd name="adj1" fmla="val 9871"/>
              <a:gd name="adj2" fmla="val 264"/>
            </a:avLst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marL="457200" indent="-457200" algn="just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Критерий оценивания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это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конкретное выражение учебных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целей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just">
              <a:spcBef>
                <a:spcPts val="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Оценивается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работа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учащегося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just">
              <a:spcBef>
                <a:spcPts val="56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сравнивается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эталоном,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который известен учащимся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заранее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just">
              <a:spcBef>
                <a:spcPts val="56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звестен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четкий алгоритм выведения оценки, по которому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определить уровень своей работы и информировать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родителей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 algn="just">
              <a:spcBef>
                <a:spcPts val="560"/>
              </a:spcBef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Оценивают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то, чему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учили</a:t>
            </a:r>
          </a:p>
        </p:txBody>
      </p:sp>
      <p:pic>
        <p:nvPicPr>
          <p:cNvPr id="512" name="Shape 512" descr="C:\Users\User\Desktop\оценивание\skrepki\skrepki\Скрепки\Image1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932747">
            <a:off x="287539" y="122867"/>
            <a:ext cx="851296" cy="134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95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 flipH="1">
            <a:off x="6390327" y="2370597"/>
            <a:ext cx="3613878" cy="2428978"/>
          </a:xfrm>
          <a:prstGeom prst="round2DiagRect">
            <a:avLst>
              <a:gd name="adj1" fmla="val 19573"/>
              <a:gd name="adj2" fmla="val 264"/>
            </a:avLst>
          </a:prstGeom>
          <a:gradFill>
            <a:gsLst>
              <a:gs pos="0">
                <a:srgbClr val="BDBDA8"/>
              </a:gs>
              <a:gs pos="80000">
                <a:srgbClr val="F9F9DD"/>
              </a:gs>
              <a:gs pos="100000">
                <a:srgbClr val="FAFADE"/>
              </a:gs>
            </a:gsLst>
            <a:lin ang="16200000" scaled="0"/>
          </a:gradFill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499" dist="38100" dir="13500000" algn="b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indent="266700"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4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Трудоемкость</a:t>
            </a:r>
            <a:endParaRPr lang="ru-RU" sz="24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266700"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400" b="1" dirty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Издержки адаптационного </a:t>
            </a:r>
            <a:r>
              <a:rPr lang="ru-RU" sz="24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периода</a:t>
            </a:r>
            <a:endParaRPr lang="ru-RU" sz="24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1244648" y="1010155"/>
            <a:ext cx="2812535" cy="719999"/>
          </a:xfrm>
          <a:prstGeom prst="round2DiagRect">
            <a:avLst>
              <a:gd name="adj1" fmla="val 19573"/>
              <a:gd name="adj2" fmla="val 264"/>
            </a:avLst>
          </a:prstGeom>
          <a:gradFill>
            <a:gsLst>
              <a:gs pos="0">
                <a:srgbClr val="BDBDA8"/>
              </a:gs>
              <a:gs pos="80000">
                <a:srgbClr val="F9F9DD"/>
              </a:gs>
              <a:gs pos="100000">
                <a:srgbClr val="FAFADE"/>
              </a:gs>
            </a:gsLst>
            <a:lin ang="16200000" scaled="0"/>
          </a:gradFill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499" dist="38100" dir="13500000" algn="b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3200" b="1">
                <a:solidFill>
                  <a:srgbClr val="0066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ЗА </a:t>
            </a:r>
          </a:p>
        </p:txBody>
      </p:sp>
      <p:sp>
        <p:nvSpPr>
          <p:cNvPr id="534" name="Shape 534"/>
          <p:cNvSpPr/>
          <p:nvPr/>
        </p:nvSpPr>
        <p:spPr>
          <a:xfrm>
            <a:off x="6691122" y="1216176"/>
            <a:ext cx="2812536" cy="720000"/>
          </a:xfrm>
          <a:prstGeom prst="round2DiagRect">
            <a:avLst>
              <a:gd name="adj1" fmla="val 19573"/>
              <a:gd name="adj2" fmla="val 264"/>
            </a:avLst>
          </a:prstGeom>
          <a:gradFill>
            <a:gsLst>
              <a:gs pos="0">
                <a:srgbClr val="BDBDA8"/>
              </a:gs>
              <a:gs pos="80000">
                <a:srgbClr val="F9F9DD"/>
              </a:gs>
              <a:gs pos="100000">
                <a:srgbClr val="FAFADE"/>
              </a:gs>
            </a:gsLst>
            <a:lin ang="16200000" scaled="0"/>
          </a:gradFill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499" dist="38100" dir="13500000" algn="b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800" b="1" dirty="0">
                <a:solidFill>
                  <a:srgbClr val="0066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ПРОТИВ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title"/>
          </p:nvPr>
        </p:nvSpPr>
        <p:spPr>
          <a:xfrm>
            <a:off x="1040144" y="28838"/>
            <a:ext cx="7749504" cy="970127"/>
          </a:xfrm>
          <a:prstGeom prst="rect">
            <a:avLst/>
          </a:prstGeom>
          <a:noFill/>
          <a:ln>
            <a:noFill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Критериальное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  <a:sym typeface="Times New Roman"/>
              </a:rPr>
              <a:t> оценивание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6" name="Shape 536"/>
          <p:cNvSpPr/>
          <p:nvPr/>
        </p:nvSpPr>
        <p:spPr>
          <a:xfrm flipH="1">
            <a:off x="698023" y="2202427"/>
            <a:ext cx="4810678" cy="4054061"/>
          </a:xfrm>
          <a:prstGeom prst="round2DiagRect">
            <a:avLst>
              <a:gd name="adj1" fmla="val 19573"/>
              <a:gd name="adj2" fmla="val 264"/>
            </a:avLst>
          </a:prstGeom>
          <a:gradFill>
            <a:gsLst>
              <a:gs pos="0">
                <a:srgbClr val="BDBDA8"/>
              </a:gs>
              <a:gs pos="80000">
                <a:srgbClr val="F9F9DD"/>
              </a:gs>
              <a:gs pos="100000">
                <a:srgbClr val="FAFADE"/>
              </a:gs>
            </a:gsLst>
            <a:lin ang="16200000" scaled="0"/>
          </a:gradFill>
          <a:ln w="38100" cap="flat" cmpd="sng">
            <a:solidFill>
              <a:srgbClr val="218A8A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499" dist="38100" dir="13500000" algn="b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Снижение </a:t>
            </a: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тревожности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Сравнение собственных достижений с </a:t>
            </a: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эталоном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Объективность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Прозрачность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Единство </a:t>
            </a: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требований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Многогранность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>
              <a:buClr>
                <a:srgbClr val="007A37"/>
              </a:buClr>
              <a:buSzPct val="100000"/>
              <a:buFont typeface="Arial"/>
              <a:buAutoNum type="arabicPeriod"/>
            </a:pPr>
            <a:r>
              <a:rPr lang="ru-RU" sz="2200" b="1" dirty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Возможность самооценки, самоанализа, </a:t>
            </a:r>
            <a:r>
              <a:rPr lang="ru-RU" sz="22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самоконтроля</a:t>
            </a:r>
            <a:endParaRPr lang="ru-RU" sz="22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537" name="Shape 537" descr="C:\Users\User\Desktop\оценивание\skrepki\skrepki\Скрепки\KW_butterflyclip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20078">
            <a:off x="3319730" y="1382365"/>
            <a:ext cx="671627" cy="117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 descr="C:\Users\User\Desktop\оценивание\skrepki\skrepki\Скрепки\KW_butterflyclip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91569">
            <a:off x="6574032" y="1580995"/>
            <a:ext cx="744999" cy="1134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532"/>
          <p:cNvSpPr/>
          <p:nvPr/>
        </p:nvSpPr>
        <p:spPr>
          <a:xfrm flipH="1">
            <a:off x="6531576" y="5218771"/>
            <a:ext cx="3613878" cy="959004"/>
          </a:xfrm>
          <a:prstGeom prst="round2DiagRect">
            <a:avLst>
              <a:gd name="adj1" fmla="val 19573"/>
              <a:gd name="adj2" fmla="val 264"/>
            </a:avLst>
          </a:prstGeom>
          <a:solidFill>
            <a:srgbClr val="CCECFF"/>
          </a:solidFill>
          <a:ln w="38100" cap="flat" cmpd="sng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499" dist="38100" dir="13500000" algn="b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indent="266700" algn="ctr">
              <a:buClr>
                <a:srgbClr val="007A37"/>
              </a:buClr>
              <a:buSzPct val="100000"/>
            </a:pPr>
            <a:r>
              <a:rPr lang="ru-RU" sz="2400" b="1" dirty="0" smtClean="0">
                <a:solidFill>
                  <a:srgbClr val="007A37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Недостаток времени на уроке</a:t>
            </a:r>
            <a:endParaRPr lang="ru-RU" sz="2400" b="1" dirty="0">
              <a:solidFill>
                <a:srgbClr val="007A37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8" name="Shape 537" descr="C:\Users\User\Desktop\оценивание\skrepki\skrepki\Скрепки\KW_butterflyclip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1462">
            <a:off x="9359974" y="4411778"/>
            <a:ext cx="671627" cy="1173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925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 что с отметкой?</a:t>
            </a:r>
            <a:endParaRPr lang="ru-RU" b="1" dirty="0"/>
          </a:p>
        </p:txBody>
      </p:sp>
      <p:pic>
        <p:nvPicPr>
          <p:cNvPr id="111618" name="Picture 2" descr="http://images.myshared.ru/6/774745/slide_12.jpg"/>
          <p:cNvPicPr>
            <a:picLocks noChangeAspect="1" noChangeArrowheads="1"/>
          </p:cNvPicPr>
          <p:nvPr/>
        </p:nvPicPr>
        <p:blipFill rotWithShape="1">
          <a:blip r:embed="rId2"/>
          <a:srcRect l="4030" t="60399" r="14873" b="11363"/>
          <a:stretch/>
        </p:blipFill>
        <p:spPr bwMode="auto">
          <a:xfrm>
            <a:off x="324043" y="1639055"/>
            <a:ext cx="8017423" cy="234682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663" y="4045802"/>
            <a:ext cx="3028950" cy="2600325"/>
          </a:xfrm>
          <a:prstGeom prst="rect">
            <a:avLst/>
          </a:prstGeo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7661" y="4574752"/>
            <a:ext cx="3198290" cy="19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26" y="2652494"/>
            <a:ext cx="9705109" cy="164630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Формирующее оценивание: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           шаг к </a:t>
            </a:r>
            <a:r>
              <a:rPr lang="ru-RU" sz="3600" b="1">
                <a:solidFill>
                  <a:schemeClr val="accent1">
                    <a:lumMod val="50000"/>
                  </a:schemeClr>
                </a:solidFill>
              </a:rPr>
              <a:t>учебной </a:t>
            </a: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</a:rPr>
              <a:t>самостоятельности»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b="1" i="1" smtClean="0">
                <a:solidFill>
                  <a:schemeClr val="accent1">
                    <a:lumMod val="50000"/>
                  </a:schemeClr>
                </a:solidFill>
              </a:rPr>
              <a:t>Когда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учебные цели становятся понятными и открытыми для детей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190" y="4984596"/>
            <a:ext cx="7766936" cy="12140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Районный семинар учителей начальных классов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ГБОУ № 509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28.02.2017г.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9" y="246254"/>
            <a:ext cx="2187382" cy="1281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65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928" y="703624"/>
            <a:ext cx="5868082" cy="626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Ученики должны понимать: 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2160589"/>
            <a:ext cx="6782832" cy="3880773"/>
          </a:xfrm>
        </p:spPr>
        <p:txBody>
          <a:bodyPr/>
          <a:lstStyle/>
          <a:p>
            <a:r>
              <a:rPr lang="ru-RU" sz="3200" dirty="0" smtClean="0"/>
              <a:t>Каких достижений учитель от них ожидает при оценивании? </a:t>
            </a:r>
          </a:p>
          <a:p>
            <a:r>
              <a:rPr lang="ru-RU" sz="3200" dirty="0" smtClean="0"/>
              <a:t>Какими измерителями (критериями, показателями) при этом учитель пользуется?</a:t>
            </a:r>
          </a:p>
          <a:p>
            <a:endParaRPr lang="ru-RU" dirty="0"/>
          </a:p>
        </p:txBody>
      </p:sp>
      <p:pic>
        <p:nvPicPr>
          <p:cNvPr id="2051" name="Picture 3" descr="тттт"/>
          <p:cNvPicPr>
            <a:picLocks noChangeAspect="1" noChangeArrowheads="1"/>
          </p:cNvPicPr>
          <p:nvPr/>
        </p:nvPicPr>
        <p:blipFill>
          <a:blip r:embed="rId2"/>
          <a:srcRect r="7870"/>
          <a:stretch>
            <a:fillRect/>
          </a:stretch>
        </p:blipFill>
        <p:spPr bwMode="auto">
          <a:xfrm>
            <a:off x="6902604" y="701714"/>
            <a:ext cx="2486723" cy="26991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661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s://ds04.infourok.ru/uploads/ex/0299/00026010-f48598ba/640/img17.jpg"/>
          <p:cNvPicPr>
            <a:picLocks noChangeAspect="1" noChangeArrowheads="1"/>
          </p:cNvPicPr>
          <p:nvPr/>
        </p:nvPicPr>
        <p:blipFill>
          <a:blip r:embed="rId2"/>
          <a:srcRect r="-129" b="6605"/>
          <a:stretch>
            <a:fillRect/>
          </a:stretch>
        </p:blipFill>
        <p:spPr bwMode="auto">
          <a:xfrm>
            <a:off x="468352" y="200722"/>
            <a:ext cx="8687445" cy="607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71" y="141249"/>
            <a:ext cx="8596668" cy="683941"/>
          </a:xfrm>
        </p:spPr>
        <p:txBody>
          <a:bodyPr/>
          <a:lstStyle/>
          <a:p>
            <a:pPr algn="ctr"/>
            <a:r>
              <a:rPr lang="ru-RU" b="1" dirty="0" smtClean="0"/>
              <a:t>Так ли это важно?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4632"/>
          <a:stretch/>
        </p:blipFill>
        <p:spPr>
          <a:xfrm>
            <a:off x="439997" y="747131"/>
            <a:ext cx="8678141" cy="5646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88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89" y="85652"/>
            <a:ext cx="8596668" cy="512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Деятельностные</a:t>
            </a:r>
            <a:r>
              <a:rPr lang="ru-RU" b="1" dirty="0" smtClean="0"/>
              <a:t> связи этапов </a:t>
            </a:r>
            <a:r>
              <a:rPr lang="ru-RU" b="1" dirty="0" smtClean="0"/>
              <a:t>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89" y="821295"/>
            <a:ext cx="8701520" cy="5821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9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6309"/>
            <a:ext cx="8596668" cy="626918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7155905"/>
              </p:ext>
            </p:extLst>
          </p:nvPr>
        </p:nvGraphicFramePr>
        <p:xfrm>
          <a:off x="677863" y="966355"/>
          <a:ext cx="9257874" cy="507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621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13" y="270557"/>
            <a:ext cx="8505878" cy="6154571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0045" y="1912201"/>
            <a:ext cx="2191292" cy="92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336" y="1924864"/>
            <a:ext cx="2174163" cy="8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897" y="134909"/>
            <a:ext cx="8768898" cy="636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54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635620" y="456618"/>
            <a:ext cx="3746809" cy="1080000"/>
          </a:xfrm>
          <a:prstGeom prst="round2DiagRect">
            <a:avLst>
              <a:gd name="adj1" fmla="val 45928"/>
              <a:gd name="adj2" fmla="val 0"/>
            </a:avLst>
          </a:prstGeom>
          <a:solidFill>
            <a:srgbClr val="C6F2FC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Формирующее (текущее) оценивание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56" name="Shape 356"/>
          <p:cNvSpPr/>
          <p:nvPr/>
        </p:nvSpPr>
        <p:spPr>
          <a:xfrm>
            <a:off x="5440582" y="398270"/>
            <a:ext cx="4071408" cy="1080641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6F2FC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Констатирующее (итоговое) оценивание</a:t>
            </a:r>
          </a:p>
        </p:txBody>
      </p:sp>
      <p:sp>
        <p:nvSpPr>
          <p:cNvPr id="357" name="Shape 357"/>
          <p:cNvSpPr/>
          <p:nvPr/>
        </p:nvSpPr>
        <p:spPr>
          <a:xfrm>
            <a:off x="579863" y="2190590"/>
            <a:ext cx="4111223" cy="3373869"/>
          </a:xfrm>
          <a:prstGeom prst="roundRect">
            <a:avLst>
              <a:gd name="adj" fmla="val 16667"/>
            </a:avLst>
          </a:prstGeom>
          <a:solidFill>
            <a:srgbClr val="FFFFFA"/>
          </a:solidFill>
          <a:ln w="2857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indent="254000" algn="ctr">
              <a:buSzPct val="25000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текущего уровня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усвоения знаний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навыков в процессе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обучения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5362707" y="2114270"/>
            <a:ext cx="4428064" cy="3450190"/>
          </a:xfrm>
          <a:prstGeom prst="roundRect">
            <a:avLst>
              <a:gd name="adj" fmla="val 16667"/>
            </a:avLst>
          </a:prstGeom>
          <a:solidFill>
            <a:srgbClr val="FFFFFA"/>
          </a:solidFill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indent="431800" algn="ctr">
              <a:buSzPct val="25000"/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итогового уровня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сформированности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планируемых результатов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завершении изучения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7" name="Shape 367" descr="C:\Users\User\Desktop\оценивание\skrepki\skrepki\Скрепки\KW_butterflyclip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88004">
            <a:off x="7667096" y="1357921"/>
            <a:ext cx="617860" cy="985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 descr="C:\Users\User\Desktop\оценивание\skrepki\skrepki\Скрепки\KW_butterflyclip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64280">
            <a:off x="2322296" y="1402734"/>
            <a:ext cx="573087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s://ds03.infourok.ru/uploads/ex/0264/0006306b-9cd63ec6/640/img7.jpg"/>
          <p:cNvPicPr>
            <a:picLocks noChangeAspect="1" noChangeArrowheads="1"/>
          </p:cNvPicPr>
          <p:nvPr/>
        </p:nvPicPr>
        <p:blipFill>
          <a:blip r:embed="rId5"/>
          <a:srcRect l="72214" t="65602" r="569" b="2236"/>
          <a:stretch>
            <a:fillRect/>
          </a:stretch>
        </p:blipFill>
        <p:spPr bwMode="auto">
          <a:xfrm>
            <a:off x="9656957" y="4583151"/>
            <a:ext cx="2352907" cy="208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5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1235</TotalTime>
  <Words>389</Words>
  <Application>Microsoft Office PowerPoint</Application>
  <PresentationFormat>Произвольный</PresentationFormat>
  <Paragraphs>68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«Формирующее оценивание:                 шаг к учебной самостоятельности»   «Когда учебные цели становятся понятными и открытыми для детей…»</vt:lpstr>
      <vt:lpstr>Нужно расшифровать отметку, оценку…</vt:lpstr>
      <vt:lpstr>Ученики должны понимать: </vt:lpstr>
      <vt:lpstr>Слайд 4</vt:lpstr>
      <vt:lpstr>Так ли это важно?</vt:lpstr>
      <vt:lpstr>Деятельностные связи этапов урока:</vt:lpstr>
      <vt:lpstr>Слайд 7</vt:lpstr>
      <vt:lpstr>Слайд 8</vt:lpstr>
      <vt:lpstr>Слайд 9</vt:lpstr>
      <vt:lpstr>Базовые принципы оценивания:</vt:lpstr>
      <vt:lpstr>Критериальное оценивание  (в образовании) – это…</vt:lpstr>
      <vt:lpstr>Кто? Что делает?</vt:lpstr>
      <vt:lpstr>Слайд 13</vt:lpstr>
      <vt:lpstr>Что оцениваем?</vt:lpstr>
      <vt:lpstr>Самооценка…</vt:lpstr>
      <vt:lpstr>Когда оцениваем?</vt:lpstr>
      <vt:lpstr>Слайд 17</vt:lpstr>
      <vt:lpstr>Слайд 18</vt:lpstr>
      <vt:lpstr>Взгляд ученика:</vt:lpstr>
      <vt:lpstr>Процедура совместной разработки критериев:</vt:lpstr>
      <vt:lpstr>Практическая значимость критериального оценивания</vt:lpstr>
      <vt:lpstr>Критериальное оценивание</vt:lpstr>
      <vt:lpstr>А что с отметкой?</vt:lpstr>
      <vt:lpstr>«Формирующее оценивание:                 шаг к учебной самостоятельности»   «Когда учебные цели становятся понятными и открытыми для детей…»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</cp:lastModifiedBy>
  <cp:revision>87</cp:revision>
  <cp:lastPrinted>2017-02-16T10:56:24Z</cp:lastPrinted>
  <dcterms:created xsi:type="dcterms:W3CDTF">2016-01-20T10:22:32Z</dcterms:created>
  <dcterms:modified xsi:type="dcterms:W3CDTF">2017-02-27T20:16:46Z</dcterms:modified>
</cp:coreProperties>
</file>