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95" r:id="rId3"/>
    <p:sldId id="296" r:id="rId4"/>
    <p:sldId id="336" r:id="rId5"/>
    <p:sldId id="303" r:id="rId6"/>
    <p:sldId id="347" r:id="rId7"/>
    <p:sldId id="344" r:id="rId8"/>
    <p:sldId id="345" r:id="rId9"/>
    <p:sldId id="346" r:id="rId10"/>
    <p:sldId id="311" r:id="rId11"/>
    <p:sldId id="341" r:id="rId12"/>
    <p:sldId id="312" r:id="rId13"/>
    <p:sldId id="310" r:id="rId14"/>
    <p:sldId id="318" r:id="rId15"/>
    <p:sldId id="319" r:id="rId16"/>
    <p:sldId id="320" r:id="rId17"/>
    <p:sldId id="321" r:id="rId18"/>
    <p:sldId id="322" r:id="rId19"/>
    <p:sldId id="324" r:id="rId20"/>
    <p:sldId id="326" r:id="rId21"/>
    <p:sldId id="327" r:id="rId22"/>
    <p:sldId id="333" r:id="rId23"/>
    <p:sldId id="314" r:id="rId24"/>
    <p:sldId id="317" r:id="rId25"/>
    <p:sldId id="298" r:id="rId26"/>
    <p:sldId id="332" r:id="rId27"/>
    <p:sldId id="348" r:id="rId28"/>
    <p:sldId id="299" r:id="rId29"/>
    <p:sldId id="300" r:id="rId30"/>
    <p:sldId id="342" r:id="rId31"/>
    <p:sldId id="339" r:id="rId32"/>
    <p:sldId id="349" r:id="rId33"/>
    <p:sldId id="276" r:id="rId34"/>
    <p:sldId id="330" r:id="rId35"/>
    <p:sldId id="331" r:id="rId36"/>
    <p:sldId id="338" r:id="rId37"/>
    <p:sldId id="329" r:id="rId38"/>
    <p:sldId id="258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094" autoAdjust="0"/>
  </p:normalViewPr>
  <p:slideViewPr>
    <p:cSldViewPr>
      <p:cViewPr varScale="1">
        <p:scale>
          <a:sx n="117" d="100"/>
          <a:sy n="117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0049D-80F4-4749-A22D-49B14B7B3407}" type="doc">
      <dgm:prSet loTypeId="urn:microsoft.com/office/officeart/2005/8/layout/cycle6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7B70C86-5B0F-42B1-A1A1-9019D2B288A5}">
      <dgm:prSet phldrT="[Текст]" custT="1"/>
      <dgm:spPr/>
      <dgm:t>
        <a:bodyPr/>
        <a:lstStyle/>
        <a:p>
          <a:r>
            <a:rPr lang="ru-RU" sz="1600" dirty="0" smtClean="0"/>
            <a:t>целевые высококачественные </a:t>
          </a:r>
          <a:r>
            <a:rPr lang="ru-RU" sz="1600" dirty="0" err="1" smtClean="0"/>
            <a:t>разноформатные</a:t>
          </a:r>
          <a:r>
            <a:rPr lang="ru-RU" sz="1600" dirty="0" smtClean="0"/>
            <a:t> фонды </a:t>
          </a:r>
          <a:endParaRPr lang="ru-RU" sz="1600" dirty="0"/>
        </a:p>
      </dgm:t>
    </dgm:pt>
    <dgm:pt modelId="{D8948952-62F6-43CD-B307-CC317735587B}" type="parTrans" cxnId="{2FCF7E05-ED86-4169-9899-80BC06DB7523}">
      <dgm:prSet/>
      <dgm:spPr/>
      <dgm:t>
        <a:bodyPr/>
        <a:lstStyle/>
        <a:p>
          <a:endParaRPr lang="ru-RU"/>
        </a:p>
      </dgm:t>
    </dgm:pt>
    <dgm:pt modelId="{89E88E15-C7A9-46D1-8719-5002CDC48687}" type="sibTrans" cxnId="{2FCF7E05-ED86-4169-9899-80BC06DB7523}">
      <dgm:prSet/>
      <dgm:spPr/>
      <dgm:t>
        <a:bodyPr/>
        <a:lstStyle/>
        <a:p>
          <a:endParaRPr lang="ru-RU"/>
        </a:p>
      </dgm:t>
    </dgm:pt>
    <dgm:pt modelId="{150D0065-4AAF-4AB0-9164-E8E9BE5DD48D}">
      <dgm:prSet phldrT="[Текст]" custT="1"/>
      <dgm:spPr/>
      <dgm:t>
        <a:bodyPr/>
        <a:lstStyle/>
        <a:p>
          <a:r>
            <a:rPr lang="ru-RU" sz="1600" dirty="0" smtClean="0"/>
            <a:t>пространственно-обособленные зоны различных типов</a:t>
          </a:r>
          <a:endParaRPr lang="ru-RU" sz="1600" dirty="0"/>
        </a:p>
      </dgm:t>
    </dgm:pt>
    <dgm:pt modelId="{C9599E4F-8663-47FD-9BC2-67E4D9FBC3BA}" type="parTrans" cxnId="{A6A07B1E-5710-496A-8399-62A7CC79E33C}">
      <dgm:prSet/>
      <dgm:spPr/>
      <dgm:t>
        <a:bodyPr/>
        <a:lstStyle/>
        <a:p>
          <a:endParaRPr lang="ru-RU"/>
        </a:p>
      </dgm:t>
    </dgm:pt>
    <dgm:pt modelId="{0EC1890B-1AB0-4A5B-8018-139FA83D40DB}" type="sibTrans" cxnId="{A6A07B1E-5710-496A-8399-62A7CC79E33C}">
      <dgm:prSet/>
      <dgm:spPr/>
      <dgm:t>
        <a:bodyPr/>
        <a:lstStyle/>
        <a:p>
          <a:endParaRPr lang="ru-RU"/>
        </a:p>
      </dgm:t>
    </dgm:pt>
    <dgm:pt modelId="{D122B17B-86EE-4828-966C-6753AB12AC8B}">
      <dgm:prSet phldrT="[Текст]" custT="1"/>
      <dgm:spPr/>
      <dgm:t>
        <a:bodyPr/>
        <a:lstStyle/>
        <a:p>
          <a:r>
            <a:rPr lang="ru-RU" sz="1600" dirty="0" smtClean="0"/>
            <a:t>условия для организации творческой и игровой деятельности</a:t>
          </a:r>
          <a:endParaRPr lang="ru-RU" sz="1600" dirty="0"/>
        </a:p>
      </dgm:t>
    </dgm:pt>
    <dgm:pt modelId="{84525A94-ABBD-4A09-B651-C0C741C46A44}" type="parTrans" cxnId="{2FAE3318-2B3D-4183-9F08-57D2EA2BA999}">
      <dgm:prSet/>
      <dgm:spPr/>
      <dgm:t>
        <a:bodyPr/>
        <a:lstStyle/>
        <a:p>
          <a:endParaRPr lang="ru-RU"/>
        </a:p>
      </dgm:t>
    </dgm:pt>
    <dgm:pt modelId="{8A87A7B9-AE5B-4569-B68B-B91BAE028BA4}" type="sibTrans" cxnId="{2FAE3318-2B3D-4183-9F08-57D2EA2BA999}">
      <dgm:prSet/>
      <dgm:spPr/>
      <dgm:t>
        <a:bodyPr/>
        <a:lstStyle/>
        <a:p>
          <a:endParaRPr lang="ru-RU"/>
        </a:p>
      </dgm:t>
    </dgm:pt>
    <dgm:pt modelId="{9D2813E0-581D-49E3-AE46-3381673E9EB9}">
      <dgm:prSet phldrT="[Текст]" custT="1"/>
      <dgm:spPr/>
      <dgm:t>
        <a:bodyPr/>
        <a:lstStyle/>
        <a:p>
          <a:r>
            <a:rPr lang="ru-RU" sz="1600" dirty="0" smtClean="0"/>
            <a:t>технологии электронного обучения, поддержанные электронным контентом</a:t>
          </a:r>
          <a:endParaRPr lang="ru-RU" sz="1600" dirty="0"/>
        </a:p>
      </dgm:t>
    </dgm:pt>
    <dgm:pt modelId="{DE38AEF9-A22C-4943-A4DC-A250B793C4AF}" type="parTrans" cxnId="{FF6EF325-A5E5-4009-A428-CBAFD52A3FD1}">
      <dgm:prSet/>
      <dgm:spPr/>
      <dgm:t>
        <a:bodyPr/>
        <a:lstStyle/>
        <a:p>
          <a:endParaRPr lang="ru-RU"/>
        </a:p>
      </dgm:t>
    </dgm:pt>
    <dgm:pt modelId="{5BABAD28-CDF4-4127-A764-13ACCA489351}" type="sibTrans" cxnId="{FF6EF325-A5E5-4009-A428-CBAFD52A3FD1}">
      <dgm:prSet/>
      <dgm:spPr/>
      <dgm:t>
        <a:bodyPr/>
        <a:lstStyle/>
        <a:p>
          <a:endParaRPr lang="ru-RU"/>
        </a:p>
      </dgm:t>
    </dgm:pt>
    <dgm:pt modelId="{B42EE0F8-BEA0-4384-8F71-9DE758A25C29}">
      <dgm:prSet phldrT="[Текст]" custT="1"/>
      <dgm:spPr/>
      <dgm:t>
        <a:bodyPr/>
        <a:lstStyle/>
        <a:p>
          <a:r>
            <a:rPr lang="ru-RU" sz="1600" dirty="0" smtClean="0"/>
            <a:t>свободный доступ к ресурсам</a:t>
          </a:r>
          <a:endParaRPr lang="ru-RU" sz="1600" dirty="0"/>
        </a:p>
      </dgm:t>
    </dgm:pt>
    <dgm:pt modelId="{E1ACF9BD-44D2-42B6-8E7E-3DFB784B186D}" type="parTrans" cxnId="{D6441FB8-CF2F-44D0-8C64-2B6F739BDDD6}">
      <dgm:prSet/>
      <dgm:spPr/>
      <dgm:t>
        <a:bodyPr/>
        <a:lstStyle/>
        <a:p>
          <a:endParaRPr lang="ru-RU"/>
        </a:p>
      </dgm:t>
    </dgm:pt>
    <dgm:pt modelId="{E2F7A896-4952-47A4-84BC-9C2AE683CA98}" type="sibTrans" cxnId="{D6441FB8-CF2F-44D0-8C64-2B6F739BDDD6}">
      <dgm:prSet/>
      <dgm:spPr/>
      <dgm:t>
        <a:bodyPr/>
        <a:lstStyle/>
        <a:p>
          <a:endParaRPr lang="ru-RU"/>
        </a:p>
      </dgm:t>
    </dgm:pt>
    <dgm:pt modelId="{6B47A273-E0E7-4307-8348-A1F5BCCDC643}" type="pres">
      <dgm:prSet presAssocID="{05E0049D-80F4-4749-A22D-49B14B7B340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CCB3F4-678D-4E84-99E3-F42E03EA0EFD}" type="pres">
      <dgm:prSet presAssocID="{97B70C86-5B0F-42B1-A1A1-9019D2B288A5}" presName="node" presStyleLbl="node1" presStyleIdx="0" presStyleCnt="5" custScaleX="129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1D09C-E8F5-46C1-BE94-7139F12B9CC2}" type="pres">
      <dgm:prSet presAssocID="{97B70C86-5B0F-42B1-A1A1-9019D2B288A5}" presName="spNode" presStyleCnt="0"/>
      <dgm:spPr/>
    </dgm:pt>
    <dgm:pt modelId="{A6B8D1FC-6C33-4AE9-A583-ABEF5D21FF18}" type="pres">
      <dgm:prSet presAssocID="{89E88E15-C7A9-46D1-8719-5002CDC4868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1E1952E-5B08-4F11-92A5-B44795B45E11}" type="pres">
      <dgm:prSet presAssocID="{150D0065-4AAF-4AB0-9164-E8E9BE5DD48D}" presName="node" presStyleLbl="node1" presStyleIdx="1" presStyleCnt="5" custScaleX="114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BFB79-688A-4CE6-9A10-181338E38818}" type="pres">
      <dgm:prSet presAssocID="{150D0065-4AAF-4AB0-9164-E8E9BE5DD48D}" presName="spNode" presStyleCnt="0"/>
      <dgm:spPr/>
    </dgm:pt>
    <dgm:pt modelId="{E02C7F04-B142-4826-BE51-C9E60CB37786}" type="pres">
      <dgm:prSet presAssocID="{0EC1890B-1AB0-4A5B-8018-139FA83D40D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EEDEB26-26B5-4CB2-B625-A896B15A1335}" type="pres">
      <dgm:prSet presAssocID="{D122B17B-86EE-4828-966C-6753AB12AC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EF46A8-9371-4E3B-952B-BC0744FE2B07}" type="pres">
      <dgm:prSet presAssocID="{D122B17B-86EE-4828-966C-6753AB12AC8B}" presName="spNode" presStyleCnt="0"/>
      <dgm:spPr/>
    </dgm:pt>
    <dgm:pt modelId="{5026AF27-0DF7-4DFE-B169-E100567B9103}" type="pres">
      <dgm:prSet presAssocID="{8A87A7B9-AE5B-4569-B68B-B91BAE028BA4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0E8A978-76C0-4485-9C14-1FD24EE3735D}" type="pres">
      <dgm:prSet presAssocID="{9D2813E0-581D-49E3-AE46-3381673E9EB9}" presName="node" presStyleLbl="node1" presStyleIdx="3" presStyleCnt="5" custScaleX="141812" custRadScaleRad="102114" custRadScaleInc="23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81B06-95BF-4FAE-906E-1B5125F4483F}" type="pres">
      <dgm:prSet presAssocID="{9D2813E0-581D-49E3-AE46-3381673E9EB9}" presName="spNode" presStyleCnt="0"/>
      <dgm:spPr/>
    </dgm:pt>
    <dgm:pt modelId="{D7A6268B-14CA-4FAA-B0BA-67BE6ECBF6DB}" type="pres">
      <dgm:prSet presAssocID="{5BABAD28-CDF4-4127-A764-13ACCA48935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2A6FA9B-F91C-4108-AEFF-8FA79E1A7D29}" type="pres">
      <dgm:prSet presAssocID="{B42EE0F8-BEA0-4384-8F71-9DE758A25C29}" presName="node" presStyleLbl="node1" presStyleIdx="4" presStyleCnt="5" custScaleX="129073" custScaleY="115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04D54-C3CA-4B9D-AD8E-9D9F61792D1E}" type="pres">
      <dgm:prSet presAssocID="{B42EE0F8-BEA0-4384-8F71-9DE758A25C29}" presName="spNode" presStyleCnt="0"/>
      <dgm:spPr/>
    </dgm:pt>
    <dgm:pt modelId="{BE1BC0F4-5CE7-413F-BF22-6A2E10D62DBD}" type="pres">
      <dgm:prSet presAssocID="{E2F7A896-4952-47A4-84BC-9C2AE683CA98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FA5D738B-C071-4557-9576-5133B001243B}" type="presOf" srcId="{B42EE0F8-BEA0-4384-8F71-9DE758A25C29}" destId="{62A6FA9B-F91C-4108-AEFF-8FA79E1A7D29}" srcOrd="0" destOrd="0" presId="urn:microsoft.com/office/officeart/2005/8/layout/cycle6"/>
    <dgm:cxn modelId="{84152189-BB80-489E-9B15-66A1F2021286}" type="presOf" srcId="{150D0065-4AAF-4AB0-9164-E8E9BE5DD48D}" destId="{C1E1952E-5B08-4F11-92A5-B44795B45E11}" srcOrd="0" destOrd="0" presId="urn:microsoft.com/office/officeart/2005/8/layout/cycle6"/>
    <dgm:cxn modelId="{5864CE4A-D049-4A86-A223-9033B9038F5E}" type="presOf" srcId="{5BABAD28-CDF4-4127-A764-13ACCA489351}" destId="{D7A6268B-14CA-4FAA-B0BA-67BE6ECBF6DB}" srcOrd="0" destOrd="0" presId="urn:microsoft.com/office/officeart/2005/8/layout/cycle6"/>
    <dgm:cxn modelId="{925B4734-0D42-4761-A696-8243873A5FF4}" type="presOf" srcId="{05E0049D-80F4-4749-A22D-49B14B7B3407}" destId="{6B47A273-E0E7-4307-8348-A1F5BCCDC643}" srcOrd="0" destOrd="0" presId="urn:microsoft.com/office/officeart/2005/8/layout/cycle6"/>
    <dgm:cxn modelId="{C24F5CB7-C56D-4DE7-8106-60661C3E0E3F}" type="presOf" srcId="{0EC1890B-1AB0-4A5B-8018-139FA83D40DB}" destId="{E02C7F04-B142-4826-BE51-C9E60CB37786}" srcOrd="0" destOrd="0" presId="urn:microsoft.com/office/officeart/2005/8/layout/cycle6"/>
    <dgm:cxn modelId="{60B3A506-D7F6-4C9C-B939-AFB57C89B41D}" type="presOf" srcId="{9D2813E0-581D-49E3-AE46-3381673E9EB9}" destId="{60E8A978-76C0-4485-9C14-1FD24EE3735D}" srcOrd="0" destOrd="0" presId="urn:microsoft.com/office/officeart/2005/8/layout/cycle6"/>
    <dgm:cxn modelId="{FF6EF325-A5E5-4009-A428-CBAFD52A3FD1}" srcId="{05E0049D-80F4-4749-A22D-49B14B7B3407}" destId="{9D2813E0-581D-49E3-AE46-3381673E9EB9}" srcOrd="3" destOrd="0" parTransId="{DE38AEF9-A22C-4943-A4DC-A250B793C4AF}" sibTransId="{5BABAD28-CDF4-4127-A764-13ACCA489351}"/>
    <dgm:cxn modelId="{D6441FB8-CF2F-44D0-8C64-2B6F739BDDD6}" srcId="{05E0049D-80F4-4749-A22D-49B14B7B3407}" destId="{B42EE0F8-BEA0-4384-8F71-9DE758A25C29}" srcOrd="4" destOrd="0" parTransId="{E1ACF9BD-44D2-42B6-8E7E-3DFB784B186D}" sibTransId="{E2F7A896-4952-47A4-84BC-9C2AE683CA98}"/>
    <dgm:cxn modelId="{F28C3759-0EF5-4303-AA76-1EF7470E1140}" type="presOf" srcId="{E2F7A896-4952-47A4-84BC-9C2AE683CA98}" destId="{BE1BC0F4-5CE7-413F-BF22-6A2E10D62DBD}" srcOrd="0" destOrd="0" presId="urn:microsoft.com/office/officeart/2005/8/layout/cycle6"/>
    <dgm:cxn modelId="{2FAE3318-2B3D-4183-9F08-57D2EA2BA999}" srcId="{05E0049D-80F4-4749-A22D-49B14B7B3407}" destId="{D122B17B-86EE-4828-966C-6753AB12AC8B}" srcOrd="2" destOrd="0" parTransId="{84525A94-ABBD-4A09-B651-C0C741C46A44}" sibTransId="{8A87A7B9-AE5B-4569-B68B-B91BAE028BA4}"/>
    <dgm:cxn modelId="{756C3A85-866C-494D-9B18-6043430D5877}" type="presOf" srcId="{8A87A7B9-AE5B-4569-B68B-B91BAE028BA4}" destId="{5026AF27-0DF7-4DFE-B169-E100567B9103}" srcOrd="0" destOrd="0" presId="urn:microsoft.com/office/officeart/2005/8/layout/cycle6"/>
    <dgm:cxn modelId="{2FCF7E05-ED86-4169-9899-80BC06DB7523}" srcId="{05E0049D-80F4-4749-A22D-49B14B7B3407}" destId="{97B70C86-5B0F-42B1-A1A1-9019D2B288A5}" srcOrd="0" destOrd="0" parTransId="{D8948952-62F6-43CD-B307-CC317735587B}" sibTransId="{89E88E15-C7A9-46D1-8719-5002CDC48687}"/>
    <dgm:cxn modelId="{93AE0FCA-79A4-40AD-8F88-5368ADAA45FE}" type="presOf" srcId="{97B70C86-5B0F-42B1-A1A1-9019D2B288A5}" destId="{09CCB3F4-678D-4E84-99E3-F42E03EA0EFD}" srcOrd="0" destOrd="0" presId="urn:microsoft.com/office/officeart/2005/8/layout/cycle6"/>
    <dgm:cxn modelId="{FF69D594-4A36-4985-B913-575EABB57691}" type="presOf" srcId="{D122B17B-86EE-4828-966C-6753AB12AC8B}" destId="{9EEDEB26-26B5-4CB2-B625-A896B15A1335}" srcOrd="0" destOrd="0" presId="urn:microsoft.com/office/officeart/2005/8/layout/cycle6"/>
    <dgm:cxn modelId="{A6A07B1E-5710-496A-8399-62A7CC79E33C}" srcId="{05E0049D-80F4-4749-A22D-49B14B7B3407}" destId="{150D0065-4AAF-4AB0-9164-E8E9BE5DD48D}" srcOrd="1" destOrd="0" parTransId="{C9599E4F-8663-47FD-9BC2-67E4D9FBC3BA}" sibTransId="{0EC1890B-1AB0-4A5B-8018-139FA83D40DB}"/>
    <dgm:cxn modelId="{1B433C18-6443-4A19-9C1A-8D7843E2117F}" type="presOf" srcId="{89E88E15-C7A9-46D1-8719-5002CDC48687}" destId="{A6B8D1FC-6C33-4AE9-A583-ABEF5D21FF18}" srcOrd="0" destOrd="0" presId="urn:microsoft.com/office/officeart/2005/8/layout/cycle6"/>
    <dgm:cxn modelId="{413CB829-C839-42D7-97CC-7387CF897976}" type="presParOf" srcId="{6B47A273-E0E7-4307-8348-A1F5BCCDC643}" destId="{09CCB3F4-678D-4E84-99E3-F42E03EA0EFD}" srcOrd="0" destOrd="0" presId="urn:microsoft.com/office/officeart/2005/8/layout/cycle6"/>
    <dgm:cxn modelId="{840927F5-D56A-4D75-9B66-B0FDCF466C2C}" type="presParOf" srcId="{6B47A273-E0E7-4307-8348-A1F5BCCDC643}" destId="{C0A1D09C-E8F5-46C1-BE94-7139F12B9CC2}" srcOrd="1" destOrd="0" presId="urn:microsoft.com/office/officeart/2005/8/layout/cycle6"/>
    <dgm:cxn modelId="{010F8ABD-6B3F-497D-95D7-5315811EDCAD}" type="presParOf" srcId="{6B47A273-E0E7-4307-8348-A1F5BCCDC643}" destId="{A6B8D1FC-6C33-4AE9-A583-ABEF5D21FF18}" srcOrd="2" destOrd="0" presId="urn:microsoft.com/office/officeart/2005/8/layout/cycle6"/>
    <dgm:cxn modelId="{87082A69-A62A-4593-BFAC-25CD868EE1F0}" type="presParOf" srcId="{6B47A273-E0E7-4307-8348-A1F5BCCDC643}" destId="{C1E1952E-5B08-4F11-92A5-B44795B45E11}" srcOrd="3" destOrd="0" presId="urn:microsoft.com/office/officeart/2005/8/layout/cycle6"/>
    <dgm:cxn modelId="{BC7C2EFF-5DB8-46BC-9921-90BEB5A856F2}" type="presParOf" srcId="{6B47A273-E0E7-4307-8348-A1F5BCCDC643}" destId="{EBCBFB79-688A-4CE6-9A10-181338E38818}" srcOrd="4" destOrd="0" presId="urn:microsoft.com/office/officeart/2005/8/layout/cycle6"/>
    <dgm:cxn modelId="{E9727D62-2478-4C82-B22B-93DE61561C39}" type="presParOf" srcId="{6B47A273-E0E7-4307-8348-A1F5BCCDC643}" destId="{E02C7F04-B142-4826-BE51-C9E60CB37786}" srcOrd="5" destOrd="0" presId="urn:microsoft.com/office/officeart/2005/8/layout/cycle6"/>
    <dgm:cxn modelId="{5A362518-9D07-4F05-9499-BADC3C8BD05B}" type="presParOf" srcId="{6B47A273-E0E7-4307-8348-A1F5BCCDC643}" destId="{9EEDEB26-26B5-4CB2-B625-A896B15A1335}" srcOrd="6" destOrd="0" presId="urn:microsoft.com/office/officeart/2005/8/layout/cycle6"/>
    <dgm:cxn modelId="{3C8C0FBD-C66D-41AF-A8D6-63F53F655CE7}" type="presParOf" srcId="{6B47A273-E0E7-4307-8348-A1F5BCCDC643}" destId="{B3EF46A8-9371-4E3B-952B-BC0744FE2B07}" srcOrd="7" destOrd="0" presId="urn:microsoft.com/office/officeart/2005/8/layout/cycle6"/>
    <dgm:cxn modelId="{71A51909-3BCC-4943-82C2-7EE0532336A3}" type="presParOf" srcId="{6B47A273-E0E7-4307-8348-A1F5BCCDC643}" destId="{5026AF27-0DF7-4DFE-B169-E100567B9103}" srcOrd="8" destOrd="0" presId="urn:microsoft.com/office/officeart/2005/8/layout/cycle6"/>
    <dgm:cxn modelId="{4FFCDDC4-0F90-474E-A82F-37FBE71B81A3}" type="presParOf" srcId="{6B47A273-E0E7-4307-8348-A1F5BCCDC643}" destId="{60E8A978-76C0-4485-9C14-1FD24EE3735D}" srcOrd="9" destOrd="0" presId="urn:microsoft.com/office/officeart/2005/8/layout/cycle6"/>
    <dgm:cxn modelId="{2F8070D0-7E69-4399-963C-DE96A5748693}" type="presParOf" srcId="{6B47A273-E0E7-4307-8348-A1F5BCCDC643}" destId="{9F781B06-95BF-4FAE-906E-1B5125F4483F}" srcOrd="10" destOrd="0" presId="urn:microsoft.com/office/officeart/2005/8/layout/cycle6"/>
    <dgm:cxn modelId="{74ECB333-B1DD-4F3D-A2BE-31CB7E2A6884}" type="presParOf" srcId="{6B47A273-E0E7-4307-8348-A1F5BCCDC643}" destId="{D7A6268B-14CA-4FAA-B0BA-67BE6ECBF6DB}" srcOrd="11" destOrd="0" presId="urn:microsoft.com/office/officeart/2005/8/layout/cycle6"/>
    <dgm:cxn modelId="{C98B6A89-D78E-432A-A943-9E4E8B6D536F}" type="presParOf" srcId="{6B47A273-E0E7-4307-8348-A1F5BCCDC643}" destId="{62A6FA9B-F91C-4108-AEFF-8FA79E1A7D29}" srcOrd="12" destOrd="0" presId="urn:microsoft.com/office/officeart/2005/8/layout/cycle6"/>
    <dgm:cxn modelId="{0F810768-76B0-4CB4-9373-B8CE3D40DE0A}" type="presParOf" srcId="{6B47A273-E0E7-4307-8348-A1F5BCCDC643}" destId="{28804D54-C3CA-4B9D-AD8E-9D9F61792D1E}" srcOrd="13" destOrd="0" presId="urn:microsoft.com/office/officeart/2005/8/layout/cycle6"/>
    <dgm:cxn modelId="{6074D561-9F5C-44BA-86EC-0C415E6A4824}" type="presParOf" srcId="{6B47A273-E0E7-4307-8348-A1F5BCCDC643}" destId="{BE1BC0F4-5CE7-413F-BF22-6A2E10D62DBD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E4FF61-C2A3-4431-8C79-EB1FDFD36DF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1F3C2E-B721-4DD8-B1FE-9898F3220F6D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комфортной и дружественной среды для пользователей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EC12E1-EA63-4140-BD23-B9BFA720D100}" type="parTrans" cxnId="{1B66C04C-D6D8-4094-AC89-270526441434}">
      <dgm:prSet/>
      <dgm:spPr/>
      <dgm:t>
        <a:bodyPr/>
        <a:lstStyle/>
        <a:p>
          <a:endParaRPr lang="ru-RU"/>
        </a:p>
      </dgm:t>
    </dgm:pt>
    <dgm:pt modelId="{F3FDC2BA-D38F-4A20-A253-306360FD1CF2}" type="sibTrans" cxnId="{1B66C04C-D6D8-4094-AC89-270526441434}">
      <dgm:prSet/>
      <dgm:spPr/>
      <dgm:t>
        <a:bodyPr/>
        <a:lstStyle/>
        <a:p>
          <a:endParaRPr lang="ru-RU"/>
        </a:p>
      </dgm:t>
    </dgm:pt>
    <dgm:pt modelId="{928E5762-BA55-4657-8B5F-2E81E00F6DE6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Зонирование, фирменный стиль, контроль температурно-влажностного и светового режима, пожарная безопасность и др</a:t>
          </a:r>
          <a:r>
            <a:rPr lang="ru-RU" sz="1100" dirty="0" smtClean="0"/>
            <a:t>.</a:t>
          </a:r>
          <a:endParaRPr lang="ru-RU" sz="1100" dirty="0"/>
        </a:p>
      </dgm:t>
    </dgm:pt>
    <dgm:pt modelId="{7069E716-6C20-4D72-A7E4-92BD27CA393A}" type="parTrans" cxnId="{82A394D8-C538-419C-90EE-FEB00AA14B48}">
      <dgm:prSet/>
      <dgm:spPr/>
      <dgm:t>
        <a:bodyPr/>
        <a:lstStyle/>
        <a:p>
          <a:endParaRPr lang="ru-RU"/>
        </a:p>
      </dgm:t>
    </dgm:pt>
    <dgm:pt modelId="{9DC6E7E8-3C31-43DC-81FB-65EEC54AB31C}" type="sibTrans" cxnId="{82A394D8-C538-419C-90EE-FEB00AA14B48}">
      <dgm:prSet/>
      <dgm:spPr/>
      <dgm:t>
        <a:bodyPr/>
        <a:lstStyle/>
        <a:p>
          <a:endParaRPr lang="ru-RU"/>
        </a:p>
      </dgm:t>
    </dgm:pt>
    <dgm:pt modelId="{9F7DA8F4-076C-4017-819E-9E28E3FF2046}">
      <dgm:prSet phldrT="[Текст]"/>
      <dgm:spPr/>
      <dgm:t>
        <a:bodyPr/>
        <a:lstStyle/>
        <a:p>
          <a:pPr algn="l"/>
          <a:endParaRPr lang="ru-RU" sz="900" dirty="0"/>
        </a:p>
      </dgm:t>
    </dgm:pt>
    <dgm:pt modelId="{1A2252D9-130D-4522-94EA-334B282E7235}" type="parTrans" cxnId="{3575D9E4-A8FA-4F0F-8E83-D39491FC254D}">
      <dgm:prSet/>
      <dgm:spPr/>
      <dgm:t>
        <a:bodyPr/>
        <a:lstStyle/>
        <a:p>
          <a:endParaRPr lang="ru-RU"/>
        </a:p>
      </dgm:t>
    </dgm:pt>
    <dgm:pt modelId="{AD07075A-DFA0-4CA0-8D62-D9D00B6D7F35}" type="sibTrans" cxnId="{3575D9E4-A8FA-4F0F-8E83-D39491FC254D}">
      <dgm:prSet/>
      <dgm:spPr/>
      <dgm:t>
        <a:bodyPr/>
        <a:lstStyle/>
        <a:p>
          <a:endParaRPr lang="ru-RU"/>
        </a:p>
      </dgm:t>
    </dgm:pt>
    <dgm:pt modelId="{18C60410-72C6-44D5-9380-3D50687552B6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высокотехнологичной</a:t>
          </a:r>
        </a:p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IKT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-насыщенной среды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библиотеке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882189-62FB-428E-8F53-F6AFB791E7B2}" type="parTrans" cxnId="{D2920D7F-41EE-4F79-817A-8EF04D66ED56}">
      <dgm:prSet/>
      <dgm:spPr/>
      <dgm:t>
        <a:bodyPr/>
        <a:lstStyle/>
        <a:p>
          <a:endParaRPr lang="ru-RU"/>
        </a:p>
      </dgm:t>
    </dgm:pt>
    <dgm:pt modelId="{7EAEE301-D5B5-42FD-8BBF-1FC7C55C90EB}" type="sibTrans" cxnId="{D2920D7F-41EE-4F79-817A-8EF04D66ED56}">
      <dgm:prSet/>
      <dgm:spPr/>
      <dgm:t>
        <a:bodyPr/>
        <a:lstStyle/>
        <a:p>
          <a:endParaRPr lang="ru-RU"/>
        </a:p>
      </dgm:t>
    </dgm:pt>
    <dgm:pt modelId="{7B00314C-6205-475F-B5E8-23F1047E2E3D}">
      <dgm:prSet phldrT="[Текст]" custT="1"/>
      <dgm:spPr/>
      <dgm:t>
        <a:bodyPr/>
        <a:lstStyle/>
        <a:p>
          <a:pPr algn="just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автоматизированных рабочих мест для пользователей, высокоскоростной Интернет, мобильный компьютерный класс, мультимедийная техника и др.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7FAA25-20E5-421D-ABF7-FF2713847A85}" type="parTrans" cxnId="{9DF198E1-0265-4A29-8CAE-920884B68109}">
      <dgm:prSet/>
      <dgm:spPr/>
      <dgm:t>
        <a:bodyPr/>
        <a:lstStyle/>
        <a:p>
          <a:endParaRPr lang="ru-RU"/>
        </a:p>
      </dgm:t>
    </dgm:pt>
    <dgm:pt modelId="{A250DD07-A177-4750-9AA0-8D3E4FD9CC85}" type="sibTrans" cxnId="{9DF198E1-0265-4A29-8CAE-920884B68109}">
      <dgm:prSet/>
      <dgm:spPr/>
      <dgm:t>
        <a:bodyPr/>
        <a:lstStyle/>
        <a:p>
          <a:endParaRPr lang="ru-RU"/>
        </a:p>
      </dgm:t>
    </dgm:pt>
    <dgm:pt modelId="{05AEBAB5-3912-4E4C-AA59-215038E1C1EE}">
      <dgm:prSet phldrT="[Текст]"/>
      <dgm:spPr/>
      <dgm:t>
        <a:bodyPr/>
        <a:lstStyle/>
        <a:p>
          <a:pPr algn="l"/>
          <a:endParaRPr lang="ru-RU" sz="800" dirty="0"/>
        </a:p>
      </dgm:t>
    </dgm:pt>
    <dgm:pt modelId="{DA372500-EE00-4A9F-8CA3-69ABC01071CB}" type="parTrans" cxnId="{3282E100-8EC2-430B-9D13-E794EAA7F517}">
      <dgm:prSet/>
      <dgm:spPr/>
      <dgm:t>
        <a:bodyPr/>
        <a:lstStyle/>
        <a:p>
          <a:endParaRPr lang="ru-RU"/>
        </a:p>
      </dgm:t>
    </dgm:pt>
    <dgm:pt modelId="{8D48F6F2-B320-4BD6-824B-FE60CB8C3768}" type="sibTrans" cxnId="{3282E100-8EC2-430B-9D13-E794EAA7F517}">
      <dgm:prSet/>
      <dgm:spPr/>
      <dgm:t>
        <a:bodyPr/>
        <a:lstStyle/>
        <a:p>
          <a:endParaRPr lang="ru-RU"/>
        </a:p>
      </dgm:t>
    </dgm:pt>
    <dgm:pt modelId="{97B3DC46-E47D-4CD7-92CD-E45D2DDC5F03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Информационно-ресурсное обеспечение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3284F-8122-4CEC-952F-0710B68CF4A4}" type="parTrans" cxnId="{9A7D8791-A872-4D79-8FE4-27BBA11F7D12}">
      <dgm:prSet/>
      <dgm:spPr/>
      <dgm:t>
        <a:bodyPr/>
        <a:lstStyle/>
        <a:p>
          <a:endParaRPr lang="ru-RU"/>
        </a:p>
      </dgm:t>
    </dgm:pt>
    <dgm:pt modelId="{E4F2C8D4-6AF7-4FE3-82A6-6506177B2C42}" type="sibTrans" cxnId="{9A7D8791-A872-4D79-8FE4-27BBA11F7D12}">
      <dgm:prSet/>
      <dgm:spPr/>
      <dgm:t>
        <a:bodyPr/>
        <a:lstStyle/>
        <a:p>
          <a:endParaRPr lang="ru-RU"/>
        </a:p>
      </dgm:t>
    </dgm:pt>
    <dgm:pt modelId="{776CC252-DD7E-44B4-849A-CFB32C1C52C1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ассортимента услуг,  реального пространства библиотеки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18375B-137F-430E-B253-CC64788A4DAC}" type="parTrans" cxnId="{8545936F-BF40-4117-AE91-8242D7263187}">
      <dgm:prSet/>
      <dgm:spPr/>
      <dgm:t>
        <a:bodyPr/>
        <a:lstStyle/>
        <a:p>
          <a:endParaRPr lang="ru-RU"/>
        </a:p>
      </dgm:t>
    </dgm:pt>
    <dgm:pt modelId="{840B3D73-EEFF-470C-AE6A-77627A726151}" type="sibTrans" cxnId="{8545936F-BF40-4117-AE91-8242D7263187}">
      <dgm:prSet/>
      <dgm:spPr/>
      <dgm:t>
        <a:bodyPr/>
        <a:lstStyle/>
        <a:p>
          <a:endParaRPr lang="ru-RU"/>
        </a:p>
      </dgm:t>
    </dgm:pt>
    <dgm:pt modelId="{6166C6AA-435F-4FAC-B750-8386FAAA27F9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Представительство в социальных сетях и блогах, создание сайтов, развитие мобильных услуг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9F0F6D-61D3-4610-8A11-B8C63D9A4387}" type="parTrans" cxnId="{1C26A385-AA74-4226-B976-2E641D5D3E79}">
      <dgm:prSet/>
      <dgm:spPr/>
      <dgm:t>
        <a:bodyPr/>
        <a:lstStyle/>
        <a:p>
          <a:endParaRPr lang="ru-RU"/>
        </a:p>
      </dgm:t>
    </dgm:pt>
    <dgm:pt modelId="{AF949C1D-603D-43F2-8B38-A73E5C1687B8}" type="sibTrans" cxnId="{1C26A385-AA74-4226-B976-2E641D5D3E79}">
      <dgm:prSet/>
      <dgm:spPr/>
      <dgm:t>
        <a:bodyPr/>
        <a:lstStyle/>
        <a:p>
          <a:endParaRPr lang="ru-RU"/>
        </a:p>
      </dgm:t>
    </dgm:pt>
    <dgm:pt modelId="{28CF1C7C-96B5-4832-AF91-618BCD0A22A2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Фонд печатных и электронных документов, мультимедийных, интерактивных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8D78F3-6994-4C7F-AAA6-92DC7DF50AA9}" type="parTrans" cxnId="{0EB0C405-8FFA-460E-9FE3-B13DD04D5047}">
      <dgm:prSet/>
      <dgm:spPr/>
      <dgm:t>
        <a:bodyPr/>
        <a:lstStyle/>
        <a:p>
          <a:endParaRPr lang="ru-RU"/>
        </a:p>
      </dgm:t>
    </dgm:pt>
    <dgm:pt modelId="{DB42731B-70CD-4EE4-AC51-3E567B19CE5E}" type="sibTrans" cxnId="{0EB0C405-8FFA-460E-9FE3-B13DD04D5047}">
      <dgm:prSet/>
      <dgm:spPr/>
      <dgm:t>
        <a:bodyPr/>
        <a:lstStyle/>
        <a:p>
          <a:endParaRPr lang="ru-RU"/>
        </a:p>
      </dgm:t>
    </dgm:pt>
    <dgm:pt modelId="{0298A27A-9060-40D8-B8A9-3D2A92FF1684}" type="pres">
      <dgm:prSet presAssocID="{93E4FF61-C2A3-4431-8C79-EB1FDFD36DF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40B858-4FDF-4413-AB27-23C277060D61}" type="pres">
      <dgm:prSet presAssocID="{DD1F3C2E-B721-4DD8-B1FE-9898F3220F6D}" presName="root" presStyleCnt="0"/>
      <dgm:spPr/>
    </dgm:pt>
    <dgm:pt modelId="{F27BE238-B656-4E01-BB80-90BD544E0A1D}" type="pres">
      <dgm:prSet presAssocID="{DD1F3C2E-B721-4DD8-B1FE-9898F3220F6D}" presName="rootComposite" presStyleCnt="0"/>
      <dgm:spPr/>
    </dgm:pt>
    <dgm:pt modelId="{3A09EC11-199C-4AAE-A043-8E66EBCD9039}" type="pres">
      <dgm:prSet presAssocID="{DD1F3C2E-B721-4DD8-B1FE-9898F3220F6D}" presName="rootText" presStyleLbl="node1" presStyleIdx="0" presStyleCnt="4" custScaleX="431975" custScaleY="793528" custLinFactNeighborX="40969" custLinFactNeighborY="9434"/>
      <dgm:spPr/>
      <dgm:t>
        <a:bodyPr/>
        <a:lstStyle/>
        <a:p>
          <a:endParaRPr lang="ru-RU"/>
        </a:p>
      </dgm:t>
    </dgm:pt>
    <dgm:pt modelId="{0F36ACDD-A6C5-4C99-B141-7F28EC184636}" type="pres">
      <dgm:prSet presAssocID="{DD1F3C2E-B721-4DD8-B1FE-9898F3220F6D}" presName="rootConnector" presStyleLbl="node1" presStyleIdx="0" presStyleCnt="4"/>
      <dgm:spPr/>
      <dgm:t>
        <a:bodyPr/>
        <a:lstStyle/>
        <a:p>
          <a:endParaRPr lang="ru-RU"/>
        </a:p>
      </dgm:t>
    </dgm:pt>
    <dgm:pt modelId="{5D2EDCBE-9C63-414B-AC50-F0EDCEBF1944}" type="pres">
      <dgm:prSet presAssocID="{DD1F3C2E-B721-4DD8-B1FE-9898F3220F6D}" presName="childShape" presStyleCnt="0"/>
      <dgm:spPr/>
    </dgm:pt>
    <dgm:pt modelId="{8FB5C646-FE58-42A9-A677-291C030858E3}" type="pres">
      <dgm:prSet presAssocID="{7069E716-6C20-4D72-A7E4-92BD27CA393A}" presName="Name13" presStyleLbl="parChTrans1D2" presStyleIdx="0" presStyleCnt="4"/>
      <dgm:spPr/>
      <dgm:t>
        <a:bodyPr/>
        <a:lstStyle/>
        <a:p>
          <a:endParaRPr lang="ru-RU"/>
        </a:p>
      </dgm:t>
    </dgm:pt>
    <dgm:pt modelId="{9C03958D-B6E7-4B84-AC11-B1036C41AB22}" type="pres">
      <dgm:prSet presAssocID="{928E5762-BA55-4657-8B5F-2E81E00F6DE6}" presName="childText" presStyleLbl="bgAcc1" presStyleIdx="0" presStyleCnt="4" custScaleX="590217" custScaleY="1011355" custLinFactY="24172" custLinFactNeighborX="-4221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A003C-4AC1-4920-8555-312EB0187B5C}" type="pres">
      <dgm:prSet presAssocID="{18C60410-72C6-44D5-9380-3D50687552B6}" presName="root" presStyleCnt="0"/>
      <dgm:spPr/>
    </dgm:pt>
    <dgm:pt modelId="{36F26544-9301-4F99-B302-0118F117F808}" type="pres">
      <dgm:prSet presAssocID="{18C60410-72C6-44D5-9380-3D50687552B6}" presName="rootComposite" presStyleCnt="0"/>
      <dgm:spPr/>
    </dgm:pt>
    <dgm:pt modelId="{937CB5EE-CB2B-43A6-9F27-0A9483B9E0C3}" type="pres">
      <dgm:prSet presAssocID="{18C60410-72C6-44D5-9380-3D50687552B6}" presName="rootText" presStyleLbl="node1" presStyleIdx="1" presStyleCnt="4" custScaleX="463407" custScaleY="795283" custLinFactX="13387" custLinFactNeighborX="100000" custLinFactNeighborY="-59697"/>
      <dgm:spPr/>
      <dgm:t>
        <a:bodyPr/>
        <a:lstStyle/>
        <a:p>
          <a:endParaRPr lang="ru-RU"/>
        </a:p>
      </dgm:t>
    </dgm:pt>
    <dgm:pt modelId="{4DC5D376-8351-4AD2-80BE-C8998A183437}" type="pres">
      <dgm:prSet presAssocID="{18C60410-72C6-44D5-9380-3D50687552B6}" presName="rootConnector" presStyleLbl="node1" presStyleIdx="1" presStyleCnt="4"/>
      <dgm:spPr/>
      <dgm:t>
        <a:bodyPr/>
        <a:lstStyle/>
        <a:p>
          <a:endParaRPr lang="ru-RU"/>
        </a:p>
      </dgm:t>
    </dgm:pt>
    <dgm:pt modelId="{8AE08DAD-82C7-4924-83F3-C77D42078B69}" type="pres">
      <dgm:prSet presAssocID="{18C60410-72C6-44D5-9380-3D50687552B6}" presName="childShape" presStyleCnt="0"/>
      <dgm:spPr/>
    </dgm:pt>
    <dgm:pt modelId="{2E60BB3C-35B9-4223-AECF-87F4264DE281}" type="pres">
      <dgm:prSet presAssocID="{AB7FAA25-20E5-421D-ABF7-FF2713847A85}" presName="Name13" presStyleLbl="parChTrans1D2" presStyleIdx="1" presStyleCnt="4"/>
      <dgm:spPr/>
      <dgm:t>
        <a:bodyPr/>
        <a:lstStyle/>
        <a:p>
          <a:endParaRPr lang="ru-RU"/>
        </a:p>
      </dgm:t>
    </dgm:pt>
    <dgm:pt modelId="{0D9B9D64-F824-43BD-A2DD-7B927A2A2F6C}" type="pres">
      <dgm:prSet presAssocID="{7B00314C-6205-475F-B5E8-23F1047E2E3D}" presName="childText" presStyleLbl="bgAcc1" presStyleIdx="1" presStyleCnt="4" custScaleX="669004" custScaleY="1227133" custLinFactNeighborX="3156" custLinFactNeighborY="18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A3CB5-09E7-4661-B96C-27772ABF34DC}" type="pres">
      <dgm:prSet presAssocID="{97B3DC46-E47D-4CD7-92CD-E45D2DDC5F03}" presName="root" presStyleCnt="0"/>
      <dgm:spPr/>
    </dgm:pt>
    <dgm:pt modelId="{FD86811F-54A4-4403-ABCA-E4BD82FEC7E5}" type="pres">
      <dgm:prSet presAssocID="{97B3DC46-E47D-4CD7-92CD-E45D2DDC5F03}" presName="rootComposite" presStyleCnt="0"/>
      <dgm:spPr/>
    </dgm:pt>
    <dgm:pt modelId="{9E4F967C-D6D1-478A-BE05-6B3FBDBBD48F}" type="pres">
      <dgm:prSet presAssocID="{97B3DC46-E47D-4CD7-92CD-E45D2DDC5F03}" presName="rootText" presStyleLbl="node1" presStyleIdx="2" presStyleCnt="4" custScaleX="453178" custScaleY="410627" custLinFactY="-77609" custLinFactNeighborX="26432" custLinFactNeighborY="-100000"/>
      <dgm:spPr/>
      <dgm:t>
        <a:bodyPr/>
        <a:lstStyle/>
        <a:p>
          <a:endParaRPr lang="ru-RU"/>
        </a:p>
      </dgm:t>
    </dgm:pt>
    <dgm:pt modelId="{1EADE024-124D-437F-82F3-F22A35ACA3B3}" type="pres">
      <dgm:prSet presAssocID="{97B3DC46-E47D-4CD7-92CD-E45D2DDC5F03}" presName="rootConnector" presStyleLbl="node1" presStyleIdx="2" presStyleCnt="4"/>
      <dgm:spPr/>
      <dgm:t>
        <a:bodyPr/>
        <a:lstStyle/>
        <a:p>
          <a:endParaRPr lang="ru-RU"/>
        </a:p>
      </dgm:t>
    </dgm:pt>
    <dgm:pt modelId="{0C6B0253-E1DA-4771-935F-DA32291E2FF1}" type="pres">
      <dgm:prSet presAssocID="{97B3DC46-E47D-4CD7-92CD-E45D2DDC5F03}" presName="childShape" presStyleCnt="0"/>
      <dgm:spPr/>
    </dgm:pt>
    <dgm:pt modelId="{B1370D0B-1025-40D9-8AFA-F0FC49E03EB8}" type="pres">
      <dgm:prSet presAssocID="{BC8D78F3-6994-4C7F-AAA6-92DC7DF50AA9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38FB16A-F345-4949-B08A-6767879B064E}" type="pres">
      <dgm:prSet presAssocID="{28CF1C7C-96B5-4832-AF91-618BCD0A22A2}" presName="childText" presStyleLbl="bgAcc1" presStyleIdx="2" presStyleCnt="4" custScaleX="457886" custScaleY="492625" custLinFactNeighborX="7732" custLinFactNeighborY="19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0B318-ABDA-42C1-9E26-1309E56BF6E2}" type="pres">
      <dgm:prSet presAssocID="{776CC252-DD7E-44B4-849A-CFB32C1C52C1}" presName="root" presStyleCnt="0"/>
      <dgm:spPr/>
    </dgm:pt>
    <dgm:pt modelId="{A01A4588-6A7B-40A3-BE01-59A397DB59A6}" type="pres">
      <dgm:prSet presAssocID="{776CC252-DD7E-44B4-849A-CFB32C1C52C1}" presName="rootComposite" presStyleCnt="0"/>
      <dgm:spPr/>
    </dgm:pt>
    <dgm:pt modelId="{9130C6F8-C99D-4AB6-ACF0-EE2D744F4A1D}" type="pres">
      <dgm:prSet presAssocID="{776CC252-DD7E-44B4-849A-CFB32C1C52C1}" presName="rootText" presStyleLbl="node1" presStyleIdx="3" presStyleCnt="4" custScaleX="328944" custScaleY="508356" custLinFactX="44606" custLinFactY="-43432" custLinFactNeighborX="100000" custLinFactNeighborY="-100000"/>
      <dgm:spPr/>
      <dgm:t>
        <a:bodyPr/>
        <a:lstStyle/>
        <a:p>
          <a:endParaRPr lang="ru-RU"/>
        </a:p>
      </dgm:t>
    </dgm:pt>
    <dgm:pt modelId="{5ABE06C9-3BA9-490D-9993-FC5B3DB62D24}" type="pres">
      <dgm:prSet presAssocID="{776CC252-DD7E-44B4-849A-CFB32C1C52C1}" presName="rootConnector" presStyleLbl="node1" presStyleIdx="3" presStyleCnt="4"/>
      <dgm:spPr/>
      <dgm:t>
        <a:bodyPr/>
        <a:lstStyle/>
        <a:p>
          <a:endParaRPr lang="ru-RU"/>
        </a:p>
      </dgm:t>
    </dgm:pt>
    <dgm:pt modelId="{E3C27649-5BFB-43D0-B093-3D69CA9279C6}" type="pres">
      <dgm:prSet presAssocID="{776CC252-DD7E-44B4-849A-CFB32C1C52C1}" presName="childShape" presStyleCnt="0"/>
      <dgm:spPr/>
    </dgm:pt>
    <dgm:pt modelId="{58F1CC5B-34BF-4BF5-B029-0DCF415F68AE}" type="pres">
      <dgm:prSet presAssocID="{4C9F0F6D-61D3-4610-8A11-B8C63D9A438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56DE6DB-97A0-4A7C-8F36-A3BBC690488D}" type="pres">
      <dgm:prSet presAssocID="{6166C6AA-435F-4FAC-B750-8386FAAA27F9}" presName="childText" presStyleLbl="bgAcc1" presStyleIdx="3" presStyleCnt="4" custScaleX="631545" custScaleY="977114" custLinFactY="100000" custLinFactNeighborX="-8279" custLinFactNeighborY="111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26A385-AA74-4226-B976-2E641D5D3E79}" srcId="{776CC252-DD7E-44B4-849A-CFB32C1C52C1}" destId="{6166C6AA-435F-4FAC-B750-8386FAAA27F9}" srcOrd="0" destOrd="0" parTransId="{4C9F0F6D-61D3-4610-8A11-B8C63D9A4387}" sibTransId="{AF949C1D-603D-43F2-8B38-A73E5C1687B8}"/>
    <dgm:cxn modelId="{73C7E4BB-380C-4562-9559-773ADB47FDCC}" type="presOf" srcId="{776CC252-DD7E-44B4-849A-CFB32C1C52C1}" destId="{5ABE06C9-3BA9-490D-9993-FC5B3DB62D24}" srcOrd="1" destOrd="0" presId="urn:microsoft.com/office/officeart/2005/8/layout/hierarchy3"/>
    <dgm:cxn modelId="{EE232F34-4214-4CE3-8968-875B11A9FF92}" type="presOf" srcId="{BC8D78F3-6994-4C7F-AAA6-92DC7DF50AA9}" destId="{B1370D0B-1025-40D9-8AFA-F0FC49E03EB8}" srcOrd="0" destOrd="0" presId="urn:microsoft.com/office/officeart/2005/8/layout/hierarchy3"/>
    <dgm:cxn modelId="{410A30B2-6F39-4043-B1E9-043A68FEFCE6}" type="presOf" srcId="{7069E716-6C20-4D72-A7E4-92BD27CA393A}" destId="{8FB5C646-FE58-42A9-A677-291C030858E3}" srcOrd="0" destOrd="0" presId="urn:microsoft.com/office/officeart/2005/8/layout/hierarchy3"/>
    <dgm:cxn modelId="{8545936F-BF40-4117-AE91-8242D7263187}" srcId="{93E4FF61-C2A3-4431-8C79-EB1FDFD36DF2}" destId="{776CC252-DD7E-44B4-849A-CFB32C1C52C1}" srcOrd="3" destOrd="0" parTransId="{A918375B-137F-430E-B253-CC64788A4DAC}" sibTransId="{840B3D73-EEFF-470C-AE6A-77627A726151}"/>
    <dgm:cxn modelId="{40E71AAB-C5FE-4469-8E04-4FC62AD2DF2C}" type="presOf" srcId="{28CF1C7C-96B5-4832-AF91-618BCD0A22A2}" destId="{238FB16A-F345-4949-B08A-6767879B064E}" srcOrd="0" destOrd="0" presId="urn:microsoft.com/office/officeart/2005/8/layout/hierarchy3"/>
    <dgm:cxn modelId="{98FAECB7-35DA-4DB9-9E6E-12078771F610}" type="presOf" srcId="{05AEBAB5-3912-4E4C-AA59-215038E1C1EE}" destId="{0D9B9D64-F824-43BD-A2DD-7B927A2A2F6C}" srcOrd="0" destOrd="1" presId="urn:microsoft.com/office/officeart/2005/8/layout/hierarchy3"/>
    <dgm:cxn modelId="{74E57925-FE28-4B89-A024-BC03770AA06B}" type="presOf" srcId="{9F7DA8F4-076C-4017-819E-9E28E3FF2046}" destId="{9C03958D-B6E7-4B84-AC11-B1036C41AB22}" srcOrd="0" destOrd="1" presId="urn:microsoft.com/office/officeart/2005/8/layout/hierarchy3"/>
    <dgm:cxn modelId="{4FBC54D0-2042-4648-BB9D-2C278849DFC5}" type="presOf" srcId="{776CC252-DD7E-44B4-849A-CFB32C1C52C1}" destId="{9130C6F8-C99D-4AB6-ACF0-EE2D744F4A1D}" srcOrd="0" destOrd="0" presId="urn:microsoft.com/office/officeart/2005/8/layout/hierarchy3"/>
    <dgm:cxn modelId="{5C088D65-9F46-46FB-ADF2-349631EDD276}" type="presOf" srcId="{18C60410-72C6-44D5-9380-3D50687552B6}" destId="{937CB5EE-CB2B-43A6-9F27-0A9483B9E0C3}" srcOrd="0" destOrd="0" presId="urn:microsoft.com/office/officeart/2005/8/layout/hierarchy3"/>
    <dgm:cxn modelId="{D2920D7F-41EE-4F79-817A-8EF04D66ED56}" srcId="{93E4FF61-C2A3-4431-8C79-EB1FDFD36DF2}" destId="{18C60410-72C6-44D5-9380-3D50687552B6}" srcOrd="1" destOrd="0" parTransId="{65882189-62FB-428E-8F53-F6AFB791E7B2}" sibTransId="{7EAEE301-D5B5-42FD-8BBF-1FC7C55C90EB}"/>
    <dgm:cxn modelId="{31C95448-D47C-4C0E-A815-290B5A2763FD}" type="presOf" srcId="{97B3DC46-E47D-4CD7-92CD-E45D2DDC5F03}" destId="{9E4F967C-D6D1-478A-BE05-6B3FBDBBD48F}" srcOrd="0" destOrd="0" presId="urn:microsoft.com/office/officeart/2005/8/layout/hierarchy3"/>
    <dgm:cxn modelId="{C3B0C94B-29C3-49C3-80E7-ED95DD44E296}" type="presOf" srcId="{AB7FAA25-20E5-421D-ABF7-FF2713847A85}" destId="{2E60BB3C-35B9-4223-AECF-87F4264DE281}" srcOrd="0" destOrd="0" presId="urn:microsoft.com/office/officeart/2005/8/layout/hierarchy3"/>
    <dgm:cxn modelId="{13008F64-3FC4-4806-90CD-91047785CFE9}" type="presOf" srcId="{4C9F0F6D-61D3-4610-8A11-B8C63D9A4387}" destId="{58F1CC5B-34BF-4BF5-B029-0DCF415F68AE}" srcOrd="0" destOrd="0" presId="urn:microsoft.com/office/officeart/2005/8/layout/hierarchy3"/>
    <dgm:cxn modelId="{796A748D-D715-409E-BC82-CC7C0CB5DA4D}" type="presOf" srcId="{928E5762-BA55-4657-8B5F-2E81E00F6DE6}" destId="{9C03958D-B6E7-4B84-AC11-B1036C41AB22}" srcOrd="0" destOrd="0" presId="urn:microsoft.com/office/officeart/2005/8/layout/hierarchy3"/>
    <dgm:cxn modelId="{3DDD8776-A2CD-4F98-834B-D77C1300613A}" type="presOf" srcId="{18C60410-72C6-44D5-9380-3D50687552B6}" destId="{4DC5D376-8351-4AD2-80BE-C8998A183437}" srcOrd="1" destOrd="0" presId="urn:microsoft.com/office/officeart/2005/8/layout/hierarchy3"/>
    <dgm:cxn modelId="{3282E100-8EC2-430B-9D13-E794EAA7F517}" srcId="{7B00314C-6205-475F-B5E8-23F1047E2E3D}" destId="{05AEBAB5-3912-4E4C-AA59-215038E1C1EE}" srcOrd="0" destOrd="0" parTransId="{DA372500-EE00-4A9F-8CA3-69ABC01071CB}" sibTransId="{8D48F6F2-B320-4BD6-824B-FE60CB8C3768}"/>
    <dgm:cxn modelId="{0EB0C405-8FFA-460E-9FE3-B13DD04D5047}" srcId="{97B3DC46-E47D-4CD7-92CD-E45D2DDC5F03}" destId="{28CF1C7C-96B5-4832-AF91-618BCD0A22A2}" srcOrd="0" destOrd="0" parTransId="{BC8D78F3-6994-4C7F-AAA6-92DC7DF50AA9}" sibTransId="{DB42731B-70CD-4EE4-AC51-3E567B19CE5E}"/>
    <dgm:cxn modelId="{9DF198E1-0265-4A29-8CAE-920884B68109}" srcId="{18C60410-72C6-44D5-9380-3D50687552B6}" destId="{7B00314C-6205-475F-B5E8-23F1047E2E3D}" srcOrd="0" destOrd="0" parTransId="{AB7FAA25-20E5-421D-ABF7-FF2713847A85}" sibTransId="{A250DD07-A177-4750-9AA0-8D3E4FD9CC85}"/>
    <dgm:cxn modelId="{0F0BB8FA-68EA-422E-A53F-D18D032A5CE4}" type="presOf" srcId="{DD1F3C2E-B721-4DD8-B1FE-9898F3220F6D}" destId="{0F36ACDD-A6C5-4C99-B141-7F28EC184636}" srcOrd="1" destOrd="0" presId="urn:microsoft.com/office/officeart/2005/8/layout/hierarchy3"/>
    <dgm:cxn modelId="{4F469D08-6E1C-4373-8B82-68AF6E84948D}" type="presOf" srcId="{DD1F3C2E-B721-4DD8-B1FE-9898F3220F6D}" destId="{3A09EC11-199C-4AAE-A043-8E66EBCD9039}" srcOrd="0" destOrd="0" presId="urn:microsoft.com/office/officeart/2005/8/layout/hierarchy3"/>
    <dgm:cxn modelId="{B7B762DE-9028-4755-B315-C29F841A925D}" type="presOf" srcId="{6166C6AA-435F-4FAC-B750-8386FAAA27F9}" destId="{C56DE6DB-97A0-4A7C-8F36-A3BBC690488D}" srcOrd="0" destOrd="0" presId="urn:microsoft.com/office/officeart/2005/8/layout/hierarchy3"/>
    <dgm:cxn modelId="{1B66C04C-D6D8-4094-AC89-270526441434}" srcId="{93E4FF61-C2A3-4431-8C79-EB1FDFD36DF2}" destId="{DD1F3C2E-B721-4DD8-B1FE-9898F3220F6D}" srcOrd="0" destOrd="0" parTransId="{F5EC12E1-EA63-4140-BD23-B9BFA720D100}" sibTransId="{F3FDC2BA-D38F-4A20-A253-306360FD1CF2}"/>
    <dgm:cxn modelId="{BFDD0AEC-08DD-415B-8294-84B392DD6018}" type="presOf" srcId="{93E4FF61-C2A3-4431-8C79-EB1FDFD36DF2}" destId="{0298A27A-9060-40D8-B8A9-3D2A92FF1684}" srcOrd="0" destOrd="0" presId="urn:microsoft.com/office/officeart/2005/8/layout/hierarchy3"/>
    <dgm:cxn modelId="{82A394D8-C538-419C-90EE-FEB00AA14B48}" srcId="{DD1F3C2E-B721-4DD8-B1FE-9898F3220F6D}" destId="{928E5762-BA55-4657-8B5F-2E81E00F6DE6}" srcOrd="0" destOrd="0" parTransId="{7069E716-6C20-4D72-A7E4-92BD27CA393A}" sibTransId="{9DC6E7E8-3C31-43DC-81FB-65EEC54AB31C}"/>
    <dgm:cxn modelId="{3575D9E4-A8FA-4F0F-8E83-D39491FC254D}" srcId="{928E5762-BA55-4657-8B5F-2E81E00F6DE6}" destId="{9F7DA8F4-076C-4017-819E-9E28E3FF2046}" srcOrd="0" destOrd="0" parTransId="{1A2252D9-130D-4522-94EA-334B282E7235}" sibTransId="{AD07075A-DFA0-4CA0-8D62-D9D00B6D7F35}"/>
    <dgm:cxn modelId="{9A7D8791-A872-4D79-8FE4-27BBA11F7D12}" srcId="{93E4FF61-C2A3-4431-8C79-EB1FDFD36DF2}" destId="{97B3DC46-E47D-4CD7-92CD-E45D2DDC5F03}" srcOrd="2" destOrd="0" parTransId="{8663284F-8122-4CEC-952F-0710B68CF4A4}" sibTransId="{E4F2C8D4-6AF7-4FE3-82A6-6506177B2C42}"/>
    <dgm:cxn modelId="{23AE1E82-385B-4750-87B1-34CA6ABD4C9D}" type="presOf" srcId="{7B00314C-6205-475F-B5E8-23F1047E2E3D}" destId="{0D9B9D64-F824-43BD-A2DD-7B927A2A2F6C}" srcOrd="0" destOrd="0" presId="urn:microsoft.com/office/officeart/2005/8/layout/hierarchy3"/>
    <dgm:cxn modelId="{E00DBBE1-A461-4239-8A5C-FB99FB7A6FA5}" type="presOf" srcId="{97B3DC46-E47D-4CD7-92CD-E45D2DDC5F03}" destId="{1EADE024-124D-437F-82F3-F22A35ACA3B3}" srcOrd="1" destOrd="0" presId="urn:microsoft.com/office/officeart/2005/8/layout/hierarchy3"/>
    <dgm:cxn modelId="{C3CE1A12-5D10-4458-B49D-3C27B84A7C2C}" type="presParOf" srcId="{0298A27A-9060-40D8-B8A9-3D2A92FF1684}" destId="{2240B858-4FDF-4413-AB27-23C277060D61}" srcOrd="0" destOrd="0" presId="urn:microsoft.com/office/officeart/2005/8/layout/hierarchy3"/>
    <dgm:cxn modelId="{FE942D31-BC7E-4841-A5E8-5C1995B704A4}" type="presParOf" srcId="{2240B858-4FDF-4413-AB27-23C277060D61}" destId="{F27BE238-B656-4E01-BB80-90BD544E0A1D}" srcOrd="0" destOrd="0" presId="urn:microsoft.com/office/officeart/2005/8/layout/hierarchy3"/>
    <dgm:cxn modelId="{E9211F46-D31D-4EE8-B52C-A93CBB55151F}" type="presParOf" srcId="{F27BE238-B656-4E01-BB80-90BD544E0A1D}" destId="{3A09EC11-199C-4AAE-A043-8E66EBCD9039}" srcOrd="0" destOrd="0" presId="urn:microsoft.com/office/officeart/2005/8/layout/hierarchy3"/>
    <dgm:cxn modelId="{B10E9BA8-0465-43A3-A043-A5A193B051A3}" type="presParOf" srcId="{F27BE238-B656-4E01-BB80-90BD544E0A1D}" destId="{0F36ACDD-A6C5-4C99-B141-7F28EC184636}" srcOrd="1" destOrd="0" presId="urn:microsoft.com/office/officeart/2005/8/layout/hierarchy3"/>
    <dgm:cxn modelId="{5A30B511-C10F-4D90-A17E-EBB44B86F03A}" type="presParOf" srcId="{2240B858-4FDF-4413-AB27-23C277060D61}" destId="{5D2EDCBE-9C63-414B-AC50-F0EDCEBF1944}" srcOrd="1" destOrd="0" presId="urn:microsoft.com/office/officeart/2005/8/layout/hierarchy3"/>
    <dgm:cxn modelId="{ED78854A-BC57-44E5-B9A7-7829DE9F9B0C}" type="presParOf" srcId="{5D2EDCBE-9C63-414B-AC50-F0EDCEBF1944}" destId="{8FB5C646-FE58-42A9-A677-291C030858E3}" srcOrd="0" destOrd="0" presId="urn:microsoft.com/office/officeart/2005/8/layout/hierarchy3"/>
    <dgm:cxn modelId="{4C2EBC87-EC79-4BBE-91D6-7F5D2B3EA4EE}" type="presParOf" srcId="{5D2EDCBE-9C63-414B-AC50-F0EDCEBF1944}" destId="{9C03958D-B6E7-4B84-AC11-B1036C41AB22}" srcOrd="1" destOrd="0" presId="urn:microsoft.com/office/officeart/2005/8/layout/hierarchy3"/>
    <dgm:cxn modelId="{955542AC-3A65-4142-9F8F-0411BD4F338E}" type="presParOf" srcId="{0298A27A-9060-40D8-B8A9-3D2A92FF1684}" destId="{4E2A003C-4AC1-4920-8555-312EB0187B5C}" srcOrd="1" destOrd="0" presId="urn:microsoft.com/office/officeart/2005/8/layout/hierarchy3"/>
    <dgm:cxn modelId="{FC73B8CA-5143-4484-8A70-1595477FE5FF}" type="presParOf" srcId="{4E2A003C-4AC1-4920-8555-312EB0187B5C}" destId="{36F26544-9301-4F99-B302-0118F117F808}" srcOrd="0" destOrd="0" presId="urn:microsoft.com/office/officeart/2005/8/layout/hierarchy3"/>
    <dgm:cxn modelId="{B19A3457-5F18-46F6-AD05-5EB58ED7203B}" type="presParOf" srcId="{36F26544-9301-4F99-B302-0118F117F808}" destId="{937CB5EE-CB2B-43A6-9F27-0A9483B9E0C3}" srcOrd="0" destOrd="0" presId="urn:microsoft.com/office/officeart/2005/8/layout/hierarchy3"/>
    <dgm:cxn modelId="{B9CE716C-C007-4911-AAE2-5EFCC8BC4FB0}" type="presParOf" srcId="{36F26544-9301-4F99-B302-0118F117F808}" destId="{4DC5D376-8351-4AD2-80BE-C8998A183437}" srcOrd="1" destOrd="0" presId="urn:microsoft.com/office/officeart/2005/8/layout/hierarchy3"/>
    <dgm:cxn modelId="{CDF79229-7A0E-40D5-84CF-9C77431A400D}" type="presParOf" srcId="{4E2A003C-4AC1-4920-8555-312EB0187B5C}" destId="{8AE08DAD-82C7-4924-83F3-C77D42078B69}" srcOrd="1" destOrd="0" presId="urn:microsoft.com/office/officeart/2005/8/layout/hierarchy3"/>
    <dgm:cxn modelId="{E0861217-DBF0-4632-A338-3B97321288A6}" type="presParOf" srcId="{8AE08DAD-82C7-4924-83F3-C77D42078B69}" destId="{2E60BB3C-35B9-4223-AECF-87F4264DE281}" srcOrd="0" destOrd="0" presId="urn:microsoft.com/office/officeart/2005/8/layout/hierarchy3"/>
    <dgm:cxn modelId="{606AD893-E5B7-4CA4-AAB4-F047A6538928}" type="presParOf" srcId="{8AE08DAD-82C7-4924-83F3-C77D42078B69}" destId="{0D9B9D64-F824-43BD-A2DD-7B927A2A2F6C}" srcOrd="1" destOrd="0" presId="urn:microsoft.com/office/officeart/2005/8/layout/hierarchy3"/>
    <dgm:cxn modelId="{0D1D3960-371E-4AFC-BF9E-3F15FAA322FA}" type="presParOf" srcId="{0298A27A-9060-40D8-B8A9-3D2A92FF1684}" destId="{603A3CB5-09E7-4661-B96C-27772ABF34DC}" srcOrd="2" destOrd="0" presId="urn:microsoft.com/office/officeart/2005/8/layout/hierarchy3"/>
    <dgm:cxn modelId="{83520338-894B-4BE7-B80B-98FBD7BF2481}" type="presParOf" srcId="{603A3CB5-09E7-4661-B96C-27772ABF34DC}" destId="{FD86811F-54A4-4403-ABCA-E4BD82FEC7E5}" srcOrd="0" destOrd="0" presId="urn:microsoft.com/office/officeart/2005/8/layout/hierarchy3"/>
    <dgm:cxn modelId="{7B8788C8-1381-47A7-9CF5-478D870B061E}" type="presParOf" srcId="{FD86811F-54A4-4403-ABCA-E4BD82FEC7E5}" destId="{9E4F967C-D6D1-478A-BE05-6B3FBDBBD48F}" srcOrd="0" destOrd="0" presId="urn:microsoft.com/office/officeart/2005/8/layout/hierarchy3"/>
    <dgm:cxn modelId="{5230AB24-E411-49EB-851F-5C0E3B571EAE}" type="presParOf" srcId="{FD86811F-54A4-4403-ABCA-E4BD82FEC7E5}" destId="{1EADE024-124D-437F-82F3-F22A35ACA3B3}" srcOrd="1" destOrd="0" presId="urn:microsoft.com/office/officeart/2005/8/layout/hierarchy3"/>
    <dgm:cxn modelId="{D1C3B610-CFE1-4990-ADD3-20F34BFA046C}" type="presParOf" srcId="{603A3CB5-09E7-4661-B96C-27772ABF34DC}" destId="{0C6B0253-E1DA-4771-935F-DA32291E2FF1}" srcOrd="1" destOrd="0" presId="urn:microsoft.com/office/officeart/2005/8/layout/hierarchy3"/>
    <dgm:cxn modelId="{DF04A061-30B5-4ED8-85E4-4C2FFEB94A98}" type="presParOf" srcId="{0C6B0253-E1DA-4771-935F-DA32291E2FF1}" destId="{B1370D0B-1025-40D9-8AFA-F0FC49E03EB8}" srcOrd="0" destOrd="0" presId="urn:microsoft.com/office/officeart/2005/8/layout/hierarchy3"/>
    <dgm:cxn modelId="{1EC305A1-11AC-4D62-8973-098290AA351B}" type="presParOf" srcId="{0C6B0253-E1DA-4771-935F-DA32291E2FF1}" destId="{238FB16A-F345-4949-B08A-6767879B064E}" srcOrd="1" destOrd="0" presId="urn:microsoft.com/office/officeart/2005/8/layout/hierarchy3"/>
    <dgm:cxn modelId="{5B3AB31E-F2E8-4BEC-A80B-D945E6A3C17F}" type="presParOf" srcId="{0298A27A-9060-40D8-B8A9-3D2A92FF1684}" destId="{99B0B318-ABDA-42C1-9E26-1309E56BF6E2}" srcOrd="3" destOrd="0" presId="urn:microsoft.com/office/officeart/2005/8/layout/hierarchy3"/>
    <dgm:cxn modelId="{9B4877C0-DBEA-4BAF-9670-1A0FAAC57C6F}" type="presParOf" srcId="{99B0B318-ABDA-42C1-9E26-1309E56BF6E2}" destId="{A01A4588-6A7B-40A3-BE01-59A397DB59A6}" srcOrd="0" destOrd="0" presId="urn:microsoft.com/office/officeart/2005/8/layout/hierarchy3"/>
    <dgm:cxn modelId="{A17D09B8-A602-4C5D-A0E8-0B73736AA7D8}" type="presParOf" srcId="{A01A4588-6A7B-40A3-BE01-59A397DB59A6}" destId="{9130C6F8-C99D-4AB6-ACF0-EE2D744F4A1D}" srcOrd="0" destOrd="0" presId="urn:microsoft.com/office/officeart/2005/8/layout/hierarchy3"/>
    <dgm:cxn modelId="{145F1D2B-0952-4F7E-B9E0-B8C9D25CF515}" type="presParOf" srcId="{A01A4588-6A7B-40A3-BE01-59A397DB59A6}" destId="{5ABE06C9-3BA9-490D-9993-FC5B3DB62D24}" srcOrd="1" destOrd="0" presId="urn:microsoft.com/office/officeart/2005/8/layout/hierarchy3"/>
    <dgm:cxn modelId="{872D5619-E955-4D33-AADF-ABBC4A13A947}" type="presParOf" srcId="{99B0B318-ABDA-42C1-9E26-1309E56BF6E2}" destId="{E3C27649-5BFB-43D0-B093-3D69CA9279C6}" srcOrd="1" destOrd="0" presId="urn:microsoft.com/office/officeart/2005/8/layout/hierarchy3"/>
    <dgm:cxn modelId="{30806C2C-ACBA-4A69-8B99-D246E01C3096}" type="presParOf" srcId="{E3C27649-5BFB-43D0-B093-3D69CA9279C6}" destId="{58F1CC5B-34BF-4BF5-B029-0DCF415F68AE}" srcOrd="0" destOrd="0" presId="urn:microsoft.com/office/officeart/2005/8/layout/hierarchy3"/>
    <dgm:cxn modelId="{F963BF33-FC10-4CEB-94EE-8FF7427DD0E0}" type="presParOf" srcId="{E3C27649-5BFB-43D0-B093-3D69CA9279C6}" destId="{C56DE6DB-97A0-4A7C-8F36-A3BBC690488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FC93E3-D7CE-4318-B52F-5311E94B96B0}" type="doc">
      <dgm:prSet loTypeId="urn:microsoft.com/office/officeart/2005/8/layout/hProcess9" loCatId="process" qsTypeId="urn:microsoft.com/office/officeart/2005/8/quickstyle/simple1" qsCatId="simple" csTypeId="urn:microsoft.com/office/officeart/2005/8/colors/accent0_1" csCatId="mainScheme" phldr="1"/>
      <dgm:spPr/>
    </dgm:pt>
    <dgm:pt modelId="{08227F87-F3C4-47CC-917D-21D0CD0C8280}">
      <dgm:prSet phldrT="[Текст]" custT="1"/>
      <dgm:spPr/>
      <dgm:t>
        <a:bodyPr/>
        <a:lstStyle/>
        <a:p>
          <a:r>
            <a:rPr lang="ru-RU" sz="1200" dirty="0" smtClean="0"/>
            <a:t>ЭБ полнотекстовых  документов), сайты журналов и  издательств, персональные сайты писателей, электронные энциклопедии)</a:t>
          </a:r>
          <a:endParaRPr lang="ru-RU" sz="1200" dirty="0"/>
        </a:p>
      </dgm:t>
    </dgm:pt>
    <dgm:pt modelId="{37399E48-8829-41C1-94F3-D277E8121DE0}" type="parTrans" cxnId="{E807C7D3-4AC9-40AC-A590-CD539AB20116}">
      <dgm:prSet/>
      <dgm:spPr/>
      <dgm:t>
        <a:bodyPr/>
        <a:lstStyle/>
        <a:p>
          <a:endParaRPr lang="ru-RU"/>
        </a:p>
      </dgm:t>
    </dgm:pt>
    <dgm:pt modelId="{F4089FF9-327E-4A6E-A0EA-257C7B81268D}" type="sibTrans" cxnId="{E807C7D3-4AC9-40AC-A590-CD539AB20116}">
      <dgm:prSet/>
      <dgm:spPr/>
      <dgm:t>
        <a:bodyPr/>
        <a:lstStyle/>
        <a:p>
          <a:endParaRPr lang="ru-RU"/>
        </a:p>
      </dgm:t>
    </dgm:pt>
    <dgm:pt modelId="{F7285405-1004-4B51-A77D-6A35316832E8}">
      <dgm:prSet phldrT="[Текст]" custT="1"/>
      <dgm:spPr/>
      <dgm:t>
        <a:bodyPr/>
        <a:lstStyle/>
        <a:p>
          <a:r>
            <a:rPr lang="ru-RU" sz="1200" dirty="0" smtClean="0"/>
            <a:t>Школьные цифровые ресурсы  (электронные учебники, электронная периодика).</a:t>
          </a:r>
          <a:endParaRPr lang="ru-RU" sz="1200" dirty="0"/>
        </a:p>
      </dgm:t>
    </dgm:pt>
    <dgm:pt modelId="{8EC15877-AE6C-488F-83E4-81E4BCD5F89A}" type="parTrans" cxnId="{D7037808-088E-4691-9690-C0AB6F529D66}">
      <dgm:prSet/>
      <dgm:spPr/>
      <dgm:t>
        <a:bodyPr/>
        <a:lstStyle/>
        <a:p>
          <a:endParaRPr lang="ru-RU"/>
        </a:p>
      </dgm:t>
    </dgm:pt>
    <dgm:pt modelId="{5D4A2219-FE90-41E3-A67A-F94EFE7FFB88}" type="sibTrans" cxnId="{D7037808-088E-4691-9690-C0AB6F529D66}">
      <dgm:prSet/>
      <dgm:spPr/>
      <dgm:t>
        <a:bodyPr/>
        <a:lstStyle/>
        <a:p>
          <a:endParaRPr lang="ru-RU"/>
        </a:p>
      </dgm:t>
    </dgm:pt>
    <dgm:pt modelId="{4F1C9B8E-8923-4633-A5D5-FD5FA1393221}">
      <dgm:prSet phldrT="[Текст]" custT="1"/>
      <dgm:spPr/>
      <dgm:t>
        <a:bodyPr/>
        <a:lstStyle/>
        <a:p>
          <a:r>
            <a:rPr lang="ru-RU" sz="1200" dirty="0" smtClean="0"/>
            <a:t>Удаленные цифровые ресурсы,  доступные в режиме </a:t>
          </a:r>
          <a:r>
            <a:rPr lang="en-US" sz="1200" dirty="0" smtClean="0"/>
            <a:t>on</a:t>
          </a:r>
          <a:r>
            <a:rPr lang="ru-RU" sz="1200" dirty="0" smtClean="0"/>
            <a:t>-</a:t>
          </a:r>
          <a:r>
            <a:rPr lang="en-US" sz="1200" dirty="0" smtClean="0"/>
            <a:t>line</a:t>
          </a:r>
          <a:endParaRPr lang="ru-RU" sz="1200" dirty="0"/>
        </a:p>
      </dgm:t>
    </dgm:pt>
    <dgm:pt modelId="{F50AD29B-EB71-45DB-B594-39D64BBC2958}" type="parTrans" cxnId="{6B1BD186-459A-4738-9D51-F31344A42CCD}">
      <dgm:prSet/>
      <dgm:spPr/>
      <dgm:t>
        <a:bodyPr/>
        <a:lstStyle/>
        <a:p>
          <a:endParaRPr lang="ru-RU"/>
        </a:p>
      </dgm:t>
    </dgm:pt>
    <dgm:pt modelId="{2C40B079-E9DE-405F-864C-2E660B14AA29}" type="sibTrans" cxnId="{6B1BD186-459A-4738-9D51-F31344A42CCD}">
      <dgm:prSet/>
      <dgm:spPr/>
      <dgm:t>
        <a:bodyPr/>
        <a:lstStyle/>
        <a:p>
          <a:endParaRPr lang="ru-RU"/>
        </a:p>
      </dgm:t>
    </dgm:pt>
    <dgm:pt modelId="{091D843F-2174-4FB8-80F6-2A3810D5DB67}">
      <dgm:prSet custT="1"/>
      <dgm:spPr/>
      <dgm:t>
        <a:bodyPr/>
        <a:lstStyle/>
        <a:p>
          <a:r>
            <a:rPr lang="ru-RU" sz="1200" dirty="0" smtClean="0"/>
            <a:t>Созданные в школе цифровые ресурсы (методические материалы для учителей, интеллект-карты, презентации)</a:t>
          </a:r>
          <a:endParaRPr lang="ru-RU" sz="1200" dirty="0"/>
        </a:p>
      </dgm:t>
    </dgm:pt>
    <dgm:pt modelId="{BAEF7F32-AB49-4E1C-979E-1DBE82EBF3C0}" type="parTrans" cxnId="{A7806DF0-1AF4-4F3E-BDE5-2F5302CEF067}">
      <dgm:prSet/>
      <dgm:spPr/>
      <dgm:t>
        <a:bodyPr/>
        <a:lstStyle/>
        <a:p>
          <a:endParaRPr lang="ru-RU"/>
        </a:p>
      </dgm:t>
    </dgm:pt>
    <dgm:pt modelId="{26FC9F9D-26B8-4720-A005-7F8FFDA56CC2}" type="sibTrans" cxnId="{A7806DF0-1AF4-4F3E-BDE5-2F5302CEF067}">
      <dgm:prSet/>
      <dgm:spPr/>
      <dgm:t>
        <a:bodyPr/>
        <a:lstStyle/>
        <a:p>
          <a:endParaRPr lang="ru-RU"/>
        </a:p>
      </dgm:t>
    </dgm:pt>
    <dgm:pt modelId="{92BBEF64-EA89-4B49-9C7E-C256BDB20ECC}">
      <dgm:prSet custT="1"/>
      <dgm:spPr/>
      <dgm:t>
        <a:bodyPr/>
        <a:lstStyle/>
        <a:p>
          <a:r>
            <a:rPr lang="ru-RU" sz="1200" dirty="0" smtClean="0"/>
            <a:t>Фонд  документов на переносимых носителях </a:t>
          </a:r>
        </a:p>
        <a:p>
          <a:r>
            <a:rPr lang="ru-RU" sz="1200" dirty="0" smtClean="0"/>
            <a:t> (аудио и видеоматериалы).</a:t>
          </a:r>
          <a:endParaRPr lang="ru-RU" sz="1200" dirty="0"/>
        </a:p>
      </dgm:t>
    </dgm:pt>
    <dgm:pt modelId="{C845B105-30C9-4410-B822-2D0C2749A04C}" type="parTrans" cxnId="{B9C75392-1E62-4C66-AE24-EB7A632BEA57}">
      <dgm:prSet/>
      <dgm:spPr/>
      <dgm:t>
        <a:bodyPr/>
        <a:lstStyle/>
        <a:p>
          <a:endParaRPr lang="ru-RU"/>
        </a:p>
      </dgm:t>
    </dgm:pt>
    <dgm:pt modelId="{FC2C7456-5B79-4733-9DA4-838FCD5546A4}" type="sibTrans" cxnId="{B9C75392-1E62-4C66-AE24-EB7A632BEA57}">
      <dgm:prSet/>
      <dgm:spPr/>
      <dgm:t>
        <a:bodyPr/>
        <a:lstStyle/>
        <a:p>
          <a:endParaRPr lang="ru-RU"/>
        </a:p>
      </dgm:t>
    </dgm:pt>
    <dgm:pt modelId="{61D557DA-9AA6-42AB-B049-F016060A3397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Онлайновый МБА</a:t>
          </a:r>
          <a:endParaRPr lang="ru-RU" sz="1200" dirty="0">
            <a:solidFill>
              <a:schemeClr val="tx1"/>
            </a:solidFill>
          </a:endParaRPr>
        </a:p>
      </dgm:t>
    </dgm:pt>
    <dgm:pt modelId="{0B554956-1815-41FC-8C70-01142FF7A532}" type="parTrans" cxnId="{52D95E6C-7032-40BF-8C5A-FA9F95729B60}">
      <dgm:prSet/>
      <dgm:spPr/>
      <dgm:t>
        <a:bodyPr/>
        <a:lstStyle/>
        <a:p>
          <a:endParaRPr lang="ru-RU"/>
        </a:p>
      </dgm:t>
    </dgm:pt>
    <dgm:pt modelId="{FAA4D8D3-6DD3-4D2C-B2CD-E5AB6403780F}" type="sibTrans" cxnId="{52D95E6C-7032-40BF-8C5A-FA9F95729B60}">
      <dgm:prSet/>
      <dgm:spPr/>
      <dgm:t>
        <a:bodyPr/>
        <a:lstStyle/>
        <a:p>
          <a:endParaRPr lang="ru-RU"/>
        </a:p>
      </dgm:t>
    </dgm:pt>
    <dgm:pt modelId="{FF3B3178-5435-439D-BF21-C819349884B0}" type="pres">
      <dgm:prSet presAssocID="{35FC93E3-D7CE-4318-B52F-5311E94B96B0}" presName="CompostProcess" presStyleCnt="0">
        <dgm:presLayoutVars>
          <dgm:dir/>
          <dgm:resizeHandles val="exact"/>
        </dgm:presLayoutVars>
      </dgm:prSet>
      <dgm:spPr/>
    </dgm:pt>
    <dgm:pt modelId="{A5425AF6-B708-4A2D-8867-4911ECD49A54}" type="pres">
      <dgm:prSet presAssocID="{35FC93E3-D7CE-4318-B52F-5311E94B96B0}" presName="arrow" presStyleLbl="bgShp" presStyleIdx="0" presStyleCnt="1" custLinFactNeighborX="5126" custLinFactNeighborY="574"/>
      <dgm:spPr/>
    </dgm:pt>
    <dgm:pt modelId="{FB347233-8B37-4025-A55F-B6DE681B034B}" type="pres">
      <dgm:prSet presAssocID="{35FC93E3-D7CE-4318-B52F-5311E94B96B0}" presName="linearProcess" presStyleCnt="0"/>
      <dgm:spPr/>
    </dgm:pt>
    <dgm:pt modelId="{52CEB6B3-6397-4F0D-B7F0-4B33915034A1}" type="pres">
      <dgm:prSet presAssocID="{08227F87-F3C4-47CC-917D-21D0CD0C8280}" presName="textNode" presStyleLbl="node1" presStyleIdx="0" presStyleCnt="6" custScaleX="114416" custScaleY="99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7EF1C-5FAD-4EA2-9BEC-3D98B191691A}" type="pres">
      <dgm:prSet presAssocID="{F4089FF9-327E-4A6E-A0EA-257C7B81268D}" presName="sibTrans" presStyleCnt="0"/>
      <dgm:spPr/>
    </dgm:pt>
    <dgm:pt modelId="{C5D4C606-A27F-42E1-AC45-62D98D8CBD99}" type="pres">
      <dgm:prSet presAssocID="{F7285405-1004-4B51-A77D-6A35316832E8}" presName="textNode" presStyleLbl="node1" presStyleIdx="1" presStyleCnt="6" custLinFactNeighborX="-80132" custLinFactNeighborY="-2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D07D-43AC-4EA5-9474-2499080559F5}" type="pres">
      <dgm:prSet presAssocID="{5D4A2219-FE90-41E3-A67A-F94EFE7FFB88}" presName="sibTrans" presStyleCnt="0"/>
      <dgm:spPr/>
    </dgm:pt>
    <dgm:pt modelId="{66B5B5C2-9B00-4A4D-AA11-059F9AED3A70}" type="pres">
      <dgm:prSet presAssocID="{4F1C9B8E-8923-4633-A5D5-FD5FA1393221}" presName="textNode" presStyleLbl="node1" presStyleIdx="2" presStyleCnt="6" custLinFactX="-7186" custLinFactNeighborX="-100000" custLinFactNeighborY="-3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39434-E1FC-49FE-A03F-F9B47AE94281}" type="pres">
      <dgm:prSet presAssocID="{2C40B079-E9DE-405F-864C-2E660B14AA29}" presName="sibTrans" presStyleCnt="0"/>
      <dgm:spPr/>
    </dgm:pt>
    <dgm:pt modelId="{3F1241F6-5A46-4B31-B955-CE3A3EBB7649}" type="pres">
      <dgm:prSet presAssocID="{92BBEF64-EA89-4B49-9C7E-C256BDB20ECC}" presName="textNode" presStyleLbl="node1" presStyleIdx="3" presStyleCnt="6" custScaleX="110210" custLinFactX="-18772" custLinFactNeighborX="-100000" custLinFactNeighborY="-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E2201-3FB0-4BEF-88C5-B0240EE1FE47}" type="pres">
      <dgm:prSet presAssocID="{FC2C7456-5B79-4733-9DA4-838FCD5546A4}" presName="sibTrans" presStyleCnt="0"/>
      <dgm:spPr/>
    </dgm:pt>
    <dgm:pt modelId="{F4C4B5A5-36DC-4D99-AA57-AA2173DD072F}" type="pres">
      <dgm:prSet presAssocID="{091D843F-2174-4FB8-80F6-2A3810D5DB67}" presName="textNode" presStyleLbl="node1" presStyleIdx="4" presStyleCnt="6" custLinFactX="-28313" custLinFactNeighborX="-100000" custLinFactNeighborY="-1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3446B-53C0-4D6C-958E-0C9A7C892325}" type="pres">
      <dgm:prSet presAssocID="{26FC9F9D-26B8-4720-A005-7F8FFDA56CC2}" presName="sibTrans" presStyleCnt="0"/>
      <dgm:spPr/>
    </dgm:pt>
    <dgm:pt modelId="{4D1FEEC2-50F7-4AA6-80C8-926F2778EE4E}" type="pres">
      <dgm:prSet presAssocID="{61D557DA-9AA6-42AB-B049-F016060A3397}" presName="textNode" presStyleLbl="node1" presStyleIdx="5" presStyleCnt="6" custScaleX="84550" custLinFactX="-41943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D34B59-E628-4BA1-8DCF-2B48245B31D7}" type="presOf" srcId="{92BBEF64-EA89-4B49-9C7E-C256BDB20ECC}" destId="{3F1241F6-5A46-4B31-B955-CE3A3EBB7649}" srcOrd="0" destOrd="0" presId="urn:microsoft.com/office/officeart/2005/8/layout/hProcess9"/>
    <dgm:cxn modelId="{6B1BD186-459A-4738-9D51-F31344A42CCD}" srcId="{35FC93E3-D7CE-4318-B52F-5311E94B96B0}" destId="{4F1C9B8E-8923-4633-A5D5-FD5FA1393221}" srcOrd="2" destOrd="0" parTransId="{F50AD29B-EB71-45DB-B594-39D64BBC2958}" sibTransId="{2C40B079-E9DE-405F-864C-2E660B14AA29}"/>
    <dgm:cxn modelId="{52D95E6C-7032-40BF-8C5A-FA9F95729B60}" srcId="{35FC93E3-D7CE-4318-B52F-5311E94B96B0}" destId="{61D557DA-9AA6-42AB-B049-F016060A3397}" srcOrd="5" destOrd="0" parTransId="{0B554956-1815-41FC-8C70-01142FF7A532}" sibTransId="{FAA4D8D3-6DD3-4D2C-B2CD-E5AB6403780F}"/>
    <dgm:cxn modelId="{B0D41D6B-F988-43A3-BC90-67D3102BE6A9}" type="presOf" srcId="{4F1C9B8E-8923-4633-A5D5-FD5FA1393221}" destId="{66B5B5C2-9B00-4A4D-AA11-059F9AED3A70}" srcOrd="0" destOrd="0" presId="urn:microsoft.com/office/officeart/2005/8/layout/hProcess9"/>
    <dgm:cxn modelId="{E807C7D3-4AC9-40AC-A590-CD539AB20116}" srcId="{35FC93E3-D7CE-4318-B52F-5311E94B96B0}" destId="{08227F87-F3C4-47CC-917D-21D0CD0C8280}" srcOrd="0" destOrd="0" parTransId="{37399E48-8829-41C1-94F3-D277E8121DE0}" sibTransId="{F4089FF9-327E-4A6E-A0EA-257C7B81268D}"/>
    <dgm:cxn modelId="{101E8062-0C7F-46B1-8345-CA098A4DB6F4}" type="presOf" srcId="{61D557DA-9AA6-42AB-B049-F016060A3397}" destId="{4D1FEEC2-50F7-4AA6-80C8-926F2778EE4E}" srcOrd="0" destOrd="0" presId="urn:microsoft.com/office/officeart/2005/8/layout/hProcess9"/>
    <dgm:cxn modelId="{F2A0F956-1467-45C5-A360-3080D10F6378}" type="presOf" srcId="{091D843F-2174-4FB8-80F6-2A3810D5DB67}" destId="{F4C4B5A5-36DC-4D99-AA57-AA2173DD072F}" srcOrd="0" destOrd="0" presId="urn:microsoft.com/office/officeart/2005/8/layout/hProcess9"/>
    <dgm:cxn modelId="{A7806DF0-1AF4-4F3E-BDE5-2F5302CEF067}" srcId="{35FC93E3-D7CE-4318-B52F-5311E94B96B0}" destId="{091D843F-2174-4FB8-80F6-2A3810D5DB67}" srcOrd="4" destOrd="0" parTransId="{BAEF7F32-AB49-4E1C-979E-1DBE82EBF3C0}" sibTransId="{26FC9F9D-26B8-4720-A005-7F8FFDA56CC2}"/>
    <dgm:cxn modelId="{5F76799F-825C-41DC-8D52-B88435CE3D59}" type="presOf" srcId="{08227F87-F3C4-47CC-917D-21D0CD0C8280}" destId="{52CEB6B3-6397-4F0D-B7F0-4B33915034A1}" srcOrd="0" destOrd="0" presId="urn:microsoft.com/office/officeart/2005/8/layout/hProcess9"/>
    <dgm:cxn modelId="{583DED8C-6B86-4A36-AC65-A88DA4244DE3}" type="presOf" srcId="{35FC93E3-D7CE-4318-B52F-5311E94B96B0}" destId="{FF3B3178-5435-439D-BF21-C819349884B0}" srcOrd="0" destOrd="0" presId="urn:microsoft.com/office/officeart/2005/8/layout/hProcess9"/>
    <dgm:cxn modelId="{B9C75392-1E62-4C66-AE24-EB7A632BEA57}" srcId="{35FC93E3-D7CE-4318-B52F-5311E94B96B0}" destId="{92BBEF64-EA89-4B49-9C7E-C256BDB20ECC}" srcOrd="3" destOrd="0" parTransId="{C845B105-30C9-4410-B822-2D0C2749A04C}" sibTransId="{FC2C7456-5B79-4733-9DA4-838FCD5546A4}"/>
    <dgm:cxn modelId="{D7037808-088E-4691-9690-C0AB6F529D66}" srcId="{35FC93E3-D7CE-4318-B52F-5311E94B96B0}" destId="{F7285405-1004-4B51-A77D-6A35316832E8}" srcOrd="1" destOrd="0" parTransId="{8EC15877-AE6C-488F-83E4-81E4BCD5F89A}" sibTransId="{5D4A2219-FE90-41E3-A67A-F94EFE7FFB88}"/>
    <dgm:cxn modelId="{FE617241-166C-4546-91D0-8852196ABF00}" type="presOf" srcId="{F7285405-1004-4B51-A77D-6A35316832E8}" destId="{C5D4C606-A27F-42E1-AC45-62D98D8CBD99}" srcOrd="0" destOrd="0" presId="urn:microsoft.com/office/officeart/2005/8/layout/hProcess9"/>
    <dgm:cxn modelId="{3D73BF84-62A3-4B83-936B-E800FFED49B4}" type="presParOf" srcId="{FF3B3178-5435-439D-BF21-C819349884B0}" destId="{A5425AF6-B708-4A2D-8867-4911ECD49A54}" srcOrd="0" destOrd="0" presId="urn:microsoft.com/office/officeart/2005/8/layout/hProcess9"/>
    <dgm:cxn modelId="{5FC3B10C-49E5-48AA-AF60-A81A4DD4AA15}" type="presParOf" srcId="{FF3B3178-5435-439D-BF21-C819349884B0}" destId="{FB347233-8B37-4025-A55F-B6DE681B034B}" srcOrd="1" destOrd="0" presId="urn:microsoft.com/office/officeart/2005/8/layout/hProcess9"/>
    <dgm:cxn modelId="{8F21147C-3ABA-4143-9337-EBAC689DE64D}" type="presParOf" srcId="{FB347233-8B37-4025-A55F-B6DE681B034B}" destId="{52CEB6B3-6397-4F0D-B7F0-4B33915034A1}" srcOrd="0" destOrd="0" presId="urn:microsoft.com/office/officeart/2005/8/layout/hProcess9"/>
    <dgm:cxn modelId="{2E39FDE8-8C86-42C6-B24F-23DF2B34B069}" type="presParOf" srcId="{FB347233-8B37-4025-A55F-B6DE681B034B}" destId="{D177EF1C-5FAD-4EA2-9BEC-3D98B191691A}" srcOrd="1" destOrd="0" presId="urn:microsoft.com/office/officeart/2005/8/layout/hProcess9"/>
    <dgm:cxn modelId="{921EFAAD-2932-4594-A187-121453BA9758}" type="presParOf" srcId="{FB347233-8B37-4025-A55F-B6DE681B034B}" destId="{C5D4C606-A27F-42E1-AC45-62D98D8CBD99}" srcOrd="2" destOrd="0" presId="urn:microsoft.com/office/officeart/2005/8/layout/hProcess9"/>
    <dgm:cxn modelId="{654F8645-9DA3-451D-B5FF-A34022B1FDAB}" type="presParOf" srcId="{FB347233-8B37-4025-A55F-B6DE681B034B}" destId="{2AB9D07D-43AC-4EA5-9474-2499080559F5}" srcOrd="3" destOrd="0" presId="urn:microsoft.com/office/officeart/2005/8/layout/hProcess9"/>
    <dgm:cxn modelId="{85F28C10-9977-457B-900B-4324766FCE3C}" type="presParOf" srcId="{FB347233-8B37-4025-A55F-B6DE681B034B}" destId="{66B5B5C2-9B00-4A4D-AA11-059F9AED3A70}" srcOrd="4" destOrd="0" presId="urn:microsoft.com/office/officeart/2005/8/layout/hProcess9"/>
    <dgm:cxn modelId="{4B05A183-1875-41CF-B83D-D10C44F2DA2A}" type="presParOf" srcId="{FB347233-8B37-4025-A55F-B6DE681B034B}" destId="{C0939434-E1FC-49FE-A03F-F9B47AE94281}" srcOrd="5" destOrd="0" presId="urn:microsoft.com/office/officeart/2005/8/layout/hProcess9"/>
    <dgm:cxn modelId="{DC202228-90E7-455A-AD6C-7D0D589E2DC0}" type="presParOf" srcId="{FB347233-8B37-4025-A55F-B6DE681B034B}" destId="{3F1241F6-5A46-4B31-B955-CE3A3EBB7649}" srcOrd="6" destOrd="0" presId="urn:microsoft.com/office/officeart/2005/8/layout/hProcess9"/>
    <dgm:cxn modelId="{AD17F75E-BA73-48D7-8445-0AAAE61F968D}" type="presParOf" srcId="{FB347233-8B37-4025-A55F-B6DE681B034B}" destId="{D78E2201-3FB0-4BEF-88C5-B0240EE1FE47}" srcOrd="7" destOrd="0" presId="urn:microsoft.com/office/officeart/2005/8/layout/hProcess9"/>
    <dgm:cxn modelId="{ECF5F3A2-2E20-45E4-B6ED-2F138B715387}" type="presParOf" srcId="{FB347233-8B37-4025-A55F-B6DE681B034B}" destId="{F4C4B5A5-36DC-4D99-AA57-AA2173DD072F}" srcOrd="8" destOrd="0" presId="urn:microsoft.com/office/officeart/2005/8/layout/hProcess9"/>
    <dgm:cxn modelId="{F1693CA9-9427-4DEF-B37C-2B3BB49E8634}" type="presParOf" srcId="{FB347233-8B37-4025-A55F-B6DE681B034B}" destId="{D4E3446B-53C0-4D6C-958E-0C9A7C892325}" srcOrd="9" destOrd="0" presId="urn:microsoft.com/office/officeart/2005/8/layout/hProcess9"/>
    <dgm:cxn modelId="{73599189-D028-4E13-8111-0DB21F06E8F8}" type="presParOf" srcId="{FB347233-8B37-4025-A55F-B6DE681B034B}" destId="{4D1FEEC2-50F7-4AA6-80C8-926F2778EE4E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1FF25E-1095-43F1-B8E6-14D2B496B6E5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452E88C-A3FD-4BC6-870E-62EDECD8FF3F}">
      <dgm:prSet phldrT="[Текст]" custT="1"/>
      <dgm:spPr/>
      <dgm:t>
        <a:bodyPr/>
        <a:lstStyle/>
        <a:p>
          <a:r>
            <a:rPr lang="ru-RU" sz="1400" dirty="0" smtClean="0"/>
            <a:t>Электронный каталог</a:t>
          </a:r>
          <a:endParaRPr lang="ru-RU" sz="1400" dirty="0"/>
        </a:p>
      </dgm:t>
    </dgm:pt>
    <dgm:pt modelId="{D3AC2334-26D7-49B3-801D-1E0FA34A6D0E}" type="parTrans" cxnId="{05F3E20A-7FB2-40B1-A453-AD4A52652949}">
      <dgm:prSet/>
      <dgm:spPr/>
      <dgm:t>
        <a:bodyPr/>
        <a:lstStyle/>
        <a:p>
          <a:endParaRPr lang="ru-RU"/>
        </a:p>
      </dgm:t>
    </dgm:pt>
    <dgm:pt modelId="{ED806DF2-044B-47AB-B079-51F8994A4FE8}" type="sibTrans" cxnId="{05F3E20A-7FB2-40B1-A453-AD4A52652949}">
      <dgm:prSet/>
      <dgm:spPr/>
      <dgm:t>
        <a:bodyPr/>
        <a:lstStyle/>
        <a:p>
          <a:endParaRPr lang="ru-RU"/>
        </a:p>
      </dgm:t>
    </dgm:pt>
    <dgm:pt modelId="{34DFE795-ABE7-4B74-9D68-86372F2BD18B}">
      <dgm:prSet phldrT="[Текст]" custT="1"/>
      <dgm:spPr/>
      <dgm:t>
        <a:bodyPr/>
        <a:lstStyle/>
        <a:p>
          <a:r>
            <a:rPr lang="ru-RU" sz="1400" dirty="0" smtClean="0"/>
            <a:t>Параграф (Библиограф).</a:t>
          </a:r>
          <a:endParaRPr lang="ru-RU" sz="1400" dirty="0"/>
        </a:p>
      </dgm:t>
    </dgm:pt>
    <dgm:pt modelId="{AAA555AD-F343-428B-87EB-5F0642C681AA}" type="parTrans" cxnId="{4348380C-A937-492A-8BAB-C1FC88464A34}">
      <dgm:prSet/>
      <dgm:spPr/>
      <dgm:t>
        <a:bodyPr/>
        <a:lstStyle/>
        <a:p>
          <a:endParaRPr lang="ru-RU"/>
        </a:p>
      </dgm:t>
    </dgm:pt>
    <dgm:pt modelId="{EB40AFDF-6FE0-45EE-9D46-DCCEEC16480A}" type="sibTrans" cxnId="{4348380C-A937-492A-8BAB-C1FC88464A34}">
      <dgm:prSet/>
      <dgm:spPr/>
      <dgm:t>
        <a:bodyPr/>
        <a:lstStyle/>
        <a:p>
          <a:endParaRPr lang="ru-RU"/>
        </a:p>
      </dgm:t>
    </dgm:pt>
    <dgm:pt modelId="{BA60DD3B-0085-4030-B678-E159B528E172}">
      <dgm:prSet phldrT="[Текст]" custT="1"/>
      <dgm:spPr/>
      <dgm:t>
        <a:bodyPr/>
        <a:lstStyle/>
        <a:p>
          <a:r>
            <a:rPr lang="ru-RU" sz="1400" dirty="0" smtClean="0"/>
            <a:t>Тематическое досье цифровых образовательных ресурсов</a:t>
          </a:r>
          <a:endParaRPr lang="ru-RU" sz="1400" dirty="0"/>
        </a:p>
      </dgm:t>
    </dgm:pt>
    <dgm:pt modelId="{8637DEE7-BE97-4964-B920-1ACD1E4B8527}" type="parTrans" cxnId="{B9C65C0E-208F-4A0B-A671-33F5E00D779A}">
      <dgm:prSet/>
      <dgm:spPr/>
      <dgm:t>
        <a:bodyPr/>
        <a:lstStyle/>
        <a:p>
          <a:endParaRPr lang="ru-RU"/>
        </a:p>
      </dgm:t>
    </dgm:pt>
    <dgm:pt modelId="{CE2687EF-5CC7-432C-A555-2D6168F5CBD2}" type="sibTrans" cxnId="{B9C65C0E-208F-4A0B-A671-33F5E00D779A}">
      <dgm:prSet/>
      <dgm:spPr/>
      <dgm:t>
        <a:bodyPr/>
        <a:lstStyle/>
        <a:p>
          <a:endParaRPr lang="ru-RU"/>
        </a:p>
      </dgm:t>
    </dgm:pt>
    <dgm:pt modelId="{3ACCFB62-74FD-474C-A488-5797875BEC04}">
      <dgm:prSet custT="1"/>
      <dgm:spPr/>
      <dgm:t>
        <a:bodyPr/>
        <a:lstStyle/>
        <a:p>
          <a:r>
            <a:rPr lang="ru-RU" sz="1400" dirty="0" err="1" smtClean="0"/>
            <a:t>Веблиография</a:t>
          </a:r>
          <a:r>
            <a:rPr lang="ru-RU" sz="1400" dirty="0" smtClean="0"/>
            <a:t> (электронные обзоры сетевых ресурсов)</a:t>
          </a:r>
          <a:endParaRPr lang="ru-RU" sz="1400" dirty="0"/>
        </a:p>
      </dgm:t>
    </dgm:pt>
    <dgm:pt modelId="{3355AD87-8CC7-41C4-B65A-A9F3C0C15CA6}" type="parTrans" cxnId="{60DD641A-29B1-4BAB-BA9F-E773763EC334}">
      <dgm:prSet/>
      <dgm:spPr/>
      <dgm:t>
        <a:bodyPr/>
        <a:lstStyle/>
        <a:p>
          <a:endParaRPr lang="ru-RU"/>
        </a:p>
      </dgm:t>
    </dgm:pt>
    <dgm:pt modelId="{D5D79AED-082E-4309-BBCE-F86B8591C693}" type="sibTrans" cxnId="{60DD641A-29B1-4BAB-BA9F-E773763EC334}">
      <dgm:prSet/>
      <dgm:spPr/>
      <dgm:t>
        <a:bodyPr/>
        <a:lstStyle/>
        <a:p>
          <a:endParaRPr lang="ru-RU"/>
        </a:p>
      </dgm:t>
    </dgm:pt>
    <dgm:pt modelId="{26B90A00-C295-433C-A23D-037451314577}">
      <dgm:prSet custT="1"/>
      <dgm:spPr/>
      <dgm:t>
        <a:bodyPr/>
        <a:lstStyle/>
        <a:p>
          <a:r>
            <a:rPr lang="ru-RU" sz="1400" b="0" dirty="0" smtClean="0"/>
            <a:t>Корпоративные СБА(</a:t>
          </a:r>
          <a:r>
            <a:rPr lang="ru-RU" sz="1400" b="0" i="0" dirty="0" smtClean="0"/>
            <a:t>АИБС (</a:t>
          </a:r>
          <a:r>
            <a:rPr lang="de-DE" sz="1400" b="0" i="0" dirty="0" smtClean="0"/>
            <a:t>MARC SQL, Liber, VTLS, </a:t>
          </a:r>
          <a:r>
            <a:rPr lang="ru-RU" sz="1400" b="0" i="0" dirty="0" smtClean="0"/>
            <a:t>Ирбис и др.)</a:t>
          </a:r>
          <a:endParaRPr lang="ru-RU" sz="1400" b="0" dirty="0"/>
        </a:p>
      </dgm:t>
    </dgm:pt>
    <dgm:pt modelId="{718C9A99-8E64-45FA-A1EA-76FADA58E941}" type="parTrans" cxnId="{7C5DD381-6F90-4F33-B3B4-DB570E557BB1}">
      <dgm:prSet/>
      <dgm:spPr/>
      <dgm:t>
        <a:bodyPr/>
        <a:lstStyle/>
        <a:p>
          <a:endParaRPr lang="ru-RU"/>
        </a:p>
      </dgm:t>
    </dgm:pt>
    <dgm:pt modelId="{337821AE-CE05-4BC7-AB89-34558911858D}" type="sibTrans" cxnId="{7C5DD381-6F90-4F33-B3B4-DB570E557BB1}">
      <dgm:prSet/>
      <dgm:spPr/>
      <dgm:t>
        <a:bodyPr/>
        <a:lstStyle/>
        <a:p>
          <a:endParaRPr lang="ru-RU"/>
        </a:p>
      </dgm:t>
    </dgm:pt>
    <dgm:pt modelId="{58EE4A7E-A085-4514-BF14-3CFEBAB2A48D}" type="pres">
      <dgm:prSet presAssocID="{2E1FF25E-1095-43F1-B8E6-14D2B496B6E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BCC5A9-3F5B-4CAA-A951-34805B18B48E}" type="pres">
      <dgm:prSet presAssocID="{2E1FF25E-1095-43F1-B8E6-14D2B496B6E5}" presName="arrow" presStyleLbl="bgShp" presStyleIdx="0" presStyleCnt="1" custLinFactNeighborX="450"/>
      <dgm:spPr/>
    </dgm:pt>
    <dgm:pt modelId="{A4C40900-67AF-4DD5-A144-E21DACC31219}" type="pres">
      <dgm:prSet presAssocID="{2E1FF25E-1095-43F1-B8E6-14D2B496B6E5}" presName="linearProcess" presStyleCnt="0"/>
      <dgm:spPr/>
    </dgm:pt>
    <dgm:pt modelId="{5953BE51-65AD-4641-83BB-0C2D6AE69102}" type="pres">
      <dgm:prSet presAssocID="{0452E88C-A3FD-4BC6-870E-62EDECD8FF3F}" presName="textNode" presStyleLbl="node1" presStyleIdx="0" presStyleCnt="5" custLinFactNeighborX="57742" custLinFactNeighborY="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76469-607D-46EF-ADEA-8DFEEE0C2D8C}" type="pres">
      <dgm:prSet presAssocID="{ED806DF2-044B-47AB-B079-51F8994A4FE8}" presName="sibTrans" presStyleCnt="0"/>
      <dgm:spPr/>
    </dgm:pt>
    <dgm:pt modelId="{D567F6B0-A3E0-4A22-BE5B-456BDE9625CF}" type="pres">
      <dgm:prSet presAssocID="{34DFE795-ABE7-4B74-9D68-86372F2BD18B}" presName="textNode" presStyleLbl="node1" presStyleIdx="1" presStyleCnt="5" custLinFactNeighborX="-20477" custLinFactNeighborY="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D0202B-3406-4DBC-B8EA-31771B04B2E4}" type="pres">
      <dgm:prSet presAssocID="{EB40AFDF-6FE0-45EE-9D46-DCCEEC16480A}" presName="sibTrans" presStyleCnt="0"/>
      <dgm:spPr/>
    </dgm:pt>
    <dgm:pt modelId="{4B3297EB-FCAF-4024-B4E7-0E4BA1412432}" type="pres">
      <dgm:prSet presAssocID="{BA60DD3B-0085-4030-B678-E159B528E172}" presName="textNode" presStyleLbl="node1" presStyleIdx="2" presStyleCnt="5" custScaleX="109671" custLinFactNeighborX="-92146" custLinFactNeighborY="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29F7F9-2185-4B4F-AC51-A557B63C9F38}" type="pres">
      <dgm:prSet presAssocID="{CE2687EF-5CC7-432C-A555-2D6168F5CBD2}" presName="sibTrans" presStyleCnt="0"/>
      <dgm:spPr/>
    </dgm:pt>
    <dgm:pt modelId="{A171012D-BC9A-4AC2-AE3C-500C3804864B}" type="pres">
      <dgm:prSet presAssocID="{3ACCFB62-74FD-474C-A488-5797875BEC04}" presName="textNode" presStyleLbl="node1" presStyleIdx="3" presStyleCnt="5" custScaleX="92800" custScaleY="98191" custLinFactX="-8145" custLinFactNeighborX="-100000" custLinFactNeighborY="-1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50A03-7963-4FAF-A1E4-94F62F53CEF4}" type="pres">
      <dgm:prSet presAssocID="{D5D79AED-082E-4309-BBCE-F86B8591C693}" presName="sibTrans" presStyleCnt="0"/>
      <dgm:spPr/>
    </dgm:pt>
    <dgm:pt modelId="{4299E2DA-6DC3-46AF-A9B5-72848C59E925}" type="pres">
      <dgm:prSet presAssocID="{26B90A00-C295-433C-A23D-037451314577}" presName="textNode" presStyleLbl="node1" presStyleIdx="4" presStyleCnt="5" custLinFactX="-17455" custLinFactNeighborX="-100000" custLinFactNeighborY="-2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C65C0E-208F-4A0B-A671-33F5E00D779A}" srcId="{2E1FF25E-1095-43F1-B8E6-14D2B496B6E5}" destId="{BA60DD3B-0085-4030-B678-E159B528E172}" srcOrd="2" destOrd="0" parTransId="{8637DEE7-BE97-4964-B920-1ACD1E4B8527}" sibTransId="{CE2687EF-5CC7-432C-A555-2D6168F5CBD2}"/>
    <dgm:cxn modelId="{43CA3DCA-22DF-41B7-A30A-0240891E90C1}" type="presOf" srcId="{34DFE795-ABE7-4B74-9D68-86372F2BD18B}" destId="{D567F6B0-A3E0-4A22-BE5B-456BDE9625CF}" srcOrd="0" destOrd="0" presId="urn:microsoft.com/office/officeart/2005/8/layout/hProcess9"/>
    <dgm:cxn modelId="{BEC9694C-A52A-4D8A-8C7F-039810BB3F1A}" type="presOf" srcId="{BA60DD3B-0085-4030-B678-E159B528E172}" destId="{4B3297EB-FCAF-4024-B4E7-0E4BA1412432}" srcOrd="0" destOrd="0" presId="urn:microsoft.com/office/officeart/2005/8/layout/hProcess9"/>
    <dgm:cxn modelId="{05F3E20A-7FB2-40B1-A453-AD4A52652949}" srcId="{2E1FF25E-1095-43F1-B8E6-14D2B496B6E5}" destId="{0452E88C-A3FD-4BC6-870E-62EDECD8FF3F}" srcOrd="0" destOrd="0" parTransId="{D3AC2334-26D7-49B3-801D-1E0FA34A6D0E}" sibTransId="{ED806DF2-044B-47AB-B079-51F8994A4FE8}"/>
    <dgm:cxn modelId="{1DF02E9B-FAFF-4925-87E0-FD1C2C8B3AC1}" type="presOf" srcId="{2E1FF25E-1095-43F1-B8E6-14D2B496B6E5}" destId="{58EE4A7E-A085-4514-BF14-3CFEBAB2A48D}" srcOrd="0" destOrd="0" presId="urn:microsoft.com/office/officeart/2005/8/layout/hProcess9"/>
    <dgm:cxn modelId="{60DD641A-29B1-4BAB-BA9F-E773763EC334}" srcId="{2E1FF25E-1095-43F1-B8E6-14D2B496B6E5}" destId="{3ACCFB62-74FD-474C-A488-5797875BEC04}" srcOrd="3" destOrd="0" parTransId="{3355AD87-8CC7-41C4-B65A-A9F3C0C15CA6}" sibTransId="{D5D79AED-082E-4309-BBCE-F86B8591C693}"/>
    <dgm:cxn modelId="{C7893A9D-B701-4992-B6EA-A389F23DB2EE}" type="presOf" srcId="{26B90A00-C295-433C-A23D-037451314577}" destId="{4299E2DA-6DC3-46AF-A9B5-72848C59E925}" srcOrd="0" destOrd="0" presId="urn:microsoft.com/office/officeart/2005/8/layout/hProcess9"/>
    <dgm:cxn modelId="{7C5DD381-6F90-4F33-B3B4-DB570E557BB1}" srcId="{2E1FF25E-1095-43F1-B8E6-14D2B496B6E5}" destId="{26B90A00-C295-433C-A23D-037451314577}" srcOrd="4" destOrd="0" parTransId="{718C9A99-8E64-45FA-A1EA-76FADA58E941}" sibTransId="{337821AE-CE05-4BC7-AB89-34558911858D}"/>
    <dgm:cxn modelId="{EFBCDB29-9D1F-4FAF-89F9-73CEFC4B5E2D}" type="presOf" srcId="{0452E88C-A3FD-4BC6-870E-62EDECD8FF3F}" destId="{5953BE51-65AD-4641-83BB-0C2D6AE69102}" srcOrd="0" destOrd="0" presId="urn:microsoft.com/office/officeart/2005/8/layout/hProcess9"/>
    <dgm:cxn modelId="{67CEE873-9B04-455A-9AC2-BE8E508C8A7B}" type="presOf" srcId="{3ACCFB62-74FD-474C-A488-5797875BEC04}" destId="{A171012D-BC9A-4AC2-AE3C-500C3804864B}" srcOrd="0" destOrd="0" presId="urn:microsoft.com/office/officeart/2005/8/layout/hProcess9"/>
    <dgm:cxn modelId="{4348380C-A937-492A-8BAB-C1FC88464A34}" srcId="{2E1FF25E-1095-43F1-B8E6-14D2B496B6E5}" destId="{34DFE795-ABE7-4B74-9D68-86372F2BD18B}" srcOrd="1" destOrd="0" parTransId="{AAA555AD-F343-428B-87EB-5F0642C681AA}" sibTransId="{EB40AFDF-6FE0-45EE-9D46-DCCEEC16480A}"/>
    <dgm:cxn modelId="{FEA1CF8E-B64E-4851-8CCA-A42FBA7E62DD}" type="presParOf" srcId="{58EE4A7E-A085-4514-BF14-3CFEBAB2A48D}" destId="{83BCC5A9-3F5B-4CAA-A951-34805B18B48E}" srcOrd="0" destOrd="0" presId="urn:microsoft.com/office/officeart/2005/8/layout/hProcess9"/>
    <dgm:cxn modelId="{969048C9-DD5B-45A6-AF4E-7C5E7BC9B8BE}" type="presParOf" srcId="{58EE4A7E-A085-4514-BF14-3CFEBAB2A48D}" destId="{A4C40900-67AF-4DD5-A144-E21DACC31219}" srcOrd="1" destOrd="0" presId="urn:microsoft.com/office/officeart/2005/8/layout/hProcess9"/>
    <dgm:cxn modelId="{06FA18A9-8940-4522-978D-AE75F9EA4858}" type="presParOf" srcId="{A4C40900-67AF-4DD5-A144-E21DACC31219}" destId="{5953BE51-65AD-4641-83BB-0C2D6AE69102}" srcOrd="0" destOrd="0" presId="urn:microsoft.com/office/officeart/2005/8/layout/hProcess9"/>
    <dgm:cxn modelId="{601F02DA-0ED5-4DA3-AAD9-64A7E7FD9C8B}" type="presParOf" srcId="{A4C40900-67AF-4DD5-A144-E21DACC31219}" destId="{04876469-607D-46EF-ADEA-8DFEEE0C2D8C}" srcOrd="1" destOrd="0" presId="urn:microsoft.com/office/officeart/2005/8/layout/hProcess9"/>
    <dgm:cxn modelId="{658AFB08-9462-4C81-AACC-03BFC25B9E8E}" type="presParOf" srcId="{A4C40900-67AF-4DD5-A144-E21DACC31219}" destId="{D567F6B0-A3E0-4A22-BE5B-456BDE9625CF}" srcOrd="2" destOrd="0" presId="urn:microsoft.com/office/officeart/2005/8/layout/hProcess9"/>
    <dgm:cxn modelId="{64AB82FB-6AF1-43B0-980F-1899DE22391F}" type="presParOf" srcId="{A4C40900-67AF-4DD5-A144-E21DACC31219}" destId="{C6D0202B-3406-4DBC-B8EA-31771B04B2E4}" srcOrd="3" destOrd="0" presId="urn:microsoft.com/office/officeart/2005/8/layout/hProcess9"/>
    <dgm:cxn modelId="{CD3E8BF1-C30C-4C69-8D02-32166740890E}" type="presParOf" srcId="{A4C40900-67AF-4DD5-A144-E21DACC31219}" destId="{4B3297EB-FCAF-4024-B4E7-0E4BA1412432}" srcOrd="4" destOrd="0" presId="urn:microsoft.com/office/officeart/2005/8/layout/hProcess9"/>
    <dgm:cxn modelId="{1E683B37-18C3-4981-8953-A84DD06FBC31}" type="presParOf" srcId="{A4C40900-67AF-4DD5-A144-E21DACC31219}" destId="{D329F7F9-2185-4B4F-AC51-A557B63C9F38}" srcOrd="5" destOrd="0" presId="urn:microsoft.com/office/officeart/2005/8/layout/hProcess9"/>
    <dgm:cxn modelId="{4B4DECBF-F172-47A4-BD61-D87FD6C83B08}" type="presParOf" srcId="{A4C40900-67AF-4DD5-A144-E21DACC31219}" destId="{A171012D-BC9A-4AC2-AE3C-500C3804864B}" srcOrd="6" destOrd="0" presId="urn:microsoft.com/office/officeart/2005/8/layout/hProcess9"/>
    <dgm:cxn modelId="{28386941-4B1C-4180-B888-1A6287F319C6}" type="presParOf" srcId="{A4C40900-67AF-4DD5-A144-E21DACC31219}" destId="{82B50A03-7963-4FAF-A1E4-94F62F53CEF4}" srcOrd="7" destOrd="0" presId="urn:microsoft.com/office/officeart/2005/8/layout/hProcess9"/>
    <dgm:cxn modelId="{EC9B6430-2BB1-4AC9-90F1-3E9CC3C7F7C9}" type="presParOf" srcId="{A4C40900-67AF-4DD5-A144-E21DACC31219}" destId="{4299E2DA-6DC3-46AF-A9B5-72848C59E92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CB3F4-678D-4E84-99E3-F42E03EA0EFD}">
      <dsp:nvSpPr>
        <dsp:cNvPr id="0" name=""/>
        <dsp:cNvSpPr/>
      </dsp:nvSpPr>
      <dsp:spPr>
        <a:xfrm>
          <a:off x="3088505" y="1337"/>
          <a:ext cx="2304628" cy="11553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целевые высококачественные </a:t>
          </a:r>
          <a:r>
            <a:rPr lang="ru-RU" sz="1600" kern="1200" dirty="0" err="1" smtClean="0"/>
            <a:t>разноформатные</a:t>
          </a:r>
          <a:r>
            <a:rPr lang="ru-RU" sz="1600" kern="1200" dirty="0" smtClean="0"/>
            <a:t> фонды </a:t>
          </a:r>
          <a:endParaRPr lang="ru-RU" sz="1600" kern="1200" dirty="0"/>
        </a:p>
      </dsp:txBody>
      <dsp:txXfrm>
        <a:off x="3144902" y="57734"/>
        <a:ext cx="2191834" cy="1042506"/>
      </dsp:txXfrm>
    </dsp:sp>
    <dsp:sp modelId="{A6B8D1FC-6C33-4AE9-A583-ABEF5D21FF18}">
      <dsp:nvSpPr>
        <dsp:cNvPr id="0" name=""/>
        <dsp:cNvSpPr/>
      </dsp:nvSpPr>
      <dsp:spPr>
        <a:xfrm>
          <a:off x="1930067" y="578987"/>
          <a:ext cx="4621505" cy="4621505"/>
        </a:xfrm>
        <a:custGeom>
          <a:avLst/>
          <a:gdLst/>
          <a:ahLst/>
          <a:cxnLst/>
          <a:rect l="0" t="0" r="0" b="0"/>
          <a:pathLst>
            <a:path>
              <a:moveTo>
                <a:pt x="3472100" y="313041"/>
              </a:moveTo>
              <a:arcTo wR="2310752" hR="2310752" stAng="18010267" swAng="15350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1952E-5B08-4F11-92A5-B44795B45E11}">
      <dsp:nvSpPr>
        <dsp:cNvPr id="0" name=""/>
        <dsp:cNvSpPr/>
      </dsp:nvSpPr>
      <dsp:spPr>
        <a:xfrm>
          <a:off x="5424238" y="1598028"/>
          <a:ext cx="2028475" cy="11553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пространственно-обособленные зоны различных типов</a:t>
          </a:r>
          <a:endParaRPr lang="ru-RU" sz="1600" kern="1200" dirty="0"/>
        </a:p>
      </dsp:txBody>
      <dsp:txXfrm>
        <a:off x="5480635" y="1654425"/>
        <a:ext cx="1915681" cy="1042506"/>
      </dsp:txXfrm>
    </dsp:sp>
    <dsp:sp modelId="{E02C7F04-B142-4826-BE51-C9E60CB37786}">
      <dsp:nvSpPr>
        <dsp:cNvPr id="0" name=""/>
        <dsp:cNvSpPr/>
      </dsp:nvSpPr>
      <dsp:spPr>
        <a:xfrm>
          <a:off x="1930067" y="578987"/>
          <a:ext cx="4621505" cy="4621505"/>
        </a:xfrm>
        <a:custGeom>
          <a:avLst/>
          <a:gdLst/>
          <a:ahLst/>
          <a:cxnLst/>
          <a:rect l="0" t="0" r="0" b="0"/>
          <a:pathLst>
            <a:path>
              <a:moveTo>
                <a:pt x="4618302" y="2189124"/>
              </a:moveTo>
              <a:arcTo wR="2310752" hR="2310752" stAng="21418968" swAng="219834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DEB26-26B5-4CB2-B625-A896B15A1335}">
      <dsp:nvSpPr>
        <dsp:cNvPr id="0" name=""/>
        <dsp:cNvSpPr/>
      </dsp:nvSpPr>
      <dsp:spPr>
        <a:xfrm>
          <a:off x="4710354" y="4181528"/>
          <a:ext cx="1777384" cy="11553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условия для организации творческой и игровой деятельности</a:t>
          </a:r>
          <a:endParaRPr lang="ru-RU" sz="1600" kern="1200" dirty="0"/>
        </a:p>
      </dsp:txBody>
      <dsp:txXfrm>
        <a:off x="4766751" y="4237925"/>
        <a:ext cx="1664590" cy="1042506"/>
      </dsp:txXfrm>
    </dsp:sp>
    <dsp:sp modelId="{5026AF27-0DF7-4DFE-B169-E100567B9103}">
      <dsp:nvSpPr>
        <dsp:cNvPr id="0" name=""/>
        <dsp:cNvSpPr/>
      </dsp:nvSpPr>
      <dsp:spPr>
        <a:xfrm>
          <a:off x="1786148" y="613697"/>
          <a:ext cx="4621505" cy="4621505"/>
        </a:xfrm>
        <a:custGeom>
          <a:avLst/>
          <a:gdLst/>
          <a:ahLst/>
          <a:cxnLst/>
          <a:rect l="0" t="0" r="0" b="0"/>
          <a:pathLst>
            <a:path>
              <a:moveTo>
                <a:pt x="2916703" y="4540641"/>
              </a:moveTo>
              <a:arcTo wR="2310752" hR="2310752" stAng="4487852" swAng="113955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8A978-76C0-4485-9C14-1FD24EE3735D}">
      <dsp:nvSpPr>
        <dsp:cNvPr id="0" name=""/>
        <dsp:cNvSpPr/>
      </dsp:nvSpPr>
      <dsp:spPr>
        <a:xfrm>
          <a:off x="1415848" y="4078283"/>
          <a:ext cx="2520544" cy="11553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технологии электронного обучения, поддержанные электронным контентом</a:t>
          </a:r>
          <a:endParaRPr lang="ru-RU" sz="1600" kern="1200" dirty="0"/>
        </a:p>
      </dsp:txBody>
      <dsp:txXfrm>
        <a:off x="1472245" y="4134680"/>
        <a:ext cx="2407750" cy="1042506"/>
      </dsp:txXfrm>
    </dsp:sp>
    <dsp:sp modelId="{D7A6268B-14CA-4FAA-B0BA-67BE6ECBF6DB}">
      <dsp:nvSpPr>
        <dsp:cNvPr id="0" name=""/>
        <dsp:cNvSpPr/>
      </dsp:nvSpPr>
      <dsp:spPr>
        <a:xfrm>
          <a:off x="1926357" y="672266"/>
          <a:ext cx="4621505" cy="4621505"/>
        </a:xfrm>
        <a:custGeom>
          <a:avLst/>
          <a:gdLst/>
          <a:ahLst/>
          <a:cxnLst/>
          <a:rect l="0" t="0" r="0" b="0"/>
          <a:pathLst>
            <a:path>
              <a:moveTo>
                <a:pt x="270102" y="3394876"/>
              </a:moveTo>
              <a:arcTo wR="2310752" hR="2310752" stAng="9121194" swAng="18661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6FA9B-F91C-4108-AEFF-8FA79E1A7D29}">
      <dsp:nvSpPr>
        <dsp:cNvPr id="0" name=""/>
        <dsp:cNvSpPr/>
      </dsp:nvSpPr>
      <dsp:spPr>
        <a:xfrm>
          <a:off x="896101" y="1506793"/>
          <a:ext cx="2294123" cy="13377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свободный доступ к ресурсам</a:t>
          </a:r>
          <a:endParaRPr lang="ru-RU" sz="1600" kern="1200" dirty="0"/>
        </a:p>
      </dsp:txBody>
      <dsp:txXfrm>
        <a:off x="961405" y="1572097"/>
        <a:ext cx="2163515" cy="1207160"/>
      </dsp:txXfrm>
    </dsp:sp>
    <dsp:sp modelId="{BE1BC0F4-5CE7-413F-BF22-6A2E10D62DBD}">
      <dsp:nvSpPr>
        <dsp:cNvPr id="0" name=""/>
        <dsp:cNvSpPr/>
      </dsp:nvSpPr>
      <dsp:spPr>
        <a:xfrm>
          <a:off x="1930067" y="578987"/>
          <a:ext cx="4621505" cy="4621505"/>
        </a:xfrm>
        <a:custGeom>
          <a:avLst/>
          <a:gdLst/>
          <a:ahLst/>
          <a:cxnLst/>
          <a:rect l="0" t="0" r="0" b="0"/>
          <a:pathLst>
            <a:path>
              <a:moveTo>
                <a:pt x="465133" y="920333"/>
              </a:moveTo>
              <a:arcTo wR="2310752" hR="2310752" stAng="13019578" swAng="137178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9EC11-199C-4AAE-A043-8E66EBCD9039}">
      <dsp:nvSpPr>
        <dsp:cNvPr id="0" name=""/>
        <dsp:cNvSpPr/>
      </dsp:nvSpPr>
      <dsp:spPr>
        <a:xfrm>
          <a:off x="173045" y="178786"/>
          <a:ext cx="1770197" cy="1625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комфортной и дружественной среды для пользователей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666" y="226407"/>
        <a:ext cx="1674955" cy="1530663"/>
      </dsp:txXfrm>
    </dsp:sp>
    <dsp:sp modelId="{8FB5C646-FE58-42A9-A677-291C030858E3}">
      <dsp:nvSpPr>
        <dsp:cNvPr id="0" name=""/>
        <dsp:cNvSpPr/>
      </dsp:nvSpPr>
      <dsp:spPr>
        <a:xfrm>
          <a:off x="220816" y="1804691"/>
          <a:ext cx="129249" cy="1322429"/>
        </a:xfrm>
        <a:custGeom>
          <a:avLst/>
          <a:gdLst/>
          <a:ahLst/>
          <a:cxnLst/>
          <a:rect l="0" t="0" r="0" b="0"/>
          <a:pathLst>
            <a:path>
              <a:moveTo>
                <a:pt x="129249" y="0"/>
              </a:moveTo>
              <a:lnTo>
                <a:pt x="0" y="1322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03958D-B6E7-4B84-AC11-B1036C41AB22}">
      <dsp:nvSpPr>
        <dsp:cNvPr id="0" name=""/>
        <dsp:cNvSpPr/>
      </dsp:nvSpPr>
      <dsp:spPr>
        <a:xfrm>
          <a:off x="220816" y="2091009"/>
          <a:ext cx="1934927" cy="2072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Зонирование, фирменный стиль, контроль температурно-влажностного и светового режима, пожарная безопасность и др</a:t>
          </a:r>
          <a:r>
            <a:rPr lang="ru-RU" sz="1100" kern="1200" dirty="0" smtClean="0"/>
            <a:t>.</a:t>
          </a:r>
          <a:endParaRPr lang="ru-RU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900" kern="1200" dirty="0"/>
        </a:p>
      </dsp:txBody>
      <dsp:txXfrm>
        <a:off x="277488" y="2147681"/>
        <a:ext cx="1821583" cy="1958880"/>
      </dsp:txXfrm>
    </dsp:sp>
    <dsp:sp modelId="{937CB5EE-CB2B-43A6-9F27-0A9483B9E0C3}">
      <dsp:nvSpPr>
        <dsp:cNvPr id="0" name=""/>
        <dsp:cNvSpPr/>
      </dsp:nvSpPr>
      <dsp:spPr>
        <a:xfrm>
          <a:off x="2481423" y="37139"/>
          <a:ext cx="1899003" cy="1629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высокотехнологичной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IKT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-насыщенной среды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библиотеке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9149" y="84865"/>
        <a:ext cx="1803551" cy="1534049"/>
      </dsp:txXfrm>
    </dsp:sp>
    <dsp:sp modelId="{2E60BB3C-35B9-4223-AECF-87F4264DE281}">
      <dsp:nvSpPr>
        <dsp:cNvPr id="0" name=""/>
        <dsp:cNvSpPr/>
      </dsp:nvSpPr>
      <dsp:spPr>
        <a:xfrm>
          <a:off x="2406919" y="1666641"/>
          <a:ext cx="264403" cy="1469071"/>
        </a:xfrm>
        <a:custGeom>
          <a:avLst/>
          <a:gdLst/>
          <a:ahLst/>
          <a:cxnLst/>
          <a:rect l="0" t="0" r="0" b="0"/>
          <a:pathLst>
            <a:path>
              <a:moveTo>
                <a:pt x="264403" y="0"/>
              </a:moveTo>
              <a:lnTo>
                <a:pt x="0" y="14690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B9D64-F824-43BD-A2DD-7B927A2A2F6C}">
      <dsp:nvSpPr>
        <dsp:cNvPr id="0" name=""/>
        <dsp:cNvSpPr/>
      </dsp:nvSpPr>
      <dsp:spPr>
        <a:xfrm>
          <a:off x="2406919" y="1878540"/>
          <a:ext cx="2193217" cy="2514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автоматизированных рабочих мест для пользователей, высокоскоростной Интернет, мобильный компьютерный класс, мультимедийная техника и др.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800" kern="1200" dirty="0"/>
        </a:p>
      </dsp:txBody>
      <dsp:txXfrm>
        <a:off x="2471156" y="1942777"/>
        <a:ext cx="2064743" cy="2385870"/>
      </dsp:txXfrm>
    </dsp:sp>
    <dsp:sp modelId="{9E4F967C-D6D1-478A-BE05-6B3FBDBBD48F}">
      <dsp:nvSpPr>
        <dsp:cNvPr id="0" name=""/>
        <dsp:cNvSpPr/>
      </dsp:nvSpPr>
      <dsp:spPr>
        <a:xfrm>
          <a:off x="4429138" y="0"/>
          <a:ext cx="1857085" cy="841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Информационно-ресурсное обеспечение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3781" y="24643"/>
        <a:ext cx="1807799" cy="792071"/>
      </dsp:txXfrm>
    </dsp:sp>
    <dsp:sp modelId="{B1370D0B-1025-40D9-8AFA-F0FC49E03EB8}">
      <dsp:nvSpPr>
        <dsp:cNvPr id="0" name=""/>
        <dsp:cNvSpPr/>
      </dsp:nvSpPr>
      <dsp:spPr>
        <a:xfrm>
          <a:off x="4614846" y="841357"/>
          <a:ext cx="102740" cy="719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324"/>
              </a:lnTo>
              <a:lnTo>
                <a:pt x="102740" y="7193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B16A-F345-4949-B08A-6767879B064E}">
      <dsp:nvSpPr>
        <dsp:cNvPr id="0" name=""/>
        <dsp:cNvSpPr/>
      </dsp:nvSpPr>
      <dsp:spPr>
        <a:xfrm>
          <a:off x="4717587" y="1055998"/>
          <a:ext cx="1501102" cy="1009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Фонд печатных и электронных документов, мультимедийных, интерактивных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7150" y="1085561"/>
        <a:ext cx="1441976" cy="950241"/>
      </dsp:txXfrm>
    </dsp:sp>
    <dsp:sp modelId="{9130C6F8-C99D-4AB6-ACF0-EE2D744F4A1D}">
      <dsp:nvSpPr>
        <dsp:cNvPr id="0" name=""/>
        <dsp:cNvSpPr/>
      </dsp:nvSpPr>
      <dsp:spPr>
        <a:xfrm>
          <a:off x="6888373" y="0"/>
          <a:ext cx="1347984" cy="104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ассортимента услуг,  реального пространства библиотеки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18880" y="30507"/>
        <a:ext cx="1286970" cy="980586"/>
      </dsp:txXfrm>
    </dsp:sp>
    <dsp:sp modelId="{58F1CC5B-34BF-4BF5-B029-0DCF415F68AE}">
      <dsp:nvSpPr>
        <dsp:cNvPr id="0" name=""/>
        <dsp:cNvSpPr/>
      </dsp:nvSpPr>
      <dsp:spPr>
        <a:xfrm>
          <a:off x="6538245" y="1041600"/>
          <a:ext cx="484926" cy="1645659"/>
        </a:xfrm>
        <a:custGeom>
          <a:avLst/>
          <a:gdLst/>
          <a:ahLst/>
          <a:cxnLst/>
          <a:rect l="0" t="0" r="0" b="0"/>
          <a:pathLst>
            <a:path>
              <a:moveTo>
                <a:pt x="484926" y="0"/>
              </a:moveTo>
              <a:lnTo>
                <a:pt x="0" y="16456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DE6DB-97A0-4A7C-8F36-A3BBC690488D}">
      <dsp:nvSpPr>
        <dsp:cNvPr id="0" name=""/>
        <dsp:cNvSpPr/>
      </dsp:nvSpPr>
      <dsp:spPr>
        <a:xfrm>
          <a:off x="6538245" y="1686227"/>
          <a:ext cx="2070414" cy="2002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Представительство в социальных сетях и блогах, создание сайтов, развитие мобильных услуг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96883" y="1744865"/>
        <a:ext cx="1953138" cy="1884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25AF6-B708-4A2D-8867-4911ECD49A54}">
      <dsp:nvSpPr>
        <dsp:cNvPr id="0" name=""/>
        <dsp:cNvSpPr/>
      </dsp:nvSpPr>
      <dsp:spPr>
        <a:xfrm>
          <a:off x="1034930" y="0"/>
          <a:ext cx="7419107" cy="4347095"/>
        </a:xfrm>
        <a:prstGeom prst="rightArrow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EB6B3-6397-4F0D-B7F0-4B33915034A1}">
      <dsp:nvSpPr>
        <dsp:cNvPr id="0" name=""/>
        <dsp:cNvSpPr/>
      </dsp:nvSpPr>
      <dsp:spPr>
        <a:xfrm>
          <a:off x="3483" y="1311431"/>
          <a:ext cx="1440943" cy="17242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ЭБ полнотекстовых  документов), сайты журналов и  издательств, персональные сайты писателей, электронные энциклопедии)</a:t>
          </a:r>
          <a:endParaRPr lang="ru-RU" sz="1200" kern="1200" dirty="0"/>
        </a:p>
      </dsp:txBody>
      <dsp:txXfrm>
        <a:off x="73824" y="1381772"/>
        <a:ext cx="1300261" cy="1583549"/>
      </dsp:txXfrm>
    </dsp:sp>
    <dsp:sp modelId="{C5D4C606-A27F-42E1-AC45-62D98D8CBD99}">
      <dsp:nvSpPr>
        <dsp:cNvPr id="0" name=""/>
        <dsp:cNvSpPr/>
      </dsp:nvSpPr>
      <dsp:spPr>
        <a:xfrm>
          <a:off x="1486130" y="1268569"/>
          <a:ext cx="1259390" cy="1738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Школьные цифровые ресурсы  (электронные учебники, электронная периодика).</a:t>
          </a:r>
          <a:endParaRPr lang="ru-RU" sz="1200" kern="1200" dirty="0"/>
        </a:p>
      </dsp:txBody>
      <dsp:txXfrm>
        <a:off x="1547608" y="1330047"/>
        <a:ext cx="1136434" cy="1615882"/>
      </dsp:txXfrm>
    </dsp:sp>
    <dsp:sp modelId="{66B5B5C2-9B00-4A4D-AA11-059F9AED3A70}">
      <dsp:nvSpPr>
        <dsp:cNvPr id="0" name=""/>
        <dsp:cNvSpPr/>
      </dsp:nvSpPr>
      <dsp:spPr>
        <a:xfrm>
          <a:off x="2823216" y="1245946"/>
          <a:ext cx="1259390" cy="1738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Удаленные цифровые ресурсы,  доступные в режиме </a:t>
          </a:r>
          <a:r>
            <a:rPr lang="en-US" sz="1200" kern="1200" dirty="0" smtClean="0"/>
            <a:t>on</a:t>
          </a:r>
          <a:r>
            <a:rPr lang="ru-RU" sz="1200" kern="1200" dirty="0" smtClean="0"/>
            <a:t>-</a:t>
          </a:r>
          <a:r>
            <a:rPr lang="en-US" sz="1200" kern="1200" dirty="0" smtClean="0"/>
            <a:t>line</a:t>
          </a:r>
          <a:endParaRPr lang="ru-RU" sz="1200" kern="1200" dirty="0"/>
        </a:p>
      </dsp:txBody>
      <dsp:txXfrm>
        <a:off x="2884694" y="1307424"/>
        <a:ext cx="1136434" cy="1615882"/>
      </dsp:txXfrm>
    </dsp:sp>
    <dsp:sp modelId="{3F1241F6-5A46-4B31-B955-CE3A3EBB7649}">
      <dsp:nvSpPr>
        <dsp:cNvPr id="0" name=""/>
        <dsp:cNvSpPr/>
      </dsp:nvSpPr>
      <dsp:spPr>
        <a:xfrm>
          <a:off x="4146591" y="1279193"/>
          <a:ext cx="1387973" cy="1738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Фонд  документов на переносимых носителях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(аудио и видеоматериалы).</a:t>
          </a:r>
          <a:endParaRPr lang="ru-RU" sz="1200" kern="1200" dirty="0"/>
        </a:p>
      </dsp:txBody>
      <dsp:txXfrm>
        <a:off x="4214346" y="1346948"/>
        <a:ext cx="1252463" cy="1603328"/>
      </dsp:txXfrm>
    </dsp:sp>
    <dsp:sp modelId="{F4C4B5A5-36DC-4D99-AA57-AA2173DD072F}">
      <dsp:nvSpPr>
        <dsp:cNvPr id="0" name=""/>
        <dsp:cNvSpPr/>
      </dsp:nvSpPr>
      <dsp:spPr>
        <a:xfrm>
          <a:off x="5624305" y="1270881"/>
          <a:ext cx="1259390" cy="1738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Созданные в школе цифровые ресурсы (методические материалы для учителей, интеллект-карты, презентации)</a:t>
          </a:r>
          <a:endParaRPr lang="ru-RU" sz="1200" kern="1200" dirty="0"/>
        </a:p>
      </dsp:txBody>
      <dsp:txXfrm>
        <a:off x="5685783" y="1332359"/>
        <a:ext cx="1136434" cy="1615882"/>
      </dsp:txXfrm>
    </dsp:sp>
    <dsp:sp modelId="{4D1FEEC2-50F7-4AA6-80C8-926F2778EE4E}">
      <dsp:nvSpPr>
        <dsp:cNvPr id="0" name=""/>
        <dsp:cNvSpPr/>
      </dsp:nvSpPr>
      <dsp:spPr>
        <a:xfrm>
          <a:off x="6921939" y="1304128"/>
          <a:ext cx="1064814" cy="17388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Онлайновый МБА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6973919" y="1356108"/>
        <a:ext cx="960854" cy="1634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CC5A9-3F5B-4CAA-A951-34805B18B48E}">
      <dsp:nvSpPr>
        <dsp:cNvPr id="0" name=""/>
        <dsp:cNvSpPr/>
      </dsp:nvSpPr>
      <dsp:spPr>
        <a:xfrm>
          <a:off x="684518" y="0"/>
          <a:ext cx="7381425" cy="443474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3BE51-65AD-4641-83BB-0C2D6AE69102}">
      <dsp:nvSpPr>
        <dsp:cNvPr id="0" name=""/>
        <dsp:cNvSpPr/>
      </dsp:nvSpPr>
      <dsp:spPr>
        <a:xfrm>
          <a:off x="201102" y="1339487"/>
          <a:ext cx="1506086" cy="17738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Электронный каталог</a:t>
          </a:r>
          <a:endParaRPr lang="ru-RU" sz="1400" kern="1200" dirty="0"/>
        </a:p>
      </dsp:txBody>
      <dsp:txXfrm>
        <a:off x="274623" y="1413008"/>
        <a:ext cx="1359044" cy="1626854"/>
      </dsp:txXfrm>
    </dsp:sp>
    <dsp:sp modelId="{D567F6B0-A3E0-4A22-BE5B-456BDE9625CF}">
      <dsp:nvSpPr>
        <dsp:cNvPr id="0" name=""/>
        <dsp:cNvSpPr/>
      </dsp:nvSpPr>
      <dsp:spPr>
        <a:xfrm>
          <a:off x="1761862" y="1339132"/>
          <a:ext cx="1506086" cy="17738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Параграф (Библиограф).</a:t>
          </a:r>
          <a:endParaRPr lang="ru-RU" sz="1400" kern="1200" dirty="0"/>
        </a:p>
      </dsp:txBody>
      <dsp:txXfrm>
        <a:off x="1835383" y="1412653"/>
        <a:ext cx="1359044" cy="1626854"/>
      </dsp:txXfrm>
    </dsp:sp>
    <dsp:sp modelId="{4B3297EB-FCAF-4024-B4E7-0E4BA1412432}">
      <dsp:nvSpPr>
        <dsp:cNvPr id="0" name=""/>
        <dsp:cNvSpPr/>
      </dsp:nvSpPr>
      <dsp:spPr>
        <a:xfrm>
          <a:off x="3339064" y="1339132"/>
          <a:ext cx="1651740" cy="17738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Тематическое досье цифровых образовательных ресурсов</a:t>
          </a:r>
          <a:endParaRPr lang="ru-RU" sz="1400" kern="1200" dirty="0"/>
        </a:p>
      </dsp:txBody>
      <dsp:txXfrm>
        <a:off x="3419695" y="1419763"/>
        <a:ext cx="1490478" cy="1612634"/>
      </dsp:txXfrm>
    </dsp:sp>
    <dsp:sp modelId="{A171012D-BC9A-4AC2-AE3C-500C3804864B}">
      <dsp:nvSpPr>
        <dsp:cNvPr id="0" name=""/>
        <dsp:cNvSpPr/>
      </dsp:nvSpPr>
      <dsp:spPr>
        <a:xfrm>
          <a:off x="5099433" y="1311628"/>
          <a:ext cx="1397648" cy="17418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Веблиография</a:t>
          </a:r>
          <a:r>
            <a:rPr lang="ru-RU" sz="1400" kern="1200" dirty="0" smtClean="0"/>
            <a:t> (электронные обзоры сетевых ресурсов)</a:t>
          </a:r>
          <a:endParaRPr lang="ru-RU" sz="1400" kern="1200" dirty="0"/>
        </a:p>
      </dsp:txBody>
      <dsp:txXfrm>
        <a:off x="5167661" y="1379856"/>
        <a:ext cx="1261192" cy="1605351"/>
      </dsp:txXfrm>
    </dsp:sp>
    <dsp:sp modelId="{4299E2DA-6DC3-46AF-A9B5-72848C59E925}">
      <dsp:nvSpPr>
        <dsp:cNvPr id="0" name=""/>
        <dsp:cNvSpPr/>
      </dsp:nvSpPr>
      <dsp:spPr>
        <a:xfrm>
          <a:off x="6607879" y="1286873"/>
          <a:ext cx="1506086" cy="17738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Корпоративные СБА(</a:t>
          </a:r>
          <a:r>
            <a:rPr lang="ru-RU" sz="1400" b="0" i="0" kern="1200" dirty="0" smtClean="0"/>
            <a:t>АИБС (</a:t>
          </a:r>
          <a:r>
            <a:rPr lang="de-DE" sz="1400" b="0" i="0" kern="1200" dirty="0" smtClean="0"/>
            <a:t>MARC SQL, Liber, VTLS, </a:t>
          </a:r>
          <a:r>
            <a:rPr lang="ru-RU" sz="1400" b="0" i="0" kern="1200" dirty="0" smtClean="0"/>
            <a:t>Ирбис и др.)</a:t>
          </a:r>
          <a:endParaRPr lang="ru-RU" sz="1400" b="0" kern="1200" dirty="0"/>
        </a:p>
      </dsp:txBody>
      <dsp:txXfrm>
        <a:off x="6681400" y="1360394"/>
        <a:ext cx="1359044" cy="1626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CB869-8B36-4CEF-B4D0-C5C032535BC6}" type="datetimeFigureOut">
              <a:rPr lang="ru-RU" smtClean="0"/>
              <a:t>04.03.17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9358F-7EDF-4C06-B7E2-253C15E52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9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9358F-7EDF-4C06-B7E2-253C15E5201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157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9358F-7EDF-4C06-B7E2-253C15E5201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0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132804_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4286250"/>
            <a:ext cx="28273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35729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857496"/>
            <a:ext cx="6400800" cy="1428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759C-0272-47EB-A113-1ADE9165304D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75399-2D10-41D7-87C5-4227B4FBF0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45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A3BBF-2CC4-4F2A-9E88-3E5BCB16792E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0986-6238-409D-8448-8592EC133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00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6DBD-5DFC-41A4-BE05-48B1B2AEC50D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22CDC-FDF0-4FF8-B9CE-EC72CBEE31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5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47C46-E30A-4393-BF89-C7CD98C100EC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135AE-6865-4DA1-BE4A-28DD1258E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89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071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57174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63E2-7473-4364-84B4-62B57C1473D5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30C4F-3195-4B54-9C3D-312D89B690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911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EBAC7-AFDD-4324-B6CA-D320B108E9AA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74B0F-5D02-4F5C-9BDA-3B3209EC07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786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 descr="132804_1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13573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CD82-7908-4617-BD9C-0A7E4232A7FB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4CDCB-B530-4F72-A1C2-535DB9BB0C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951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C3221-B16F-4AF2-8A62-983706937A9B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7D232-98A3-4D8B-9DA6-F9C07D272D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804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4D9D-9BB0-4663-A161-48226D89D3D0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D867A-7757-403D-A8A9-9008A30DC9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470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DCF80-BC5E-42BD-A6FC-03E230B15427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33953-3109-41D2-9AF6-EC1ECC26AE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276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7C83C-85E8-4DCB-BC50-DEDDAE99340F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E45C2-516A-4120-A7B7-9003B8FAA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160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132804_1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97513"/>
            <a:ext cx="179387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DE703A-FE79-452C-956F-9CC64456E815}" type="datetimeFigureOut">
              <a:rPr lang="ru-RU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85070AE-761B-4DE2-8BD2-323776A94ED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6" r:id="rId2"/>
    <p:sldLayoutId id="2147483667" r:id="rId3"/>
    <p:sldLayoutId id="2147483672" r:id="rId4"/>
    <p:sldLayoutId id="2147483673" r:id="rId5"/>
    <p:sldLayoutId id="2147483668" r:id="rId6"/>
    <p:sldLayoutId id="2147483669" r:id="rId7"/>
    <p:sldLayoutId id="2147483674" r:id="rId8"/>
    <p:sldLayoutId id="2147483670" r:id="rId9"/>
    <p:sldLayoutId id="2147483675" r:id="rId10"/>
    <p:sldLayoutId id="214748367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7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7.jpeg"/><Relationship Id="rId8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680095" y="2348880"/>
            <a:ext cx="7772400" cy="1470025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реального и виртуального пространства школьной библиотеки в условиях новой образовательной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65895" y="692696"/>
            <a:ext cx="6400800" cy="1428760"/>
          </a:xfrm>
        </p:spPr>
        <p:txBody>
          <a:bodyPr/>
          <a:lstStyle/>
          <a:p>
            <a:r>
              <a:rPr lang="ru-RU" sz="2000" dirty="0"/>
              <a:t>Межрайонный семинар заведующих школьными библиотеками</a:t>
            </a:r>
          </a:p>
          <a:p>
            <a:r>
              <a:rPr lang="ru-RU" sz="2000" b="1" dirty="0" smtClean="0"/>
              <a:t>«Школьная </a:t>
            </a:r>
            <a:r>
              <a:rPr lang="ru-RU" sz="2000" b="1" dirty="0"/>
              <a:t>библиотека как компонент новой образовательной </a:t>
            </a:r>
            <a:r>
              <a:rPr lang="ru-RU" sz="2000" b="1" dirty="0" smtClean="0"/>
              <a:t>среды»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35413" y="422108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Филимонова Ольга Викторовна, </a:t>
            </a:r>
            <a:endParaRPr lang="ru-RU" dirty="0" smtClean="0"/>
          </a:p>
          <a:p>
            <a:r>
              <a:rPr lang="ru-RU" dirty="0" smtClean="0"/>
              <a:t>зав</a:t>
            </a:r>
            <a:r>
              <a:rPr lang="ru-RU" dirty="0"/>
              <a:t>. библиотекой школы №</a:t>
            </a:r>
            <a:r>
              <a:rPr lang="ru-RU" dirty="0" smtClean="0"/>
              <a:t>515</a:t>
            </a:r>
          </a:p>
          <a:p>
            <a:r>
              <a:rPr lang="ru-RU" dirty="0" smtClean="0"/>
              <a:t>Красногвардейского района</a:t>
            </a: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566124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17" y="344777"/>
            <a:ext cx="908139" cy="917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79263"/>
            <a:ext cx="8771648" cy="6578737"/>
          </a:xfrm>
        </p:spPr>
      </p:pic>
    </p:spTree>
    <p:extLst>
      <p:ext uri="{BB962C8B-B14F-4D97-AF65-F5344CB8AC3E}">
        <p14:creationId xmlns:p14="http://schemas.microsoft.com/office/powerpoint/2010/main" val="14233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льга Филимонова\AppData\Local\Microsoft\Windows\INetCache\Content.Word\IMG_0786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 bwMode="auto">
          <a:xfrm>
            <a:off x="467544" y="692696"/>
            <a:ext cx="7992888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7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65CAA-EE78-46FA-8382-1B86744E7949}" type="datetime1">
              <a:rPr lang="ru-RU" smtClean="0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CD0F-801B-4BBA-A627-E6CD27C770CF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1128"/>
            <a:ext cx="8868683" cy="6650347"/>
          </a:xfrm>
        </p:spPr>
      </p:pic>
    </p:spTree>
    <p:extLst>
      <p:ext uri="{BB962C8B-B14F-4D97-AF65-F5344CB8AC3E}">
        <p14:creationId xmlns:p14="http://schemas.microsoft.com/office/powerpoint/2010/main" val="23827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6385" y="1697162"/>
            <a:ext cx="6513598" cy="366566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83384" y="1608999"/>
            <a:ext cx="6497959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65CAA-EE78-46FA-8382-1B86744E7949}" type="datetime1">
              <a:rPr lang="ru-RU" smtClean="0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CD0F-801B-4BBA-A627-E6CD27C770CF}" type="slidenum">
              <a:rPr lang="ru-RU" altLang="ru-RU" smtClean="0"/>
              <a:pPr/>
              <a:t>14</a:t>
            </a:fld>
            <a:endParaRPr lang="ru-RU" alt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7904"/>
            <a:ext cx="9144000" cy="6856799"/>
          </a:xfrm>
        </p:spPr>
      </p:pic>
    </p:spTree>
    <p:extLst>
      <p:ext uri="{BB962C8B-B14F-4D97-AF65-F5344CB8AC3E}">
        <p14:creationId xmlns:p14="http://schemas.microsoft.com/office/powerpoint/2010/main" val="41281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24566" y="2320006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5" y="0"/>
            <a:ext cx="6116943" cy="3717032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65CAA-EE78-46FA-8382-1B86744E7949}" type="datetime1">
              <a:rPr lang="ru-RU" smtClean="0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CD0F-801B-4BBA-A627-E6CD27C770CF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76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6504" y="476672"/>
            <a:ext cx="8941471" cy="5030019"/>
          </a:xfrm>
        </p:spPr>
      </p:pic>
    </p:spTree>
    <p:extLst>
      <p:ext uri="{BB962C8B-B14F-4D97-AF65-F5344CB8AC3E}">
        <p14:creationId xmlns:p14="http://schemas.microsoft.com/office/powerpoint/2010/main" val="17896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65CAA-EE78-46FA-8382-1B86744E7949}" type="datetime1">
              <a:rPr lang="ru-RU" smtClean="0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CD0F-801B-4BBA-A627-E6CD27C770CF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42127"/>
            <a:ext cx="8507288" cy="6379348"/>
          </a:xfrm>
        </p:spPr>
      </p:pic>
    </p:spTree>
    <p:extLst>
      <p:ext uri="{BB962C8B-B14F-4D97-AF65-F5344CB8AC3E}">
        <p14:creationId xmlns:p14="http://schemas.microsoft.com/office/powerpoint/2010/main" val="42848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32656"/>
            <a:ext cx="7916697" cy="59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881" y="68042"/>
            <a:ext cx="315698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200000">
            <a:off x="-206272" y="3429277"/>
            <a:ext cx="3951288" cy="29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43706" y="1453779"/>
            <a:ext cx="5904656" cy="309634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91880" y="3717032"/>
            <a:ext cx="5457107" cy="3024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3378" y="171493"/>
            <a:ext cx="229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009" y="246816"/>
            <a:ext cx="7429499" cy="62755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открытого образование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Крест 7"/>
          <p:cNvSpPr/>
          <p:nvPr/>
        </p:nvSpPr>
        <p:spPr>
          <a:xfrm>
            <a:off x="2543719" y="4067870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экологизация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Крест 12"/>
          <p:cNvSpPr/>
          <p:nvPr/>
        </p:nvSpPr>
        <p:spPr>
          <a:xfrm>
            <a:off x="3454493" y="5106527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компьютеризация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Крест 13"/>
          <p:cNvSpPr/>
          <p:nvPr/>
        </p:nvSpPr>
        <p:spPr>
          <a:xfrm>
            <a:off x="5695489" y="3350463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деполитизация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Крест 14"/>
          <p:cNvSpPr/>
          <p:nvPr/>
        </p:nvSpPr>
        <p:spPr>
          <a:xfrm>
            <a:off x="4733846" y="2296825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Крест 15"/>
          <p:cNvSpPr/>
          <p:nvPr/>
        </p:nvSpPr>
        <p:spPr>
          <a:xfrm>
            <a:off x="1571273" y="2999251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Крест 16"/>
          <p:cNvSpPr/>
          <p:nvPr/>
        </p:nvSpPr>
        <p:spPr>
          <a:xfrm>
            <a:off x="2518759" y="1928006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сотворчество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Крест 17"/>
          <p:cNvSpPr/>
          <p:nvPr/>
        </p:nvSpPr>
        <p:spPr>
          <a:xfrm>
            <a:off x="4733846" y="4404102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Крест 18"/>
          <p:cNvSpPr/>
          <p:nvPr/>
        </p:nvSpPr>
        <p:spPr>
          <a:xfrm>
            <a:off x="3793452" y="1225581"/>
            <a:ext cx="1670934" cy="1404851"/>
          </a:xfrm>
          <a:prstGeom prst="plu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438101" y="1088967"/>
            <a:ext cx="6043353" cy="5619403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место встречи единомышленников, интеллектуалов, креативщиков и оптимистов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7355" y="3350462"/>
            <a:ext cx="2331958" cy="11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96331" y="561960"/>
            <a:ext cx="4525963" cy="3394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43250" y="937878"/>
            <a:ext cx="6840760" cy="4999484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788" y="1988840"/>
            <a:ext cx="603461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49411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2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65CAA-EE78-46FA-8382-1B86744E7949}" type="datetime1">
              <a:rPr lang="ru-RU" smtClean="0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CD0F-801B-4BBA-A627-E6CD27C770CF}" type="slidenum">
              <a:rPr lang="ru-RU" altLang="ru-RU" smtClean="0"/>
              <a:pPr/>
              <a:t>21</a:t>
            </a:fld>
            <a:endParaRPr lang="ru-RU" alt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124744"/>
            <a:ext cx="3287713" cy="452596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837" y="222949"/>
            <a:ext cx="3034163" cy="4176464"/>
          </a:xfrm>
          <a:prstGeom prst="rect">
            <a:avLst/>
          </a:prstGeom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200000">
            <a:off x="-624453" y="791402"/>
            <a:ext cx="5855658" cy="439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9749" y="6093296"/>
            <a:ext cx="245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3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/>
          <a:stretch/>
        </p:blipFill>
        <p:spPr>
          <a:xfrm>
            <a:off x="135" y="50635"/>
            <a:ext cx="5688013" cy="25209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28"/>
          <a:stretch/>
        </p:blipFill>
        <p:spPr>
          <a:xfrm>
            <a:off x="952654" y="3074972"/>
            <a:ext cx="4896544" cy="3142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8"/>
          <a:stretch/>
        </p:blipFill>
        <p:spPr>
          <a:xfrm>
            <a:off x="2699792" y="14897"/>
            <a:ext cx="6300701" cy="3024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080" y="2571585"/>
            <a:ext cx="3077012" cy="4102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6855" y="5522322"/>
            <a:ext cx="324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полки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3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495" y="426342"/>
            <a:ext cx="4041775" cy="303053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16644" y="1000819"/>
            <a:ext cx="4396655" cy="3204344"/>
          </a:xfr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95"/>
          <a:stretch/>
        </p:blipFill>
        <p:spPr bwMode="auto">
          <a:xfrm rot="5400000">
            <a:off x="3185225" y="3914433"/>
            <a:ext cx="327760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68045" y="2861556"/>
            <a:ext cx="5112567" cy="2880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1" y="4941168"/>
            <a:ext cx="28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Фитодизайн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7504" y="548680"/>
            <a:ext cx="8501352" cy="4680520"/>
          </a:xfrm>
        </p:spPr>
      </p:pic>
      <p:sp>
        <p:nvSpPr>
          <p:cNvPr id="2" name="TextBox 1"/>
          <p:cNvSpPr txBox="1"/>
          <p:nvPr/>
        </p:nvSpPr>
        <p:spPr>
          <a:xfrm>
            <a:off x="1763688" y="55172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Рекламные буклеты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0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611" y="185651"/>
            <a:ext cx="7772400" cy="1143000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</a:rPr>
              <a:t>Формирование фонда электронных образовательных ресурсов в школьной библиотеке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249383" y="1396999"/>
          <a:ext cx="8728362" cy="434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3" descr="3D Character (107)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420888"/>
            <a:ext cx="1382785" cy="184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Картинки по запросу электронные библиотеки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437112"/>
            <a:ext cx="2369548" cy="17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550" y="2218431"/>
            <a:ext cx="3960441" cy="4320481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65CAA-EE78-46FA-8382-1B86744E7949}" type="datetime1">
              <a:rPr lang="ru-RU" smtClean="0"/>
              <a:pPr>
                <a:defRPr/>
              </a:pPr>
              <a:t>04.03.17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CD0F-801B-4BBA-A627-E6CD27C770CF}" type="slidenum">
              <a:rPr lang="ru-RU" altLang="ru-RU" smtClean="0"/>
              <a:pPr/>
              <a:t>26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" y="1434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096" y="1052736"/>
            <a:ext cx="32507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 документов на переносимых носителях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9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38" y="602872"/>
            <a:ext cx="302895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4241887"/>
            <a:ext cx="314325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88987"/>
            <a:ext cx="3048000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3356992"/>
            <a:ext cx="2638425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65323" y="692696"/>
            <a:ext cx="2401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 полнотекстовых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сайты журналов и  издательств,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69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0" y="401781"/>
            <a:ext cx="7772400" cy="1143000"/>
          </a:xfrm>
        </p:spPr>
        <p:txBody>
          <a:bodyPr/>
          <a:lstStyle/>
          <a:p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Электронный СБА школьной библиотеки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280651" y="1544781"/>
          <a:ext cx="8684030" cy="4434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3" descr="3D Character (107)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791" y="1142547"/>
            <a:ext cx="1382785" cy="184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электронные библиотеки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3114428" cy="17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83BCC5A9-3F5B-4CAA-A951-34805B18B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83BCC5A9-3F5B-4CAA-A951-34805B18B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83BCC5A9-3F5B-4CAA-A951-34805B18B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83BCC5A9-3F5B-4CAA-A951-34805B18B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5953BE51-65AD-4641-83BB-0C2D6AE69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5953BE51-65AD-4641-83BB-0C2D6AE69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5953BE51-65AD-4641-83BB-0C2D6AE69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5953BE51-65AD-4641-83BB-0C2D6AE69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D567F6B0-A3E0-4A22-BE5B-456BDE962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D567F6B0-A3E0-4A22-BE5B-456BDE962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D567F6B0-A3E0-4A22-BE5B-456BDE962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D567F6B0-A3E0-4A22-BE5B-456BDE962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4B3297EB-FCAF-4024-B4E7-0E4BA1412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4B3297EB-FCAF-4024-B4E7-0E4BA1412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4B3297EB-FCAF-4024-B4E7-0E4BA1412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4B3297EB-FCAF-4024-B4E7-0E4BA14124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A171012D-BC9A-4AC2-AE3C-500C38048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A171012D-BC9A-4AC2-AE3C-500C38048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graphicEl>
                                              <a:dgm id="{A171012D-BC9A-4AC2-AE3C-500C38048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A171012D-BC9A-4AC2-AE3C-500C38048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">
                                            <p:graphicEl>
                                              <a:dgm id="{4299E2DA-6DC3-46AF-A9B5-72848C59E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4299E2DA-6DC3-46AF-A9B5-72848C59E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4299E2DA-6DC3-46AF-A9B5-72848C59E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4299E2DA-6DC3-46AF-A9B5-72848C59E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Graphic spid="3" grpId="0">
        <p:bldSub>
          <a:bldDgm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8500"/>
            <a:ext cx="7772400" cy="1143000"/>
          </a:xfrm>
        </p:spPr>
        <p:txBody>
          <a:bodyPr/>
          <a:lstStyle/>
          <a:p>
            <a:pPr algn="ctr" eaLnBrk="1" hangingPunct="1"/>
            <a:r>
              <a:rPr lang="ru-RU" altLang="ru-RU" sz="2400" smtClean="0"/>
              <a:t>Работа с фондом ЭОР</a:t>
            </a:r>
            <a:endParaRPr lang="en-US" altLang="ru-RU" sz="2400" smtClean="0"/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ltGray">
          <a:xfrm>
            <a:off x="381000" y="1600200"/>
            <a:ext cx="6435436" cy="4495800"/>
          </a:xfrm>
          <a:prstGeom prst="rightArrow">
            <a:avLst>
              <a:gd name="adj1" fmla="val 79306"/>
              <a:gd name="adj2" fmla="val 32395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blackWhite">
          <a:xfrm>
            <a:off x="762000" y="2209800"/>
            <a:ext cx="454152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>
                  <a:gamma/>
                  <a:shade val="5764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57647"/>
                  <a:invGamma/>
                </a:schemeClr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bg1"/>
                </a:solidFill>
                <a:latin typeface="Arial" charset="0"/>
              </a:rPr>
              <a:t>ЭОР сети 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Интернет (</a:t>
            </a:r>
            <a:r>
              <a:rPr lang="ru-RU" b="1" dirty="0" err="1" smtClean="0">
                <a:solidFill>
                  <a:schemeClr val="bg1"/>
                </a:solidFill>
                <a:latin typeface="Arial" charset="0"/>
              </a:rPr>
              <a:t>веблиография</a:t>
            </a: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)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blackWhite">
          <a:xfrm>
            <a:off x="762000" y="3352800"/>
            <a:ext cx="460802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D5B37"/>
              </a:gs>
              <a:gs pos="50000">
                <a:srgbClr val="699D5F"/>
              </a:gs>
              <a:gs pos="100000">
                <a:srgbClr val="3D5B37"/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chemeClr val="bg1"/>
                </a:solidFill>
              </a:rPr>
              <a:t>Тематические электронные  </a:t>
            </a:r>
            <a:r>
              <a:rPr lang="ru-RU" altLang="ru-RU" b="1" dirty="0">
                <a:solidFill>
                  <a:schemeClr val="bg1"/>
                </a:solidFill>
              </a:rPr>
              <a:t>каталоги</a:t>
            </a:r>
            <a:endParaRPr lang="en-US" altLang="ru-RU" b="1" dirty="0">
              <a:solidFill>
                <a:schemeClr val="bg1"/>
              </a:solidFill>
            </a:endParaRP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blackWhite">
          <a:xfrm>
            <a:off x="762000" y="4495800"/>
            <a:ext cx="454152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>
                  <a:gamma/>
                  <a:shade val="5764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7647"/>
                  <a:invGamma/>
                </a:schemeClr>
              </a:gs>
            </a:gsLst>
            <a:lin ang="27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bg1"/>
                </a:solidFill>
                <a:latin typeface="Arial" charset="0"/>
              </a:rPr>
              <a:t>Иллюстрированные 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chemeClr val="bg1"/>
                </a:solidFill>
                <a:latin typeface="Arial" charset="0"/>
              </a:rPr>
              <a:t>рекомендательные списки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6629400" y="3200400"/>
            <a:ext cx="2514600" cy="1295400"/>
          </a:xfrm>
          <a:prstGeom prst="roundRect">
            <a:avLst>
              <a:gd name="adj" fmla="val 9106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Рекомендательные списки и каталоги</a:t>
            </a: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148" name="Picture 4" descr="Картинки по запросу электронные образовательные ресурсы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95" y="361156"/>
            <a:ext cx="2302245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34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65" y="218768"/>
            <a:ext cx="8590936" cy="1224116"/>
          </a:xfrm>
        </p:spPr>
        <p:txBody>
          <a:bodyPr/>
          <a:lstStyle/>
          <a:p>
            <a:r>
              <a:rPr lang="ru-RU" sz="3200" dirty="0" smtClean="0"/>
              <a:t>Школьная библиотека открытого образования</a:t>
            </a:r>
            <a:endParaRPr lang="ru-RU" sz="3200" dirty="0"/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324465" y="1295400"/>
          <a:ext cx="8348816" cy="5415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Картинки по запросу электронные библиотеки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456" y="2949943"/>
            <a:ext cx="2327452" cy="23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548680"/>
            <a:ext cx="4176464" cy="286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0" y="548680"/>
            <a:ext cx="3726477" cy="286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83568" y="3584780"/>
            <a:ext cx="3816424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5148064" y="3621134"/>
            <a:ext cx="3654469" cy="285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51720" y="34153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Рекомендательные списки и БД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Общешкольная локальная сеть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0" b="26426"/>
          <a:stretch/>
        </p:blipFill>
        <p:spPr bwMode="auto">
          <a:xfrm>
            <a:off x="539552" y="1402809"/>
            <a:ext cx="5838825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5545" y="4057650"/>
            <a:ext cx="594042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16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692696"/>
            <a:ext cx="804545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6" y="544522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 служба 1-11 классы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04924"/>
            <a:ext cx="5940425" cy="334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429000"/>
            <a:ext cx="5940425" cy="334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00192" y="692696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библиотеки  на сайте школы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3" y="33139"/>
            <a:ext cx="5940425" cy="33401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377" y="3212976"/>
            <a:ext cx="5940425" cy="33401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55801"/>
            <a:ext cx="191643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200959" cy="207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911" y="5064546"/>
            <a:ext cx="198818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799" y="2398849"/>
            <a:ext cx="2276003" cy="182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52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 «Мой родной район»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7638"/>
            <a:ext cx="5940425" cy="33401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47" y="3208388"/>
            <a:ext cx="5940425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2251" y="217487"/>
            <a:ext cx="41148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 «Сказочный мир»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0"/>
            <a:ext cx="3339593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03325"/>
            <a:ext cx="3402315" cy="2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1" y="2528887"/>
            <a:ext cx="3645182" cy="29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60923"/>
            <a:ext cx="2719424" cy="224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307" y="1600200"/>
            <a:ext cx="2800165" cy="229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0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24"/>
            <a:ext cx="5903913" cy="338455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270" b="3226"/>
          <a:stretch/>
        </p:blipFill>
        <p:spPr>
          <a:xfrm>
            <a:off x="1907705" y="3653061"/>
            <a:ext cx="4320480" cy="3232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343689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на портале 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Инфоурок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от  «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Завуч.инфо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267019"/>
            <a:ext cx="4071620" cy="2933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1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smtClean="0">
                <a:latin typeface="Bookman Old Style" panose="02050604050505020204" pitchFamily="18" charset="0"/>
              </a:rPr>
              <a:t>Использованные ресурсы</a:t>
            </a:r>
          </a:p>
        </p:txBody>
      </p:sp>
      <p:sp>
        <p:nvSpPr>
          <p:cNvPr id="11267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Зверевич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В. Пространство современной библиотеки: понятие, организация, развитие // Библиотеки и информационные ресурсы в современном мире науки, культуры, образования и бизнеса [Электронный ресурс]: материалы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Электрон. дан. - Москва: ГПНТБ России,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Матлина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Завоѐвывать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преодолевать или обживать и осваивать? Социально-культурные аспекты формирования библиотечного пространства // Библиотечное дело. - 2009. - N 4 (94). - С. 2-9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Ивашина М. В. Что есть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блогосфера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// Современная библиотека. - 2012. - N 1 (21). - С. 42-44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Елизарова Р. У. Информационно-коммуникационные тех-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нологии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готовность библиотек к электронному развитию: научно-практическое пособие / Р. У. Елизарова; [ред. со-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О. О. Борисова]. — Москва: Литера, 2013. — 126 с.: ил., табл. — (Серия «Современная библиотека»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пространства библиотеки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1722947"/>
              </p:ext>
            </p:extLst>
          </p:nvPr>
        </p:nvGraphicFramePr>
        <p:xfrm>
          <a:off x="251520" y="1556792"/>
          <a:ext cx="8640960" cy="451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3" descr="3D Character (107)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1382785" cy="184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4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458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61677"/>
            <a:ext cx="1276340" cy="1290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6136" y="561677"/>
            <a:ext cx="2998983" cy="224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0565" y="3212976"/>
            <a:ext cx="4283239" cy="250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Библиотека\Desktop\февраль 2017\IMG_0816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65660" y="568954"/>
            <a:ext cx="1482666" cy="1821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Библиотека\AppData\Local\Microsoft\Windows\Temporary Internet Files\Content.Word\IMG_0761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395536" y="2132856"/>
            <a:ext cx="3722370" cy="1685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Библиотека\Desktop\февраль 2017\IMG_0823.JPG"/>
          <p:cNvPicPr/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547663" y="3896870"/>
            <a:ext cx="2520280" cy="22437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12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11627" cy="683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7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886" y="0"/>
            <a:ext cx="9086093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8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4437" y="1"/>
            <a:ext cx="5080414" cy="68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5" y="0"/>
            <a:ext cx="4716016" cy="677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2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 2</Template>
  <TotalTime>550</TotalTime>
  <Words>529</Words>
  <Application>Microsoft Macintosh PowerPoint</Application>
  <PresentationFormat>Экран (4:3)</PresentationFormat>
  <Paragraphs>88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Bookman Old Style</vt:lpstr>
      <vt:lpstr>Calibri</vt:lpstr>
      <vt:lpstr>Times New Roman</vt:lpstr>
      <vt:lpstr>Тема Office</vt:lpstr>
      <vt:lpstr>Организация реального и виртуального пространства школьной библиотеки в условиях новой образовательной среды</vt:lpstr>
      <vt:lpstr>Принципы открытого образование</vt:lpstr>
      <vt:lpstr>Школьная библиотека открытого образования</vt:lpstr>
      <vt:lpstr>Организация пространства библиотеки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фонда электронных образовательных ресурсов в школьной библиотеке</vt:lpstr>
      <vt:lpstr>Презентация PowerPoint</vt:lpstr>
      <vt:lpstr>Презентация PowerPoint</vt:lpstr>
      <vt:lpstr>Электронный СБА школьной библиотеки</vt:lpstr>
      <vt:lpstr>Работа с фондом ЭОР</vt:lpstr>
      <vt:lpstr>Презентация PowerPoint</vt:lpstr>
      <vt:lpstr>Общешкольная локальная сеть</vt:lpstr>
      <vt:lpstr>Презентация PowerPoint</vt:lpstr>
      <vt:lpstr>Презентация PowerPoint</vt:lpstr>
      <vt:lpstr>Презентация PowerPoint</vt:lpstr>
      <vt:lpstr>Блог «Мой родной район»</vt:lpstr>
      <vt:lpstr>Блог «Сказочный мир»</vt:lpstr>
      <vt:lpstr>Презентация PowerPoint</vt:lpstr>
      <vt:lpstr>Использованные ресурсы</vt:lpstr>
    </vt:vector>
  </TitlesOfParts>
  <Company>Reanimator Extreme Edition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Ольга Филимонова</dc:creator>
  <cp:lastModifiedBy>Дмитрий Серженко</cp:lastModifiedBy>
  <cp:revision>62</cp:revision>
  <cp:lastPrinted>2017-03-04T07:41:33Z</cp:lastPrinted>
  <dcterms:created xsi:type="dcterms:W3CDTF">2017-02-18T13:06:13Z</dcterms:created>
  <dcterms:modified xsi:type="dcterms:W3CDTF">2017-03-04T07:42:53Z</dcterms:modified>
</cp:coreProperties>
</file>