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tiff" ContentType="image/tif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352" r:id="rId3"/>
    <p:sldId id="398" r:id="rId4"/>
    <p:sldId id="343" r:id="rId5"/>
    <p:sldId id="436" r:id="rId6"/>
    <p:sldId id="399" r:id="rId7"/>
    <p:sldId id="353" r:id="rId8"/>
    <p:sldId id="354" r:id="rId9"/>
    <p:sldId id="355" r:id="rId10"/>
    <p:sldId id="396" r:id="rId11"/>
    <p:sldId id="435" r:id="rId12"/>
    <p:sldId id="397" r:id="rId13"/>
    <p:sldId id="400" r:id="rId14"/>
    <p:sldId id="357" r:id="rId15"/>
    <p:sldId id="401" r:id="rId16"/>
    <p:sldId id="356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358" r:id="rId37"/>
    <p:sldId id="359" r:id="rId38"/>
    <p:sldId id="360" r:id="rId39"/>
    <p:sldId id="351" r:id="rId40"/>
    <p:sldId id="431" r:id="rId41"/>
    <p:sldId id="432" r:id="rId42"/>
    <p:sldId id="433" r:id="rId43"/>
    <p:sldId id="363" r:id="rId44"/>
    <p:sldId id="383" r:id="rId45"/>
    <p:sldId id="382" r:id="rId46"/>
    <p:sldId id="381" r:id="rId47"/>
    <p:sldId id="384" r:id="rId48"/>
    <p:sldId id="385" r:id="rId49"/>
    <p:sldId id="386" r:id="rId50"/>
    <p:sldId id="387" r:id="rId51"/>
    <p:sldId id="388" r:id="rId52"/>
    <p:sldId id="389" r:id="rId53"/>
    <p:sldId id="391" r:id="rId54"/>
    <p:sldId id="394" r:id="rId55"/>
    <p:sldId id="434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33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/>
    <p:restoredTop sz="93983" autoAdjust="0"/>
  </p:normalViewPr>
  <p:slideViewPr>
    <p:cSldViewPr showGuides="1">
      <p:cViewPr>
        <p:scale>
          <a:sx n="80" d="100"/>
          <a:sy n="80" d="100"/>
        </p:scale>
        <p:origin x="-1896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2604" y="-108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CEBE7F-E9B5-4116-8FEB-4F274474176C}" type="doc">
      <dgm:prSet loTypeId="urn:microsoft.com/office/officeart/2005/8/layout/cycle7" loCatId="cycle" qsTypeId="urn:microsoft.com/office/officeart/2005/8/quickstyle/3d3" qsCatId="3D" csTypeId="urn:microsoft.com/office/officeart/2005/8/colors/colorful5" csCatId="colorful" phldr="1"/>
      <dgm:spPr/>
    </dgm:pt>
    <dgm:pt modelId="{AAFE045D-55CB-4A22-9002-C03623ABE55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Уровень развития цивилизации: науки, знаний о человеке</a:t>
          </a:r>
          <a:endParaRPr lang="ru-RU" b="1" dirty="0">
            <a:solidFill>
              <a:schemeClr val="tx1"/>
            </a:solidFill>
          </a:endParaRPr>
        </a:p>
      </dgm:t>
    </dgm:pt>
    <dgm:pt modelId="{0A853541-6BAC-4C13-B44A-58B4687D70F0}" type="parTrans" cxnId="{463517C8-B673-4FEC-88AE-6551DE984996}">
      <dgm:prSet/>
      <dgm:spPr/>
      <dgm:t>
        <a:bodyPr/>
        <a:lstStyle/>
        <a:p>
          <a:endParaRPr lang="ru-RU"/>
        </a:p>
      </dgm:t>
    </dgm:pt>
    <dgm:pt modelId="{63CB0DA1-A8C7-4E8C-8876-258C881D2B4E}" type="sibTrans" cxnId="{463517C8-B673-4FEC-88AE-6551DE984996}">
      <dgm:prSet/>
      <dgm:spPr/>
      <dgm:t>
        <a:bodyPr/>
        <a:lstStyle/>
        <a:p>
          <a:endParaRPr lang="ru-RU" dirty="0"/>
        </a:p>
      </dgm:t>
    </dgm:pt>
    <dgm:pt modelId="{3C0EBFD1-AAE3-4C46-84F2-3B5AEB1C836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Особенности современных детей 21 века</a:t>
          </a:r>
          <a:endParaRPr lang="ru-RU" sz="1600" b="1" dirty="0">
            <a:solidFill>
              <a:schemeClr val="tx1"/>
            </a:solidFill>
          </a:endParaRPr>
        </a:p>
      </dgm:t>
    </dgm:pt>
    <dgm:pt modelId="{EF3464D2-8503-4159-8968-690D6850C3A0}" type="parTrans" cxnId="{B443FBAF-452A-4777-93A3-89F4799C5DA3}">
      <dgm:prSet/>
      <dgm:spPr/>
      <dgm:t>
        <a:bodyPr/>
        <a:lstStyle/>
        <a:p>
          <a:endParaRPr lang="ru-RU"/>
        </a:p>
      </dgm:t>
    </dgm:pt>
    <dgm:pt modelId="{F1B080B9-455F-4E3C-A989-4DDD6981969D}" type="sibTrans" cxnId="{B443FBAF-452A-4777-93A3-89F4799C5DA3}">
      <dgm:prSet/>
      <dgm:spPr/>
      <dgm:t>
        <a:bodyPr/>
        <a:lstStyle/>
        <a:p>
          <a:endParaRPr lang="ru-RU" dirty="0"/>
        </a:p>
      </dgm:t>
    </dgm:pt>
    <dgm:pt modelId="{8EA5E832-2B6F-4712-9459-8CADB6A3F905}">
      <dgm:prSet phldrT="[Текст]" custT="1"/>
      <dgm:spPr/>
      <dgm:t>
        <a:bodyPr/>
        <a:lstStyle/>
        <a:p>
          <a:r>
            <a: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Постоянное увеличение объема информации</a:t>
          </a:r>
          <a:endParaRPr lang="ru-RU" sz="15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51222F-E995-4792-96FA-6DFCC42A6519}" type="parTrans" cxnId="{68D4EFC9-8DBD-4165-87C9-817E013D67AF}">
      <dgm:prSet/>
      <dgm:spPr/>
      <dgm:t>
        <a:bodyPr/>
        <a:lstStyle/>
        <a:p>
          <a:endParaRPr lang="ru-RU"/>
        </a:p>
      </dgm:t>
    </dgm:pt>
    <dgm:pt modelId="{389B84E3-314A-45E8-88B4-9BDE9DC7A440}" type="sibTrans" cxnId="{68D4EFC9-8DBD-4165-87C9-817E013D67AF}">
      <dgm:prSet/>
      <dgm:spPr/>
      <dgm:t>
        <a:bodyPr/>
        <a:lstStyle/>
        <a:p>
          <a:endParaRPr lang="ru-RU" dirty="0"/>
        </a:p>
      </dgm:t>
    </dgm:pt>
    <dgm:pt modelId="{59FE9AE0-FBAD-4755-883C-9809B05BBC01}" type="pres">
      <dgm:prSet presAssocID="{27CEBE7F-E9B5-4116-8FEB-4F274474176C}" presName="Name0" presStyleCnt="0">
        <dgm:presLayoutVars>
          <dgm:dir/>
          <dgm:resizeHandles val="exact"/>
        </dgm:presLayoutVars>
      </dgm:prSet>
      <dgm:spPr/>
    </dgm:pt>
    <dgm:pt modelId="{41B49E4B-5268-42DF-A280-9F2AAF0BC800}" type="pres">
      <dgm:prSet presAssocID="{AAFE045D-55CB-4A22-9002-C03623ABE55A}" presName="node" presStyleLbl="node1" presStyleIdx="0" presStyleCnt="3" custScaleX="133859" custScaleY="164652" custRadScaleRad="147364" custRadScaleInc="-16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5C660-980E-4C89-913E-8003D0EFB028}" type="pres">
      <dgm:prSet presAssocID="{63CB0DA1-A8C7-4E8C-8876-258C881D2B4E}" presName="sibTrans" presStyleLbl="sibTrans2D1" presStyleIdx="0" presStyleCnt="3" custScaleX="345862" custScaleY="178407" custLinFactNeighborX="15095" custLinFactNeighborY="-25451"/>
      <dgm:spPr/>
      <dgm:t>
        <a:bodyPr/>
        <a:lstStyle/>
        <a:p>
          <a:endParaRPr lang="ru-RU"/>
        </a:p>
      </dgm:t>
    </dgm:pt>
    <dgm:pt modelId="{EB2633FA-96CA-4E8C-B8AE-2532F45AA40B}" type="pres">
      <dgm:prSet presAssocID="{63CB0DA1-A8C7-4E8C-8876-258C881D2B4E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C075D7BF-08D6-4A43-AE0E-DAA7191E8C51}" type="pres">
      <dgm:prSet presAssocID="{3C0EBFD1-AAE3-4C46-84F2-3B5AEB1C836D}" presName="node" presStyleLbl="node1" presStyleIdx="1" presStyleCnt="3" custScaleX="101906" custScaleY="116110" custRadScaleRad="59204" custRadScaleInc="-17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BE58B-1388-4E58-9650-F66ED7EF9B56}" type="pres">
      <dgm:prSet presAssocID="{F1B080B9-455F-4E3C-A989-4DDD6981969D}" presName="sibTrans" presStyleLbl="sibTrans2D1" presStyleIdx="1" presStyleCnt="3" custScaleX="140725" custScaleY="136127"/>
      <dgm:spPr/>
      <dgm:t>
        <a:bodyPr/>
        <a:lstStyle/>
        <a:p>
          <a:endParaRPr lang="ru-RU"/>
        </a:p>
      </dgm:t>
    </dgm:pt>
    <dgm:pt modelId="{490AE71A-8B68-4045-9B6A-B8A032CB2360}" type="pres">
      <dgm:prSet presAssocID="{F1B080B9-455F-4E3C-A989-4DDD6981969D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0408B4F2-A9C4-476E-AF63-FDF77E955BC9}" type="pres">
      <dgm:prSet presAssocID="{8EA5E832-2B6F-4712-9459-8CADB6A3F905}" presName="node" presStyleLbl="node1" presStyleIdx="2" presStyleCnt="3" custScaleX="98366" custScaleY="131681" custRadScaleRad="87195" custRadScaleInc="44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6E46B-7A9C-4888-846C-0A94AC494BAF}" type="pres">
      <dgm:prSet presAssocID="{389B84E3-314A-45E8-88B4-9BDE9DC7A440}" presName="sibTrans" presStyleLbl="sibTrans2D1" presStyleIdx="2" presStyleCnt="3" custScaleX="260517" custScaleY="199339" custLinFactNeighborX="-68570" custLinFactNeighborY="22289"/>
      <dgm:spPr/>
      <dgm:t>
        <a:bodyPr/>
        <a:lstStyle/>
        <a:p>
          <a:endParaRPr lang="ru-RU"/>
        </a:p>
      </dgm:t>
    </dgm:pt>
    <dgm:pt modelId="{EA252DFB-C118-476E-9A45-FCECFC7439E1}" type="pres">
      <dgm:prSet presAssocID="{389B84E3-314A-45E8-88B4-9BDE9DC7A440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EC48CAB-1C31-4182-AD2A-9E2D9FEADCF4}" type="presOf" srcId="{3C0EBFD1-AAE3-4C46-84F2-3B5AEB1C836D}" destId="{C075D7BF-08D6-4A43-AE0E-DAA7191E8C51}" srcOrd="0" destOrd="0" presId="urn:microsoft.com/office/officeart/2005/8/layout/cycle7"/>
    <dgm:cxn modelId="{05EEDA9D-F030-4D7A-96E4-7938CD72F16B}" type="presOf" srcId="{389B84E3-314A-45E8-88B4-9BDE9DC7A440}" destId="{1D76E46B-7A9C-4888-846C-0A94AC494BAF}" srcOrd="0" destOrd="0" presId="urn:microsoft.com/office/officeart/2005/8/layout/cycle7"/>
    <dgm:cxn modelId="{F6B06D21-1F9F-40A9-92EC-6DA999B058B7}" type="presOf" srcId="{F1B080B9-455F-4E3C-A989-4DDD6981969D}" destId="{490AE71A-8B68-4045-9B6A-B8A032CB2360}" srcOrd="1" destOrd="0" presId="urn:microsoft.com/office/officeart/2005/8/layout/cycle7"/>
    <dgm:cxn modelId="{D8004751-1ED3-4930-87F7-4DDA673A483C}" type="presOf" srcId="{27CEBE7F-E9B5-4116-8FEB-4F274474176C}" destId="{59FE9AE0-FBAD-4755-883C-9809B05BBC01}" srcOrd="0" destOrd="0" presId="urn:microsoft.com/office/officeart/2005/8/layout/cycle7"/>
    <dgm:cxn modelId="{B5514910-3B23-455A-A53A-AFEC2092C78D}" type="presOf" srcId="{AAFE045D-55CB-4A22-9002-C03623ABE55A}" destId="{41B49E4B-5268-42DF-A280-9F2AAF0BC800}" srcOrd="0" destOrd="0" presId="urn:microsoft.com/office/officeart/2005/8/layout/cycle7"/>
    <dgm:cxn modelId="{463517C8-B673-4FEC-88AE-6551DE984996}" srcId="{27CEBE7F-E9B5-4116-8FEB-4F274474176C}" destId="{AAFE045D-55CB-4A22-9002-C03623ABE55A}" srcOrd="0" destOrd="0" parTransId="{0A853541-6BAC-4C13-B44A-58B4687D70F0}" sibTransId="{63CB0DA1-A8C7-4E8C-8876-258C881D2B4E}"/>
    <dgm:cxn modelId="{FBF4E4F8-177C-423A-A0AA-E73227F4F33F}" type="presOf" srcId="{63CB0DA1-A8C7-4E8C-8876-258C881D2B4E}" destId="{EB2633FA-96CA-4E8C-B8AE-2532F45AA40B}" srcOrd="1" destOrd="0" presId="urn:microsoft.com/office/officeart/2005/8/layout/cycle7"/>
    <dgm:cxn modelId="{FC4E772A-F5B0-4D39-BE17-CC20AE210F03}" type="presOf" srcId="{8EA5E832-2B6F-4712-9459-8CADB6A3F905}" destId="{0408B4F2-A9C4-476E-AF63-FDF77E955BC9}" srcOrd="0" destOrd="0" presId="urn:microsoft.com/office/officeart/2005/8/layout/cycle7"/>
    <dgm:cxn modelId="{DBCDDB58-15AD-456E-9E1E-D0BCE8C1DA3E}" type="presOf" srcId="{F1B080B9-455F-4E3C-A989-4DDD6981969D}" destId="{C03BE58B-1388-4E58-9650-F66ED7EF9B56}" srcOrd="0" destOrd="0" presId="urn:microsoft.com/office/officeart/2005/8/layout/cycle7"/>
    <dgm:cxn modelId="{0BA85168-9F0D-41D6-8B90-2DAFAA75768F}" type="presOf" srcId="{63CB0DA1-A8C7-4E8C-8876-258C881D2B4E}" destId="{D8E5C660-980E-4C89-913E-8003D0EFB028}" srcOrd="0" destOrd="0" presId="urn:microsoft.com/office/officeart/2005/8/layout/cycle7"/>
    <dgm:cxn modelId="{5542C174-31FA-4981-97BA-086FA7CBFB2C}" type="presOf" srcId="{389B84E3-314A-45E8-88B4-9BDE9DC7A440}" destId="{EA252DFB-C118-476E-9A45-FCECFC7439E1}" srcOrd="1" destOrd="0" presId="urn:microsoft.com/office/officeart/2005/8/layout/cycle7"/>
    <dgm:cxn modelId="{B443FBAF-452A-4777-93A3-89F4799C5DA3}" srcId="{27CEBE7F-E9B5-4116-8FEB-4F274474176C}" destId="{3C0EBFD1-AAE3-4C46-84F2-3B5AEB1C836D}" srcOrd="1" destOrd="0" parTransId="{EF3464D2-8503-4159-8968-690D6850C3A0}" sibTransId="{F1B080B9-455F-4E3C-A989-4DDD6981969D}"/>
    <dgm:cxn modelId="{68D4EFC9-8DBD-4165-87C9-817E013D67AF}" srcId="{27CEBE7F-E9B5-4116-8FEB-4F274474176C}" destId="{8EA5E832-2B6F-4712-9459-8CADB6A3F905}" srcOrd="2" destOrd="0" parTransId="{1E51222F-E995-4792-96FA-6DFCC42A6519}" sibTransId="{389B84E3-314A-45E8-88B4-9BDE9DC7A440}"/>
    <dgm:cxn modelId="{07ED10F6-ADBE-4033-8113-086E7EE0E548}" type="presParOf" srcId="{59FE9AE0-FBAD-4755-883C-9809B05BBC01}" destId="{41B49E4B-5268-42DF-A280-9F2AAF0BC800}" srcOrd="0" destOrd="0" presId="urn:microsoft.com/office/officeart/2005/8/layout/cycle7"/>
    <dgm:cxn modelId="{683B5A17-8717-4762-A830-16F9E84E1A85}" type="presParOf" srcId="{59FE9AE0-FBAD-4755-883C-9809B05BBC01}" destId="{D8E5C660-980E-4C89-913E-8003D0EFB028}" srcOrd="1" destOrd="0" presId="urn:microsoft.com/office/officeart/2005/8/layout/cycle7"/>
    <dgm:cxn modelId="{B67C1206-B131-4A47-AECF-DB99C3542818}" type="presParOf" srcId="{D8E5C660-980E-4C89-913E-8003D0EFB028}" destId="{EB2633FA-96CA-4E8C-B8AE-2532F45AA40B}" srcOrd="0" destOrd="0" presId="urn:microsoft.com/office/officeart/2005/8/layout/cycle7"/>
    <dgm:cxn modelId="{178F215A-3E3E-4210-8EE2-148BCF4FDF94}" type="presParOf" srcId="{59FE9AE0-FBAD-4755-883C-9809B05BBC01}" destId="{C075D7BF-08D6-4A43-AE0E-DAA7191E8C51}" srcOrd="2" destOrd="0" presId="urn:microsoft.com/office/officeart/2005/8/layout/cycle7"/>
    <dgm:cxn modelId="{189A030D-6A45-40FE-9A51-D03BCA2E2B24}" type="presParOf" srcId="{59FE9AE0-FBAD-4755-883C-9809B05BBC01}" destId="{C03BE58B-1388-4E58-9650-F66ED7EF9B56}" srcOrd="3" destOrd="0" presId="urn:microsoft.com/office/officeart/2005/8/layout/cycle7"/>
    <dgm:cxn modelId="{451241F5-E88C-4DC1-95F9-3167BD3B1385}" type="presParOf" srcId="{C03BE58B-1388-4E58-9650-F66ED7EF9B56}" destId="{490AE71A-8B68-4045-9B6A-B8A032CB2360}" srcOrd="0" destOrd="0" presId="urn:microsoft.com/office/officeart/2005/8/layout/cycle7"/>
    <dgm:cxn modelId="{49E8CB5A-0BF2-4AC6-B3F2-7CD10B323169}" type="presParOf" srcId="{59FE9AE0-FBAD-4755-883C-9809B05BBC01}" destId="{0408B4F2-A9C4-476E-AF63-FDF77E955BC9}" srcOrd="4" destOrd="0" presId="urn:microsoft.com/office/officeart/2005/8/layout/cycle7"/>
    <dgm:cxn modelId="{ABD5855B-689A-49C9-9842-24B2B04F0E61}" type="presParOf" srcId="{59FE9AE0-FBAD-4755-883C-9809B05BBC01}" destId="{1D76E46B-7A9C-4888-846C-0A94AC494BAF}" srcOrd="5" destOrd="0" presId="urn:microsoft.com/office/officeart/2005/8/layout/cycle7"/>
    <dgm:cxn modelId="{E62FBE75-02F4-4D76-B153-23F75B34A022}" type="presParOf" srcId="{1D76E46B-7A9C-4888-846C-0A94AC494BAF}" destId="{EA252DFB-C118-476E-9A45-FCECFC7439E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162A36-5BC2-409E-A2BA-A35D8FB543A0}" type="doc">
      <dgm:prSet loTypeId="urn:microsoft.com/office/officeart/2005/8/layout/cycle2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9AC92CF-3F51-4741-BA13-A07659F51ED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Возросшие амбиции и самооценка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8F455E-7797-4A0E-BBF7-83660FE3208E}" type="parTrans" cxnId="{6FF619AF-8061-45FB-9BD8-DE32D8CB5290}">
      <dgm:prSet/>
      <dgm:spPr/>
      <dgm:t>
        <a:bodyPr/>
        <a:lstStyle/>
        <a:p>
          <a:endParaRPr lang="ru-RU"/>
        </a:p>
      </dgm:t>
    </dgm:pt>
    <dgm:pt modelId="{F13C5FA0-A554-47E2-82BC-DBCFCA2DA396}" type="sibTrans" cxnId="{6FF619AF-8061-45FB-9BD8-DE32D8CB5290}">
      <dgm:prSet/>
      <dgm:spPr/>
      <dgm:t>
        <a:bodyPr/>
        <a:lstStyle/>
        <a:p>
          <a:endParaRPr lang="ru-RU" dirty="0"/>
        </a:p>
      </dgm:t>
    </dgm:pt>
    <dgm:pt modelId="{E85AF3F5-9F60-4407-AAEA-DC8EEAD05A0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Потребность в динамической подаче материала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7C4F4D-3821-4B16-B825-DBA2C6A1B456}" type="parTrans" cxnId="{AB4EF259-7D72-4774-87A9-8146D4BB4430}">
      <dgm:prSet/>
      <dgm:spPr/>
      <dgm:t>
        <a:bodyPr/>
        <a:lstStyle/>
        <a:p>
          <a:endParaRPr lang="ru-RU"/>
        </a:p>
      </dgm:t>
    </dgm:pt>
    <dgm:pt modelId="{6CCBF248-D269-4767-9136-64331009926E}" type="sibTrans" cxnId="{AB4EF259-7D72-4774-87A9-8146D4BB4430}">
      <dgm:prSet/>
      <dgm:spPr/>
      <dgm:t>
        <a:bodyPr/>
        <a:lstStyle/>
        <a:p>
          <a:endParaRPr lang="ru-RU" dirty="0"/>
        </a:p>
      </dgm:t>
    </dgm:pt>
    <dgm:pt modelId="{BC0B90BC-8A9B-4B28-88F9-2F934D501F7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Быстрое освоение социального опыта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A60684-B47D-4354-8B6C-64614129CD07}" type="parTrans" cxnId="{79FA2770-3975-42AE-9048-4418CCD56D6E}">
      <dgm:prSet/>
      <dgm:spPr/>
      <dgm:t>
        <a:bodyPr/>
        <a:lstStyle/>
        <a:p>
          <a:endParaRPr lang="ru-RU"/>
        </a:p>
      </dgm:t>
    </dgm:pt>
    <dgm:pt modelId="{63918A5F-5D82-4364-8788-F10490B4C298}" type="sibTrans" cxnId="{79FA2770-3975-42AE-9048-4418CCD56D6E}">
      <dgm:prSet/>
      <dgm:spPr/>
      <dgm:t>
        <a:bodyPr/>
        <a:lstStyle/>
        <a:p>
          <a:endParaRPr lang="ru-RU" dirty="0"/>
        </a:p>
      </dgm:t>
    </dgm:pt>
    <dgm:pt modelId="{1B5463C6-D2E8-4C53-AB90-AFDCCF8DA29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Потребность в цифровых технологиях,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информационная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грамотность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715373-B002-4286-A5B0-ED61D1353500}" type="parTrans" cxnId="{5E475520-7070-45EE-B44F-E96441AF574C}">
      <dgm:prSet/>
      <dgm:spPr/>
      <dgm:t>
        <a:bodyPr/>
        <a:lstStyle/>
        <a:p>
          <a:endParaRPr lang="ru-RU"/>
        </a:p>
      </dgm:t>
    </dgm:pt>
    <dgm:pt modelId="{535D0C05-EDAF-421B-88B0-C8D47F7B9805}" type="sibTrans" cxnId="{5E475520-7070-45EE-B44F-E96441AF574C}">
      <dgm:prSet/>
      <dgm:spPr/>
      <dgm:t>
        <a:bodyPr/>
        <a:lstStyle/>
        <a:p>
          <a:endParaRPr lang="ru-RU" dirty="0"/>
        </a:p>
      </dgm:t>
    </dgm:pt>
    <dgm:pt modelId="{F5B53C4D-0D8C-4938-9E72-1E2B777AC0F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Нетерпимость к технической некомпетентности окружающих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9E049F-78B9-4F0B-8056-EAB10779A54E}" type="sibTrans" cxnId="{5AD00DDD-3CFF-47EB-8C54-3DAD0C8E0B1F}">
      <dgm:prSet/>
      <dgm:spPr/>
      <dgm:t>
        <a:bodyPr/>
        <a:lstStyle/>
        <a:p>
          <a:endParaRPr lang="ru-RU" dirty="0"/>
        </a:p>
      </dgm:t>
    </dgm:pt>
    <dgm:pt modelId="{3A13AB67-0508-47BA-B14E-C801DD8DA11D}" type="parTrans" cxnId="{5AD00DDD-3CFF-47EB-8C54-3DAD0C8E0B1F}">
      <dgm:prSet/>
      <dgm:spPr/>
      <dgm:t>
        <a:bodyPr/>
        <a:lstStyle/>
        <a:p>
          <a:endParaRPr lang="ru-RU"/>
        </a:p>
      </dgm:t>
    </dgm:pt>
    <dgm:pt modelId="{DDBB0075-D934-4315-B1C7-8DB50CCAF646}" type="pres">
      <dgm:prSet presAssocID="{5F162A36-5BC2-409E-A2BA-A35D8FB543A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E89695-44D2-4183-AA3D-B047D91B424B}" type="pres">
      <dgm:prSet presAssocID="{69AC92CF-3F51-4741-BA13-A07659F51EDC}" presName="node" presStyleLbl="node1" presStyleIdx="0" presStyleCnt="5" custScaleX="109031" custScaleY="73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44FE37-1C3A-4CB1-A253-E6ED018CE14F}" type="pres">
      <dgm:prSet presAssocID="{F13C5FA0-A554-47E2-82BC-DBCFCA2DA396}" presName="sibTrans" presStyleLbl="sibTrans2D1" presStyleIdx="0" presStyleCnt="5" custScaleX="164351"/>
      <dgm:spPr/>
      <dgm:t>
        <a:bodyPr/>
        <a:lstStyle/>
        <a:p>
          <a:endParaRPr lang="ru-RU"/>
        </a:p>
      </dgm:t>
    </dgm:pt>
    <dgm:pt modelId="{E77B1D0C-7658-4067-9158-E3A51AA02863}" type="pres">
      <dgm:prSet presAssocID="{F13C5FA0-A554-47E2-82BC-DBCFCA2DA396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60C2C02A-3484-4B4F-8CAE-0869E708B9D1}" type="pres">
      <dgm:prSet presAssocID="{E85AF3F5-9F60-4407-AAEA-DC8EEAD05A0C}" presName="node" presStyleLbl="node1" presStyleIdx="1" presStyleCnt="5" custScaleX="110372" custScaleY="88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EC7A6-9628-41AC-A78E-943A3C533481}" type="pres">
      <dgm:prSet presAssocID="{6CCBF248-D269-4767-9136-64331009926E}" presName="sibTrans" presStyleLbl="sibTrans2D1" presStyleIdx="1" presStyleCnt="5" custScaleX="191599"/>
      <dgm:spPr/>
      <dgm:t>
        <a:bodyPr/>
        <a:lstStyle/>
        <a:p>
          <a:endParaRPr lang="ru-RU"/>
        </a:p>
      </dgm:t>
    </dgm:pt>
    <dgm:pt modelId="{240DC444-2403-4130-ADE8-CE1EFE93081A}" type="pres">
      <dgm:prSet presAssocID="{6CCBF248-D269-4767-9136-64331009926E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EC86EDDC-1AD2-4EB5-BCA8-54D6E859B426}" type="pres">
      <dgm:prSet presAssocID="{F5B53C4D-0D8C-4938-9E72-1E2B777AC0F6}" presName="node" presStyleLbl="node1" presStyleIdx="2" presStyleCnt="5" custScaleX="144517" custScaleY="70383" custRadScaleRad="104374" custRadScaleInc="-10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39722-BEE9-4A83-8B8E-C1010FD04CB5}" type="pres">
      <dgm:prSet presAssocID="{AD9E049F-78B9-4F0B-8056-EAB10779A54E}" presName="sibTrans" presStyleLbl="sibTrans2D1" presStyleIdx="2" presStyleCnt="5" custScaleX="263169"/>
      <dgm:spPr/>
      <dgm:t>
        <a:bodyPr/>
        <a:lstStyle/>
        <a:p>
          <a:endParaRPr lang="ru-RU"/>
        </a:p>
      </dgm:t>
    </dgm:pt>
    <dgm:pt modelId="{39D82257-E1B6-4BF4-92FF-6BB8B75A9822}" type="pres">
      <dgm:prSet presAssocID="{AD9E049F-78B9-4F0B-8056-EAB10779A54E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11E6255D-7138-46FB-BDA5-61D2A3B20E7E}" type="pres">
      <dgm:prSet presAssocID="{BC0B90BC-8A9B-4B28-88F9-2F934D501F7E}" presName="node" presStyleLbl="node1" presStyleIdx="3" presStyleCnt="5" custScaleX="109765" custScaleY="59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4E011-5864-433C-B11C-B92967C55CAE}" type="pres">
      <dgm:prSet presAssocID="{63918A5F-5D82-4364-8788-F10490B4C298}" presName="sibTrans" presStyleLbl="sibTrans2D1" presStyleIdx="3" presStyleCnt="5" custScaleX="185488"/>
      <dgm:spPr/>
      <dgm:t>
        <a:bodyPr/>
        <a:lstStyle/>
        <a:p>
          <a:endParaRPr lang="ru-RU"/>
        </a:p>
      </dgm:t>
    </dgm:pt>
    <dgm:pt modelId="{84601007-CC2E-41B3-BA43-EC459331CA97}" type="pres">
      <dgm:prSet presAssocID="{63918A5F-5D82-4364-8788-F10490B4C298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B412A014-36CC-4C9B-BB16-E9BFCD114CF2}" type="pres">
      <dgm:prSet presAssocID="{1B5463C6-D2E8-4C53-AB90-AFDCCF8DA298}" presName="node" presStyleLbl="node1" presStyleIdx="4" presStyleCnt="5" custScaleX="137171" custScaleY="106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8E35D-6B7D-448C-A995-BEF943CE0258}" type="pres">
      <dgm:prSet presAssocID="{535D0C05-EDAF-421B-88B0-C8D47F7B9805}" presName="sibTrans" presStyleLbl="sibTrans2D1" presStyleIdx="4" presStyleCnt="5" custScaleX="218422"/>
      <dgm:spPr/>
      <dgm:t>
        <a:bodyPr/>
        <a:lstStyle/>
        <a:p>
          <a:endParaRPr lang="ru-RU"/>
        </a:p>
      </dgm:t>
    </dgm:pt>
    <dgm:pt modelId="{ABCBE104-3D1B-4A01-BB09-6D3B99D06C2F}" type="pres">
      <dgm:prSet presAssocID="{535D0C05-EDAF-421B-88B0-C8D47F7B9805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5AD00DDD-3CFF-47EB-8C54-3DAD0C8E0B1F}" srcId="{5F162A36-5BC2-409E-A2BA-A35D8FB543A0}" destId="{F5B53C4D-0D8C-4938-9E72-1E2B777AC0F6}" srcOrd="2" destOrd="0" parTransId="{3A13AB67-0508-47BA-B14E-C801DD8DA11D}" sibTransId="{AD9E049F-78B9-4F0B-8056-EAB10779A54E}"/>
    <dgm:cxn modelId="{922A2078-76CA-4B34-A5E3-60178BA71257}" type="presOf" srcId="{69AC92CF-3F51-4741-BA13-A07659F51EDC}" destId="{EBE89695-44D2-4183-AA3D-B047D91B424B}" srcOrd="0" destOrd="0" presId="urn:microsoft.com/office/officeart/2005/8/layout/cycle2"/>
    <dgm:cxn modelId="{AB4EF259-7D72-4774-87A9-8146D4BB4430}" srcId="{5F162A36-5BC2-409E-A2BA-A35D8FB543A0}" destId="{E85AF3F5-9F60-4407-AAEA-DC8EEAD05A0C}" srcOrd="1" destOrd="0" parTransId="{BB7C4F4D-3821-4B16-B825-DBA2C6A1B456}" sibTransId="{6CCBF248-D269-4767-9136-64331009926E}"/>
    <dgm:cxn modelId="{AC7D2E52-C2CB-4B94-BA18-F54F1BA4B04D}" type="presOf" srcId="{535D0C05-EDAF-421B-88B0-C8D47F7B9805}" destId="{ABCBE104-3D1B-4A01-BB09-6D3B99D06C2F}" srcOrd="1" destOrd="0" presId="urn:microsoft.com/office/officeart/2005/8/layout/cycle2"/>
    <dgm:cxn modelId="{79FA2770-3975-42AE-9048-4418CCD56D6E}" srcId="{5F162A36-5BC2-409E-A2BA-A35D8FB543A0}" destId="{BC0B90BC-8A9B-4B28-88F9-2F934D501F7E}" srcOrd="3" destOrd="0" parTransId="{B4A60684-B47D-4354-8B6C-64614129CD07}" sibTransId="{63918A5F-5D82-4364-8788-F10490B4C298}"/>
    <dgm:cxn modelId="{E1E2B36D-B42A-438C-88B6-2B272B21FAAB}" type="presOf" srcId="{6CCBF248-D269-4767-9136-64331009926E}" destId="{240DC444-2403-4130-ADE8-CE1EFE93081A}" srcOrd="1" destOrd="0" presId="urn:microsoft.com/office/officeart/2005/8/layout/cycle2"/>
    <dgm:cxn modelId="{D99213CB-9B86-4D38-8906-1AE8018303AA}" type="presOf" srcId="{63918A5F-5D82-4364-8788-F10490B4C298}" destId="{84601007-CC2E-41B3-BA43-EC459331CA97}" srcOrd="1" destOrd="0" presId="urn:microsoft.com/office/officeart/2005/8/layout/cycle2"/>
    <dgm:cxn modelId="{5E475520-7070-45EE-B44F-E96441AF574C}" srcId="{5F162A36-5BC2-409E-A2BA-A35D8FB543A0}" destId="{1B5463C6-D2E8-4C53-AB90-AFDCCF8DA298}" srcOrd="4" destOrd="0" parTransId="{FD715373-B002-4286-A5B0-ED61D1353500}" sibTransId="{535D0C05-EDAF-421B-88B0-C8D47F7B9805}"/>
    <dgm:cxn modelId="{243D468F-EFE3-4F9C-8890-B098364EDB6D}" type="presOf" srcId="{5F162A36-5BC2-409E-A2BA-A35D8FB543A0}" destId="{DDBB0075-D934-4315-B1C7-8DB50CCAF646}" srcOrd="0" destOrd="0" presId="urn:microsoft.com/office/officeart/2005/8/layout/cycle2"/>
    <dgm:cxn modelId="{501768A0-AC8B-4239-A940-9B272355C6FE}" type="presOf" srcId="{63918A5F-5D82-4364-8788-F10490B4C298}" destId="{5264E011-5864-433C-B11C-B92967C55CAE}" srcOrd="0" destOrd="0" presId="urn:microsoft.com/office/officeart/2005/8/layout/cycle2"/>
    <dgm:cxn modelId="{B85C721C-7244-4742-A816-F4DC570AFB35}" type="presOf" srcId="{AD9E049F-78B9-4F0B-8056-EAB10779A54E}" destId="{39D82257-E1B6-4BF4-92FF-6BB8B75A9822}" srcOrd="1" destOrd="0" presId="urn:microsoft.com/office/officeart/2005/8/layout/cycle2"/>
    <dgm:cxn modelId="{6FF619AF-8061-45FB-9BD8-DE32D8CB5290}" srcId="{5F162A36-5BC2-409E-A2BA-A35D8FB543A0}" destId="{69AC92CF-3F51-4741-BA13-A07659F51EDC}" srcOrd="0" destOrd="0" parTransId="{868F455E-7797-4A0E-BBF7-83660FE3208E}" sibTransId="{F13C5FA0-A554-47E2-82BC-DBCFCA2DA396}"/>
    <dgm:cxn modelId="{8CAF112D-F3F0-4066-8CC3-A8E1E3B21819}" type="presOf" srcId="{F5B53C4D-0D8C-4938-9E72-1E2B777AC0F6}" destId="{EC86EDDC-1AD2-4EB5-BCA8-54D6E859B426}" srcOrd="0" destOrd="0" presId="urn:microsoft.com/office/officeart/2005/8/layout/cycle2"/>
    <dgm:cxn modelId="{A8DE6F44-4A5C-4B3B-B6FE-4B8823F142A9}" type="presOf" srcId="{E85AF3F5-9F60-4407-AAEA-DC8EEAD05A0C}" destId="{60C2C02A-3484-4B4F-8CAE-0869E708B9D1}" srcOrd="0" destOrd="0" presId="urn:microsoft.com/office/officeart/2005/8/layout/cycle2"/>
    <dgm:cxn modelId="{4F314519-92D7-420E-94FD-1CFCC12F5930}" type="presOf" srcId="{6CCBF248-D269-4767-9136-64331009926E}" destId="{0B4EC7A6-9628-41AC-A78E-943A3C533481}" srcOrd="0" destOrd="0" presId="urn:microsoft.com/office/officeart/2005/8/layout/cycle2"/>
    <dgm:cxn modelId="{8D8D1C01-D34C-43AF-A667-CFF3941F8467}" type="presOf" srcId="{AD9E049F-78B9-4F0B-8056-EAB10779A54E}" destId="{D8E39722-BEE9-4A83-8B8E-C1010FD04CB5}" srcOrd="0" destOrd="0" presId="urn:microsoft.com/office/officeart/2005/8/layout/cycle2"/>
    <dgm:cxn modelId="{E79E9126-E9CB-4D2A-B4CF-CA5179D3B080}" type="presOf" srcId="{F13C5FA0-A554-47E2-82BC-DBCFCA2DA396}" destId="{0C44FE37-1C3A-4CB1-A253-E6ED018CE14F}" srcOrd="0" destOrd="0" presId="urn:microsoft.com/office/officeart/2005/8/layout/cycle2"/>
    <dgm:cxn modelId="{99A34170-DA24-4EF5-9DAC-11B531698E49}" type="presOf" srcId="{F13C5FA0-A554-47E2-82BC-DBCFCA2DA396}" destId="{E77B1D0C-7658-4067-9158-E3A51AA02863}" srcOrd="1" destOrd="0" presId="urn:microsoft.com/office/officeart/2005/8/layout/cycle2"/>
    <dgm:cxn modelId="{5FCB2C7A-ABB1-4612-959D-0643A7F8FD3C}" type="presOf" srcId="{1B5463C6-D2E8-4C53-AB90-AFDCCF8DA298}" destId="{B412A014-36CC-4C9B-BB16-E9BFCD114CF2}" srcOrd="0" destOrd="0" presId="urn:microsoft.com/office/officeart/2005/8/layout/cycle2"/>
    <dgm:cxn modelId="{A1C6B57B-8273-463C-BA63-0483129F3A2F}" type="presOf" srcId="{BC0B90BC-8A9B-4B28-88F9-2F934D501F7E}" destId="{11E6255D-7138-46FB-BDA5-61D2A3B20E7E}" srcOrd="0" destOrd="0" presId="urn:microsoft.com/office/officeart/2005/8/layout/cycle2"/>
    <dgm:cxn modelId="{F4399375-1F3F-449A-9294-6D80FA2C5AFD}" type="presOf" srcId="{535D0C05-EDAF-421B-88B0-C8D47F7B9805}" destId="{BFC8E35D-6B7D-448C-A995-BEF943CE0258}" srcOrd="0" destOrd="0" presId="urn:microsoft.com/office/officeart/2005/8/layout/cycle2"/>
    <dgm:cxn modelId="{9A127C15-6CDE-41BD-9CFD-7FF496C1B1D2}" type="presParOf" srcId="{DDBB0075-D934-4315-B1C7-8DB50CCAF646}" destId="{EBE89695-44D2-4183-AA3D-B047D91B424B}" srcOrd="0" destOrd="0" presId="urn:microsoft.com/office/officeart/2005/8/layout/cycle2"/>
    <dgm:cxn modelId="{472AD434-BB9C-4E79-ABB6-3A0E386B2038}" type="presParOf" srcId="{DDBB0075-D934-4315-B1C7-8DB50CCAF646}" destId="{0C44FE37-1C3A-4CB1-A253-E6ED018CE14F}" srcOrd="1" destOrd="0" presId="urn:microsoft.com/office/officeart/2005/8/layout/cycle2"/>
    <dgm:cxn modelId="{B0203D64-5C44-477C-A0F7-0453DE5602FF}" type="presParOf" srcId="{0C44FE37-1C3A-4CB1-A253-E6ED018CE14F}" destId="{E77B1D0C-7658-4067-9158-E3A51AA02863}" srcOrd="0" destOrd="0" presId="urn:microsoft.com/office/officeart/2005/8/layout/cycle2"/>
    <dgm:cxn modelId="{636F1396-7003-4E45-9055-8A8C3BC1B4B0}" type="presParOf" srcId="{DDBB0075-D934-4315-B1C7-8DB50CCAF646}" destId="{60C2C02A-3484-4B4F-8CAE-0869E708B9D1}" srcOrd="2" destOrd="0" presId="urn:microsoft.com/office/officeart/2005/8/layout/cycle2"/>
    <dgm:cxn modelId="{F3381ADB-95D2-4DCE-9EF8-EF15B3F76253}" type="presParOf" srcId="{DDBB0075-D934-4315-B1C7-8DB50CCAF646}" destId="{0B4EC7A6-9628-41AC-A78E-943A3C533481}" srcOrd="3" destOrd="0" presId="urn:microsoft.com/office/officeart/2005/8/layout/cycle2"/>
    <dgm:cxn modelId="{7BC3A870-8D7A-49DC-97C0-DEFFC58ACBC7}" type="presParOf" srcId="{0B4EC7A6-9628-41AC-A78E-943A3C533481}" destId="{240DC444-2403-4130-ADE8-CE1EFE93081A}" srcOrd="0" destOrd="0" presId="urn:microsoft.com/office/officeart/2005/8/layout/cycle2"/>
    <dgm:cxn modelId="{9C97F9A1-A806-48AF-8924-2D3D24FC16F5}" type="presParOf" srcId="{DDBB0075-D934-4315-B1C7-8DB50CCAF646}" destId="{EC86EDDC-1AD2-4EB5-BCA8-54D6E859B426}" srcOrd="4" destOrd="0" presId="urn:microsoft.com/office/officeart/2005/8/layout/cycle2"/>
    <dgm:cxn modelId="{92C55125-5DEA-4117-857B-C82171063D68}" type="presParOf" srcId="{DDBB0075-D934-4315-B1C7-8DB50CCAF646}" destId="{D8E39722-BEE9-4A83-8B8E-C1010FD04CB5}" srcOrd="5" destOrd="0" presId="urn:microsoft.com/office/officeart/2005/8/layout/cycle2"/>
    <dgm:cxn modelId="{BFD8F263-6C25-4A33-B1B9-63A607E3E1E2}" type="presParOf" srcId="{D8E39722-BEE9-4A83-8B8E-C1010FD04CB5}" destId="{39D82257-E1B6-4BF4-92FF-6BB8B75A9822}" srcOrd="0" destOrd="0" presId="urn:microsoft.com/office/officeart/2005/8/layout/cycle2"/>
    <dgm:cxn modelId="{F64A0B93-A936-4544-B855-4E6E47FFFE7D}" type="presParOf" srcId="{DDBB0075-D934-4315-B1C7-8DB50CCAF646}" destId="{11E6255D-7138-46FB-BDA5-61D2A3B20E7E}" srcOrd="6" destOrd="0" presId="urn:microsoft.com/office/officeart/2005/8/layout/cycle2"/>
    <dgm:cxn modelId="{71641501-936A-4EAA-9E18-DD7223798CC7}" type="presParOf" srcId="{DDBB0075-D934-4315-B1C7-8DB50CCAF646}" destId="{5264E011-5864-433C-B11C-B92967C55CAE}" srcOrd="7" destOrd="0" presId="urn:microsoft.com/office/officeart/2005/8/layout/cycle2"/>
    <dgm:cxn modelId="{A2551A65-8BB5-4896-BE49-A062FEFA5F0D}" type="presParOf" srcId="{5264E011-5864-433C-B11C-B92967C55CAE}" destId="{84601007-CC2E-41B3-BA43-EC459331CA97}" srcOrd="0" destOrd="0" presId="urn:microsoft.com/office/officeart/2005/8/layout/cycle2"/>
    <dgm:cxn modelId="{08F8C9E4-192F-4FF1-AED8-4F005BC6BA75}" type="presParOf" srcId="{DDBB0075-D934-4315-B1C7-8DB50CCAF646}" destId="{B412A014-36CC-4C9B-BB16-E9BFCD114CF2}" srcOrd="8" destOrd="0" presId="urn:microsoft.com/office/officeart/2005/8/layout/cycle2"/>
    <dgm:cxn modelId="{028FA8DE-D616-472A-9F32-9D224AF831A1}" type="presParOf" srcId="{DDBB0075-D934-4315-B1C7-8DB50CCAF646}" destId="{BFC8E35D-6B7D-448C-A995-BEF943CE0258}" srcOrd="9" destOrd="0" presId="urn:microsoft.com/office/officeart/2005/8/layout/cycle2"/>
    <dgm:cxn modelId="{2EF21E2D-C960-4DC5-8210-A21EEFBB673F}" type="presParOf" srcId="{BFC8E35D-6B7D-448C-A995-BEF943CE0258}" destId="{ABCBE104-3D1B-4A01-BB09-6D3B99D06C2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CC9CD4-5793-4DD2-9056-2E7458EE5FF0}" type="doc">
      <dgm:prSet loTypeId="urn:microsoft.com/office/officeart/2005/8/layout/cycle6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197B9BB7-BA20-4149-BFCE-4D4515675CE4}">
      <dgm:prSet phldrT="[Текст]" custT="1"/>
      <dgm:spPr/>
      <dgm:t>
        <a:bodyPr/>
        <a:lstStyle/>
        <a:p>
          <a:r>
            <a:rPr lang="ru-RU" sz="1800" b="1" dirty="0" smtClean="0"/>
            <a:t>1. Что же является главным в этом уроке?</a:t>
          </a:r>
          <a:endParaRPr lang="ru-RU" sz="1800" b="1" dirty="0"/>
        </a:p>
      </dgm:t>
    </dgm:pt>
    <dgm:pt modelId="{66C8B64C-3FAB-4F41-9444-1428EC5904E0}" type="parTrans" cxnId="{DE3FF682-96CD-4EE3-AFB4-613B19287D77}">
      <dgm:prSet/>
      <dgm:spPr/>
      <dgm:t>
        <a:bodyPr/>
        <a:lstStyle/>
        <a:p>
          <a:endParaRPr lang="ru-RU"/>
        </a:p>
      </dgm:t>
    </dgm:pt>
    <dgm:pt modelId="{9821A15F-80A9-47B3-B345-43CBDFB80FDD}" type="sibTrans" cxnId="{DE3FF682-96CD-4EE3-AFB4-613B19287D77}">
      <dgm:prSet/>
      <dgm:spPr/>
      <dgm:t>
        <a:bodyPr/>
        <a:lstStyle/>
        <a:p>
          <a:endParaRPr lang="ru-RU"/>
        </a:p>
      </dgm:t>
    </dgm:pt>
    <dgm:pt modelId="{2BD5A41C-0186-4F52-95C3-00CA053ED488}">
      <dgm:prSet phldrT="[Текст]" custT="1"/>
      <dgm:spPr/>
      <dgm:t>
        <a:bodyPr/>
        <a:lstStyle/>
        <a:p>
          <a:r>
            <a:rPr lang="ru-RU" sz="1800" b="1" dirty="0" smtClean="0"/>
            <a:t>2.Какие знания о мире вынесет ученик после его окончания?</a:t>
          </a:r>
          <a:endParaRPr lang="ru-RU" sz="1800" b="1" dirty="0"/>
        </a:p>
      </dgm:t>
    </dgm:pt>
    <dgm:pt modelId="{31D34780-49A1-48F1-BC0E-001F1FB5DC13}" type="parTrans" cxnId="{7B316EA5-A2C9-477A-8023-92D2DB0F2879}">
      <dgm:prSet/>
      <dgm:spPr/>
      <dgm:t>
        <a:bodyPr/>
        <a:lstStyle/>
        <a:p>
          <a:endParaRPr lang="ru-RU"/>
        </a:p>
      </dgm:t>
    </dgm:pt>
    <dgm:pt modelId="{DC04799A-F71C-4651-917A-DD138CDDC329}" type="sibTrans" cxnId="{7B316EA5-A2C9-477A-8023-92D2DB0F2879}">
      <dgm:prSet/>
      <dgm:spPr/>
      <dgm:t>
        <a:bodyPr/>
        <a:lstStyle/>
        <a:p>
          <a:endParaRPr lang="ru-RU"/>
        </a:p>
      </dgm:t>
    </dgm:pt>
    <dgm:pt modelId="{4E897F28-3576-437C-8DC2-619961977C8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2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3. Какие стороны жизни будут ему открыты?</a:t>
          </a:r>
        </a:p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dirty="0"/>
        </a:p>
      </dgm:t>
    </dgm:pt>
    <dgm:pt modelId="{8DD5F2BF-A12C-4251-8341-216121CCE5C7}" type="parTrans" cxnId="{50DFB2AD-2E4B-42C7-9444-5A46F9FFF181}">
      <dgm:prSet/>
      <dgm:spPr/>
      <dgm:t>
        <a:bodyPr/>
        <a:lstStyle/>
        <a:p>
          <a:endParaRPr lang="ru-RU"/>
        </a:p>
      </dgm:t>
    </dgm:pt>
    <dgm:pt modelId="{1CB0373E-1785-40E9-A8FF-58254517C1F7}" type="sibTrans" cxnId="{50DFB2AD-2E4B-42C7-9444-5A46F9FFF181}">
      <dgm:prSet/>
      <dgm:spPr/>
      <dgm:t>
        <a:bodyPr/>
        <a:lstStyle/>
        <a:p>
          <a:endParaRPr lang="ru-RU"/>
        </a:p>
      </dgm:t>
    </dgm:pt>
    <dgm:pt modelId="{0E4DDD16-F2B3-4941-8EBE-9D67EE2A344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/>
            <a:t>4.Какие насущные проблемы будут затронуты?</a:t>
          </a:r>
          <a:endParaRPr lang="ru-RU" sz="1800" b="1" dirty="0"/>
        </a:p>
      </dgm:t>
    </dgm:pt>
    <dgm:pt modelId="{3DDD3023-BCD0-46BC-9D45-2B93293D7DC0}" type="parTrans" cxnId="{EEF39352-3A87-4AE1-AE90-7DCE9B304832}">
      <dgm:prSet/>
      <dgm:spPr/>
      <dgm:t>
        <a:bodyPr/>
        <a:lstStyle/>
        <a:p>
          <a:endParaRPr lang="ru-RU"/>
        </a:p>
      </dgm:t>
    </dgm:pt>
    <dgm:pt modelId="{1EC66119-3B6F-496C-ACEC-AE4E31BF7AED}" type="sibTrans" cxnId="{EEF39352-3A87-4AE1-AE90-7DCE9B304832}">
      <dgm:prSet/>
      <dgm:spPr/>
      <dgm:t>
        <a:bodyPr/>
        <a:lstStyle/>
        <a:p>
          <a:endParaRPr lang="ru-RU"/>
        </a:p>
      </dgm:t>
    </dgm:pt>
    <dgm:pt modelId="{E1D9D0F1-15DA-4C03-9C9F-453655789073}">
      <dgm:prSet/>
      <dgm:spPr/>
      <dgm:t>
        <a:bodyPr/>
        <a:lstStyle/>
        <a:p>
          <a:r>
            <a:rPr lang="ru-RU" b="1" dirty="0" smtClean="0"/>
            <a:t>5. Какие открытия будут им совершены?</a:t>
          </a:r>
          <a:endParaRPr lang="ru-RU" b="1" dirty="0"/>
        </a:p>
      </dgm:t>
    </dgm:pt>
    <dgm:pt modelId="{0D391C6C-89D8-418C-A8C3-1DBB1A28CE18}" type="parTrans" cxnId="{F56CA2D6-E1DC-49CC-9B89-5B56FDA718BA}">
      <dgm:prSet/>
      <dgm:spPr/>
      <dgm:t>
        <a:bodyPr/>
        <a:lstStyle/>
        <a:p>
          <a:endParaRPr lang="ru-RU"/>
        </a:p>
      </dgm:t>
    </dgm:pt>
    <dgm:pt modelId="{6EB42532-EF9E-439D-853B-DE6E36C30647}" type="sibTrans" cxnId="{F56CA2D6-E1DC-49CC-9B89-5B56FDA718BA}">
      <dgm:prSet/>
      <dgm:spPr/>
      <dgm:t>
        <a:bodyPr/>
        <a:lstStyle/>
        <a:p>
          <a:endParaRPr lang="ru-RU"/>
        </a:p>
      </dgm:t>
    </dgm:pt>
    <dgm:pt modelId="{4CC73ACC-A1D8-4CA2-A84C-3B2314595457}" type="pres">
      <dgm:prSet presAssocID="{1ACC9CD4-5793-4DD2-9056-2E7458EE5F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0E199-966D-4932-BDD6-DEF76E02F41F}" type="pres">
      <dgm:prSet presAssocID="{197B9BB7-BA20-4149-BFCE-4D4515675CE4}" presName="node" presStyleLbl="node1" presStyleIdx="0" presStyleCnt="5" custScaleX="146452" custScaleY="92641" custRadScaleRad="103337" custRadScaleInc="-77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F6EAD-E4A8-499F-B8BA-0B277B2030B8}" type="pres">
      <dgm:prSet presAssocID="{197B9BB7-BA20-4149-BFCE-4D4515675CE4}" presName="spNode" presStyleCnt="0"/>
      <dgm:spPr/>
      <dgm:t>
        <a:bodyPr/>
        <a:lstStyle/>
        <a:p>
          <a:endParaRPr lang="ru-RU"/>
        </a:p>
      </dgm:t>
    </dgm:pt>
    <dgm:pt modelId="{FDDC6B1A-DBF6-46C0-9C7D-46799FF085C8}" type="pres">
      <dgm:prSet presAssocID="{9821A15F-80A9-47B3-B345-43CBDFB80FDD}" presName="sibTrans" presStyleLbl="sibTrans1D1" presStyleIdx="0" presStyleCnt="5"/>
      <dgm:spPr/>
      <dgm:t>
        <a:bodyPr/>
        <a:lstStyle/>
        <a:p>
          <a:endParaRPr lang="ru-RU"/>
        </a:p>
      </dgm:t>
    </dgm:pt>
    <dgm:pt modelId="{4D8B1B9A-529F-4706-A481-C218394D1A99}" type="pres">
      <dgm:prSet presAssocID="{2BD5A41C-0186-4F52-95C3-00CA053ED488}" presName="node" presStyleLbl="node1" presStyleIdx="1" presStyleCnt="5" custScaleX="152657" custScaleY="120960" custRadScaleRad="117505" custRadScaleInc="32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EA305-2862-4C41-9BB7-66433C20CC23}" type="pres">
      <dgm:prSet presAssocID="{2BD5A41C-0186-4F52-95C3-00CA053ED488}" presName="spNode" presStyleCnt="0"/>
      <dgm:spPr/>
      <dgm:t>
        <a:bodyPr/>
        <a:lstStyle/>
        <a:p>
          <a:endParaRPr lang="ru-RU"/>
        </a:p>
      </dgm:t>
    </dgm:pt>
    <dgm:pt modelId="{5DF8A79B-3DA8-4BD9-B4BD-9619774A79AB}" type="pres">
      <dgm:prSet presAssocID="{DC04799A-F71C-4651-917A-DD138CDDC329}" presName="sibTrans" presStyleLbl="sibTrans1D1" presStyleIdx="1" presStyleCnt="5"/>
      <dgm:spPr/>
      <dgm:t>
        <a:bodyPr/>
        <a:lstStyle/>
        <a:p>
          <a:endParaRPr lang="ru-RU"/>
        </a:p>
      </dgm:t>
    </dgm:pt>
    <dgm:pt modelId="{969D9CDD-97E8-4907-B551-93D3B3E42FF8}" type="pres">
      <dgm:prSet presAssocID="{4E897F28-3576-437C-8DC2-619961977C89}" presName="node" presStyleLbl="node1" presStyleIdx="2" presStyleCnt="5" custScaleX="138483" custScaleY="110133" custRadScaleRad="145543" custRadScaleInc="-97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6E45F-FA1F-49E3-9BE8-BE1F8C12763E}" type="pres">
      <dgm:prSet presAssocID="{4E897F28-3576-437C-8DC2-619961977C89}" presName="spNode" presStyleCnt="0"/>
      <dgm:spPr/>
      <dgm:t>
        <a:bodyPr/>
        <a:lstStyle/>
        <a:p>
          <a:endParaRPr lang="ru-RU"/>
        </a:p>
      </dgm:t>
    </dgm:pt>
    <dgm:pt modelId="{CD0D8949-AE0C-4ECB-A31C-E1FA38B961D2}" type="pres">
      <dgm:prSet presAssocID="{1CB0373E-1785-40E9-A8FF-58254517C1F7}" presName="sibTrans" presStyleLbl="sibTrans1D1" presStyleIdx="2" presStyleCnt="5"/>
      <dgm:spPr/>
      <dgm:t>
        <a:bodyPr/>
        <a:lstStyle/>
        <a:p>
          <a:endParaRPr lang="ru-RU"/>
        </a:p>
      </dgm:t>
    </dgm:pt>
    <dgm:pt modelId="{7B4868D1-AF69-4BBE-9260-DE4B042A5E92}" type="pres">
      <dgm:prSet presAssocID="{0E4DDD16-F2B3-4941-8EBE-9D67EE2A3440}" presName="node" presStyleLbl="node1" presStyleIdx="3" presStyleCnt="5" custScaleX="148954" custScaleY="119644" custRadScaleRad="99922" custRadScaleInc="-24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E75DA-D6B9-4AC5-84EF-C3EEF71806CF}" type="pres">
      <dgm:prSet presAssocID="{0E4DDD16-F2B3-4941-8EBE-9D67EE2A3440}" presName="spNode" presStyleCnt="0"/>
      <dgm:spPr/>
      <dgm:t>
        <a:bodyPr/>
        <a:lstStyle/>
        <a:p>
          <a:endParaRPr lang="ru-RU"/>
        </a:p>
      </dgm:t>
    </dgm:pt>
    <dgm:pt modelId="{5BBD339B-6C61-4854-A251-10D265BB0605}" type="pres">
      <dgm:prSet presAssocID="{1EC66119-3B6F-496C-ACEC-AE4E31BF7AED}" presName="sibTrans" presStyleLbl="sibTrans1D1" presStyleIdx="3" presStyleCnt="5"/>
      <dgm:spPr/>
      <dgm:t>
        <a:bodyPr/>
        <a:lstStyle/>
        <a:p>
          <a:endParaRPr lang="ru-RU"/>
        </a:p>
      </dgm:t>
    </dgm:pt>
    <dgm:pt modelId="{49837151-2197-414F-B7CC-7B22BB3CDBFA}" type="pres">
      <dgm:prSet presAssocID="{E1D9D0F1-15DA-4C03-9C9F-453655789073}" presName="node" presStyleLbl="node1" presStyleIdx="4" presStyleCnt="5" custScaleX="165584" custScaleY="72469" custRadScaleRad="40978" custRadScaleInc="-100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3951DA-6F8C-4693-96F2-4DE6CF34CCD7}" type="pres">
      <dgm:prSet presAssocID="{E1D9D0F1-15DA-4C03-9C9F-453655789073}" presName="spNode" presStyleCnt="0"/>
      <dgm:spPr/>
      <dgm:t>
        <a:bodyPr/>
        <a:lstStyle/>
        <a:p>
          <a:endParaRPr lang="ru-RU"/>
        </a:p>
      </dgm:t>
    </dgm:pt>
    <dgm:pt modelId="{7E060BBA-17D9-4475-B8A5-F0FE1E55734A}" type="pres">
      <dgm:prSet presAssocID="{6EB42532-EF9E-439D-853B-DE6E36C30647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5B8665F7-E590-41A1-B750-4EC03700D2B1}" type="presOf" srcId="{DC04799A-F71C-4651-917A-DD138CDDC329}" destId="{5DF8A79B-3DA8-4BD9-B4BD-9619774A79AB}" srcOrd="0" destOrd="0" presId="urn:microsoft.com/office/officeart/2005/8/layout/cycle6"/>
    <dgm:cxn modelId="{C234CF7B-FE4C-44DE-9479-D52B1B7B1C2E}" type="presOf" srcId="{6EB42532-EF9E-439D-853B-DE6E36C30647}" destId="{7E060BBA-17D9-4475-B8A5-F0FE1E55734A}" srcOrd="0" destOrd="0" presId="urn:microsoft.com/office/officeart/2005/8/layout/cycle6"/>
    <dgm:cxn modelId="{D0F4977E-DF90-45E2-9BAD-B55E92660580}" type="presOf" srcId="{1EC66119-3B6F-496C-ACEC-AE4E31BF7AED}" destId="{5BBD339B-6C61-4854-A251-10D265BB0605}" srcOrd="0" destOrd="0" presId="urn:microsoft.com/office/officeart/2005/8/layout/cycle6"/>
    <dgm:cxn modelId="{B04B2C4D-5238-4849-8F27-185C01597863}" type="presOf" srcId="{2BD5A41C-0186-4F52-95C3-00CA053ED488}" destId="{4D8B1B9A-529F-4706-A481-C218394D1A99}" srcOrd="0" destOrd="0" presId="urn:microsoft.com/office/officeart/2005/8/layout/cycle6"/>
    <dgm:cxn modelId="{CC413B6F-3F4C-4B4E-9283-1461EF7F83ED}" type="presOf" srcId="{9821A15F-80A9-47B3-B345-43CBDFB80FDD}" destId="{FDDC6B1A-DBF6-46C0-9C7D-46799FF085C8}" srcOrd="0" destOrd="0" presId="urn:microsoft.com/office/officeart/2005/8/layout/cycle6"/>
    <dgm:cxn modelId="{B739072F-CEB5-47E2-B92C-3F07C22ACAD7}" type="presOf" srcId="{E1D9D0F1-15DA-4C03-9C9F-453655789073}" destId="{49837151-2197-414F-B7CC-7B22BB3CDBFA}" srcOrd="0" destOrd="0" presId="urn:microsoft.com/office/officeart/2005/8/layout/cycle6"/>
    <dgm:cxn modelId="{7B316EA5-A2C9-477A-8023-92D2DB0F2879}" srcId="{1ACC9CD4-5793-4DD2-9056-2E7458EE5FF0}" destId="{2BD5A41C-0186-4F52-95C3-00CA053ED488}" srcOrd="1" destOrd="0" parTransId="{31D34780-49A1-48F1-BC0E-001F1FB5DC13}" sibTransId="{DC04799A-F71C-4651-917A-DD138CDDC329}"/>
    <dgm:cxn modelId="{EEF39352-3A87-4AE1-AE90-7DCE9B304832}" srcId="{1ACC9CD4-5793-4DD2-9056-2E7458EE5FF0}" destId="{0E4DDD16-F2B3-4941-8EBE-9D67EE2A3440}" srcOrd="3" destOrd="0" parTransId="{3DDD3023-BCD0-46BC-9D45-2B93293D7DC0}" sibTransId="{1EC66119-3B6F-496C-ACEC-AE4E31BF7AED}"/>
    <dgm:cxn modelId="{DE3FF682-96CD-4EE3-AFB4-613B19287D77}" srcId="{1ACC9CD4-5793-4DD2-9056-2E7458EE5FF0}" destId="{197B9BB7-BA20-4149-BFCE-4D4515675CE4}" srcOrd="0" destOrd="0" parTransId="{66C8B64C-3FAB-4F41-9444-1428EC5904E0}" sibTransId="{9821A15F-80A9-47B3-B345-43CBDFB80FDD}"/>
    <dgm:cxn modelId="{43E06FC9-034F-4375-9EEE-75AC9BF9636B}" type="presOf" srcId="{1ACC9CD4-5793-4DD2-9056-2E7458EE5FF0}" destId="{4CC73ACC-A1D8-4CA2-A84C-3B2314595457}" srcOrd="0" destOrd="0" presId="urn:microsoft.com/office/officeart/2005/8/layout/cycle6"/>
    <dgm:cxn modelId="{3B7958C8-8C89-4E62-A77C-A01E6D11A103}" type="presOf" srcId="{197B9BB7-BA20-4149-BFCE-4D4515675CE4}" destId="{FB40E199-966D-4932-BDD6-DEF76E02F41F}" srcOrd="0" destOrd="0" presId="urn:microsoft.com/office/officeart/2005/8/layout/cycle6"/>
    <dgm:cxn modelId="{347DA1FE-0220-4AF0-9795-F98F3134A61C}" type="presOf" srcId="{4E897F28-3576-437C-8DC2-619961977C89}" destId="{969D9CDD-97E8-4907-B551-93D3B3E42FF8}" srcOrd="0" destOrd="0" presId="urn:microsoft.com/office/officeart/2005/8/layout/cycle6"/>
    <dgm:cxn modelId="{50DFB2AD-2E4B-42C7-9444-5A46F9FFF181}" srcId="{1ACC9CD4-5793-4DD2-9056-2E7458EE5FF0}" destId="{4E897F28-3576-437C-8DC2-619961977C89}" srcOrd="2" destOrd="0" parTransId="{8DD5F2BF-A12C-4251-8341-216121CCE5C7}" sibTransId="{1CB0373E-1785-40E9-A8FF-58254517C1F7}"/>
    <dgm:cxn modelId="{F56CA2D6-E1DC-49CC-9B89-5B56FDA718BA}" srcId="{1ACC9CD4-5793-4DD2-9056-2E7458EE5FF0}" destId="{E1D9D0F1-15DA-4C03-9C9F-453655789073}" srcOrd="4" destOrd="0" parTransId="{0D391C6C-89D8-418C-A8C3-1DBB1A28CE18}" sibTransId="{6EB42532-EF9E-439D-853B-DE6E36C30647}"/>
    <dgm:cxn modelId="{E1EB1E6B-3686-42C0-A193-F35E14DD99D8}" type="presOf" srcId="{0E4DDD16-F2B3-4941-8EBE-9D67EE2A3440}" destId="{7B4868D1-AF69-4BBE-9260-DE4B042A5E92}" srcOrd="0" destOrd="0" presId="urn:microsoft.com/office/officeart/2005/8/layout/cycle6"/>
    <dgm:cxn modelId="{0E6C4414-1E4F-40A4-B920-35F96DD2C0A5}" type="presOf" srcId="{1CB0373E-1785-40E9-A8FF-58254517C1F7}" destId="{CD0D8949-AE0C-4ECB-A31C-E1FA38B961D2}" srcOrd="0" destOrd="0" presId="urn:microsoft.com/office/officeart/2005/8/layout/cycle6"/>
    <dgm:cxn modelId="{172D9581-A661-4085-AD6F-C42F8AFD936B}" type="presParOf" srcId="{4CC73ACC-A1D8-4CA2-A84C-3B2314595457}" destId="{FB40E199-966D-4932-BDD6-DEF76E02F41F}" srcOrd="0" destOrd="0" presId="urn:microsoft.com/office/officeart/2005/8/layout/cycle6"/>
    <dgm:cxn modelId="{CFB2655A-D7C6-47E6-A8A7-F939F0820B47}" type="presParOf" srcId="{4CC73ACC-A1D8-4CA2-A84C-3B2314595457}" destId="{028F6EAD-E4A8-499F-B8BA-0B277B2030B8}" srcOrd="1" destOrd="0" presId="urn:microsoft.com/office/officeart/2005/8/layout/cycle6"/>
    <dgm:cxn modelId="{FBE49C13-B4CB-499D-918F-9E34DDF7E425}" type="presParOf" srcId="{4CC73ACC-A1D8-4CA2-A84C-3B2314595457}" destId="{FDDC6B1A-DBF6-46C0-9C7D-46799FF085C8}" srcOrd="2" destOrd="0" presId="urn:microsoft.com/office/officeart/2005/8/layout/cycle6"/>
    <dgm:cxn modelId="{1CD2862E-BE40-4782-B4A7-CFA8CEF30476}" type="presParOf" srcId="{4CC73ACC-A1D8-4CA2-A84C-3B2314595457}" destId="{4D8B1B9A-529F-4706-A481-C218394D1A99}" srcOrd="3" destOrd="0" presId="urn:microsoft.com/office/officeart/2005/8/layout/cycle6"/>
    <dgm:cxn modelId="{AD0EE890-5DDB-466E-9C74-752DCEF956AD}" type="presParOf" srcId="{4CC73ACC-A1D8-4CA2-A84C-3B2314595457}" destId="{A02EA305-2862-4C41-9BB7-66433C20CC23}" srcOrd="4" destOrd="0" presId="urn:microsoft.com/office/officeart/2005/8/layout/cycle6"/>
    <dgm:cxn modelId="{F98117F0-44FE-4CE7-8471-96171E53A0B2}" type="presParOf" srcId="{4CC73ACC-A1D8-4CA2-A84C-3B2314595457}" destId="{5DF8A79B-3DA8-4BD9-B4BD-9619774A79AB}" srcOrd="5" destOrd="0" presId="urn:microsoft.com/office/officeart/2005/8/layout/cycle6"/>
    <dgm:cxn modelId="{C4797166-D385-4563-94B4-D59F0F94B2BA}" type="presParOf" srcId="{4CC73ACC-A1D8-4CA2-A84C-3B2314595457}" destId="{969D9CDD-97E8-4907-B551-93D3B3E42FF8}" srcOrd="6" destOrd="0" presId="urn:microsoft.com/office/officeart/2005/8/layout/cycle6"/>
    <dgm:cxn modelId="{F1492858-3440-44BF-89DC-1260EFB6BCC1}" type="presParOf" srcId="{4CC73ACC-A1D8-4CA2-A84C-3B2314595457}" destId="{2D56E45F-FA1F-49E3-9BE8-BE1F8C12763E}" srcOrd="7" destOrd="0" presId="urn:microsoft.com/office/officeart/2005/8/layout/cycle6"/>
    <dgm:cxn modelId="{E8A41007-292D-4A5D-B30A-9B1F49A631DC}" type="presParOf" srcId="{4CC73ACC-A1D8-4CA2-A84C-3B2314595457}" destId="{CD0D8949-AE0C-4ECB-A31C-E1FA38B961D2}" srcOrd="8" destOrd="0" presId="urn:microsoft.com/office/officeart/2005/8/layout/cycle6"/>
    <dgm:cxn modelId="{2F300713-586E-4E5C-B790-8C10FA2B2B19}" type="presParOf" srcId="{4CC73ACC-A1D8-4CA2-A84C-3B2314595457}" destId="{7B4868D1-AF69-4BBE-9260-DE4B042A5E92}" srcOrd="9" destOrd="0" presId="urn:microsoft.com/office/officeart/2005/8/layout/cycle6"/>
    <dgm:cxn modelId="{E1BF933B-53C2-4ED3-B532-0EC517B43A1B}" type="presParOf" srcId="{4CC73ACC-A1D8-4CA2-A84C-3B2314595457}" destId="{AD2E75DA-D6B9-4AC5-84EF-C3EEF71806CF}" srcOrd="10" destOrd="0" presId="urn:microsoft.com/office/officeart/2005/8/layout/cycle6"/>
    <dgm:cxn modelId="{7F8141C3-4D31-4791-BA1C-29DE2385B4C2}" type="presParOf" srcId="{4CC73ACC-A1D8-4CA2-A84C-3B2314595457}" destId="{5BBD339B-6C61-4854-A251-10D265BB0605}" srcOrd="11" destOrd="0" presId="urn:microsoft.com/office/officeart/2005/8/layout/cycle6"/>
    <dgm:cxn modelId="{B5A4B84C-AD8B-4FA2-9BE1-E6DC07A4706D}" type="presParOf" srcId="{4CC73ACC-A1D8-4CA2-A84C-3B2314595457}" destId="{49837151-2197-414F-B7CC-7B22BB3CDBFA}" srcOrd="12" destOrd="0" presId="urn:microsoft.com/office/officeart/2005/8/layout/cycle6"/>
    <dgm:cxn modelId="{FC95AEF8-5C6E-47F0-92CB-F6D4B20BBECE}" type="presParOf" srcId="{4CC73ACC-A1D8-4CA2-A84C-3B2314595457}" destId="{123951DA-6F8C-4693-96F2-4DE6CF34CCD7}" srcOrd="13" destOrd="0" presId="urn:microsoft.com/office/officeart/2005/8/layout/cycle6"/>
    <dgm:cxn modelId="{57513DE3-1AAA-4D07-8757-018036B487C4}" type="presParOf" srcId="{4CC73ACC-A1D8-4CA2-A84C-3B2314595457}" destId="{7E060BBA-17D9-4475-B8A5-F0FE1E55734A}" srcOrd="14" destOrd="0" presId="urn:microsoft.com/office/officeart/2005/8/layout/cycle6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448A38-FA08-4721-BD82-76FB63E1B057}" type="doc">
      <dgm:prSet loTypeId="urn:microsoft.com/office/officeart/2005/8/layout/h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C50505A-43BF-40C8-B0CF-7E6F753BDE59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1 УРОВЕНЬ- МЕЖПРЕДМЕТНЫЙ СВЯЗИ</a:t>
          </a:r>
          <a:endParaRPr lang="ru-RU" b="1" dirty="0"/>
        </a:p>
      </dgm:t>
    </dgm:pt>
    <dgm:pt modelId="{F499D463-1C45-40AD-886A-A37CC764E29B}" type="parTrans" cxnId="{BA0718E0-41B5-4F98-A683-D3DEA4456400}">
      <dgm:prSet/>
      <dgm:spPr/>
      <dgm:t>
        <a:bodyPr/>
        <a:lstStyle/>
        <a:p>
          <a:endParaRPr lang="ru-RU"/>
        </a:p>
      </dgm:t>
    </dgm:pt>
    <dgm:pt modelId="{B8BFD5C1-A8EF-47C4-ADF8-A0A1D25D764B}" type="sibTrans" cxnId="{BA0718E0-41B5-4F98-A683-D3DEA4456400}">
      <dgm:prSet/>
      <dgm:spPr/>
      <dgm:t>
        <a:bodyPr/>
        <a:lstStyle/>
        <a:p>
          <a:endParaRPr lang="ru-RU"/>
        </a:p>
      </dgm:t>
    </dgm:pt>
    <dgm:pt modelId="{907A0FDD-D4E4-4631-BB9B-36BED0CCB1B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0000"/>
              </a:solidFill>
            </a:rPr>
            <a:t>Взаимное иллюстрирование одного искусства другим</a:t>
          </a:r>
          <a:r>
            <a:rPr lang="ru-RU" sz="1400" dirty="0" smtClean="0">
              <a:solidFill>
                <a:srgbClr val="FF0000"/>
              </a:solidFill>
            </a:rPr>
            <a:t>. </a:t>
          </a:r>
          <a:endParaRPr lang="ru-RU" sz="1400" dirty="0">
            <a:solidFill>
              <a:srgbClr val="FF0000"/>
            </a:solidFill>
          </a:endParaRPr>
        </a:p>
      </dgm:t>
    </dgm:pt>
    <dgm:pt modelId="{25320D4B-7AC5-4079-828E-FAFD4E4C8ABC}" type="parTrans" cxnId="{E10B150D-5054-4A39-89B3-576E0ABADFC3}">
      <dgm:prSet/>
      <dgm:spPr/>
      <dgm:t>
        <a:bodyPr/>
        <a:lstStyle/>
        <a:p>
          <a:endParaRPr lang="ru-RU"/>
        </a:p>
      </dgm:t>
    </dgm:pt>
    <dgm:pt modelId="{1DF5E5C6-5A2F-4271-A63B-9D20450C44A5}" type="sibTrans" cxnId="{E10B150D-5054-4A39-89B3-576E0ABADFC3}">
      <dgm:prSet/>
      <dgm:spPr/>
      <dgm:t>
        <a:bodyPr/>
        <a:lstStyle/>
        <a:p>
          <a:endParaRPr lang="ru-RU"/>
        </a:p>
      </dgm:t>
    </dgm:pt>
    <dgm:pt modelId="{E80701DB-6929-4344-8F0A-367B4068A900}">
      <dgm:prSet phldrT="[Текст]" phldr="1" custT="1"/>
      <dgm:spPr/>
      <dgm:t>
        <a:bodyPr/>
        <a:lstStyle/>
        <a:p>
          <a:endParaRPr lang="ru-RU" sz="1200" dirty="0"/>
        </a:p>
      </dgm:t>
    </dgm:pt>
    <dgm:pt modelId="{4FE553FC-0B2D-43C3-AFA1-7A0BBA24A8EC}" type="parTrans" cxnId="{0770E28A-EDAC-465E-8E64-EA5CBA04BAF3}">
      <dgm:prSet/>
      <dgm:spPr/>
      <dgm:t>
        <a:bodyPr/>
        <a:lstStyle/>
        <a:p>
          <a:endParaRPr lang="ru-RU"/>
        </a:p>
      </dgm:t>
    </dgm:pt>
    <dgm:pt modelId="{7899FEE1-358E-42C3-B1F2-CD9A56ED51DD}" type="sibTrans" cxnId="{0770E28A-EDAC-465E-8E64-EA5CBA04BAF3}">
      <dgm:prSet/>
      <dgm:spPr/>
      <dgm:t>
        <a:bodyPr/>
        <a:lstStyle/>
        <a:p>
          <a:endParaRPr lang="ru-RU"/>
        </a:p>
      </dgm:t>
    </dgm:pt>
    <dgm:pt modelId="{12FA2F0C-3491-4FC4-8B54-2A0AB575CFA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/>
            <a:t>2 УРОВЕНЬ- ФОРМИРОВАНИЕ ХУДОЖЕСТВЕННОГО ОБРАЗА</a:t>
          </a:r>
          <a:endParaRPr lang="ru-RU" sz="1400" b="1" dirty="0"/>
        </a:p>
      </dgm:t>
    </dgm:pt>
    <dgm:pt modelId="{37A26683-E175-4E2B-A619-31AACDB647D6}" type="parTrans" cxnId="{5077F68E-83AB-4569-A53B-47F74F4731F8}">
      <dgm:prSet/>
      <dgm:spPr/>
      <dgm:t>
        <a:bodyPr/>
        <a:lstStyle/>
        <a:p>
          <a:endParaRPr lang="ru-RU"/>
        </a:p>
      </dgm:t>
    </dgm:pt>
    <dgm:pt modelId="{0D36FBAF-0A52-4BCF-A23A-62F186C9161B}" type="sibTrans" cxnId="{5077F68E-83AB-4569-A53B-47F74F4731F8}">
      <dgm:prSet/>
      <dgm:spPr/>
      <dgm:t>
        <a:bodyPr/>
        <a:lstStyle/>
        <a:p>
          <a:endParaRPr lang="ru-RU"/>
        </a:p>
      </dgm:t>
    </dgm:pt>
    <dgm:pt modelId="{B268148B-007C-4331-A494-75E1136BBCEF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Раскрытие выразительных средств разных искусств для определения художественного образа.</a:t>
          </a:r>
          <a:endParaRPr lang="ru-RU" sz="1400" dirty="0">
            <a:solidFill>
              <a:srgbClr val="FF0000"/>
            </a:solidFill>
          </a:endParaRPr>
        </a:p>
      </dgm:t>
    </dgm:pt>
    <dgm:pt modelId="{06B7B424-ADD0-4C7F-8252-1376D557786F}" type="parTrans" cxnId="{54C734E2-FE4B-4C64-B550-96194C8AA0E3}">
      <dgm:prSet/>
      <dgm:spPr/>
      <dgm:t>
        <a:bodyPr/>
        <a:lstStyle/>
        <a:p>
          <a:endParaRPr lang="ru-RU"/>
        </a:p>
      </dgm:t>
    </dgm:pt>
    <dgm:pt modelId="{791C0E68-C9C6-4DC0-8932-A4ADE3661E3C}" type="sibTrans" cxnId="{54C734E2-FE4B-4C64-B550-96194C8AA0E3}">
      <dgm:prSet/>
      <dgm:spPr/>
      <dgm:t>
        <a:bodyPr/>
        <a:lstStyle/>
        <a:p>
          <a:endParaRPr lang="ru-RU"/>
        </a:p>
      </dgm:t>
    </dgm:pt>
    <dgm:pt modelId="{BC9A5112-08E0-4B9F-A9FB-AE886D75EE7A}">
      <dgm:prSet phldrT="[Текст]" phldr="1"/>
      <dgm:spPr/>
      <dgm:t>
        <a:bodyPr/>
        <a:lstStyle/>
        <a:p>
          <a:endParaRPr lang="ru-RU" sz="1100" dirty="0"/>
        </a:p>
      </dgm:t>
    </dgm:pt>
    <dgm:pt modelId="{87F84007-63D5-4558-B6A1-66ECD17A0F7F}" type="parTrans" cxnId="{036B4B3C-B0DE-4518-9016-EEE944631C8C}">
      <dgm:prSet/>
      <dgm:spPr/>
      <dgm:t>
        <a:bodyPr/>
        <a:lstStyle/>
        <a:p>
          <a:endParaRPr lang="ru-RU"/>
        </a:p>
      </dgm:t>
    </dgm:pt>
    <dgm:pt modelId="{E030AEE0-A6E5-4E44-A859-6D6FC58F90E4}" type="sibTrans" cxnId="{036B4B3C-B0DE-4518-9016-EEE944631C8C}">
      <dgm:prSet/>
      <dgm:spPr/>
      <dgm:t>
        <a:bodyPr/>
        <a:lstStyle/>
        <a:p>
          <a:endParaRPr lang="ru-RU"/>
        </a:p>
      </dgm:t>
    </dgm:pt>
    <dgm:pt modelId="{FE38482D-5C72-4663-947B-2FE461BDE5B0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/>
            <a:t>3 УРОВЕНЬ - ИНТЕГРАЦИЯ</a:t>
          </a:r>
          <a:endParaRPr lang="ru-RU" sz="1600" b="1" dirty="0"/>
        </a:p>
      </dgm:t>
    </dgm:pt>
    <dgm:pt modelId="{A0902AF6-7816-4B8E-B08B-5497F25CB5ED}" type="parTrans" cxnId="{0DAE3562-F0E9-4AE6-B8A5-23798BA7ACF7}">
      <dgm:prSet/>
      <dgm:spPr/>
      <dgm:t>
        <a:bodyPr/>
        <a:lstStyle/>
        <a:p>
          <a:endParaRPr lang="ru-RU"/>
        </a:p>
      </dgm:t>
    </dgm:pt>
    <dgm:pt modelId="{9438BA07-8B88-46C8-987B-7DDCC4AA3D12}" type="sibTrans" cxnId="{0DAE3562-F0E9-4AE6-B8A5-23798BA7ACF7}">
      <dgm:prSet/>
      <dgm:spPr/>
      <dgm:t>
        <a:bodyPr/>
        <a:lstStyle/>
        <a:p>
          <a:endParaRPr lang="ru-RU"/>
        </a:p>
      </dgm:t>
    </dgm:pt>
    <dgm:pt modelId="{4003F5D2-84A3-4C26-9395-F1E39EEB708E}">
      <dgm:prSet phldrT="[Текст]" custT="1"/>
      <dgm:spPr/>
      <dgm:t>
        <a:bodyPr/>
        <a:lstStyle/>
        <a:p>
          <a:r>
            <a:rPr lang="ru-RU" sz="1400" dirty="0" smtClean="0"/>
            <a:t>Использование не только художественной информации, но и знаний из разных областей наук для полной информации о явлении, предмете, объекте, выход на уровень мировоззрения.</a:t>
          </a:r>
          <a:endParaRPr lang="ru-RU" sz="1400" dirty="0"/>
        </a:p>
      </dgm:t>
    </dgm:pt>
    <dgm:pt modelId="{7D7FB9C7-F70B-42C2-AC52-69C40799B31B}" type="parTrans" cxnId="{ACE17666-A368-49A1-ABC4-76C77D89D4D4}">
      <dgm:prSet/>
      <dgm:spPr/>
      <dgm:t>
        <a:bodyPr/>
        <a:lstStyle/>
        <a:p>
          <a:endParaRPr lang="ru-RU"/>
        </a:p>
      </dgm:t>
    </dgm:pt>
    <dgm:pt modelId="{8D993864-BE63-4B0E-BE15-E50B94DC990A}" type="sibTrans" cxnId="{ACE17666-A368-49A1-ABC4-76C77D89D4D4}">
      <dgm:prSet/>
      <dgm:spPr/>
      <dgm:t>
        <a:bodyPr/>
        <a:lstStyle/>
        <a:p>
          <a:endParaRPr lang="ru-RU"/>
        </a:p>
      </dgm:t>
    </dgm:pt>
    <dgm:pt modelId="{D84903BF-EE43-4598-8402-C8455A2FB230}">
      <dgm:prSet phldrT="[Текст]" phldr="1"/>
      <dgm:spPr/>
      <dgm:t>
        <a:bodyPr/>
        <a:lstStyle/>
        <a:p>
          <a:endParaRPr lang="ru-RU" sz="1500" dirty="0"/>
        </a:p>
      </dgm:t>
    </dgm:pt>
    <dgm:pt modelId="{94C0A1BB-D386-43E4-9977-E6DB93243AE6}" type="parTrans" cxnId="{DD5FB0AB-7A96-4D2B-B652-2990533E6C50}">
      <dgm:prSet/>
      <dgm:spPr/>
      <dgm:t>
        <a:bodyPr/>
        <a:lstStyle/>
        <a:p>
          <a:endParaRPr lang="ru-RU"/>
        </a:p>
      </dgm:t>
    </dgm:pt>
    <dgm:pt modelId="{49037D34-1E2E-4E8F-A152-8D1C2C671621}" type="sibTrans" cxnId="{DD5FB0AB-7A96-4D2B-B652-2990533E6C50}">
      <dgm:prSet/>
      <dgm:spPr/>
      <dgm:t>
        <a:bodyPr/>
        <a:lstStyle/>
        <a:p>
          <a:endParaRPr lang="ru-RU"/>
        </a:p>
      </dgm:t>
    </dgm:pt>
    <dgm:pt modelId="{8A5A58AD-3D3C-4293-AA2D-EA0338F666C6}">
      <dgm:prSet phldrT="[Текст]" custT="1"/>
      <dgm:spPr/>
      <dgm:t>
        <a:bodyPr/>
        <a:lstStyle/>
        <a:p>
          <a:r>
            <a:rPr lang="ru-RU" sz="1400" dirty="0" smtClean="0"/>
            <a:t>Это первичный уровень в форме эмоциональной поддержки (чаще всего ограничивается иллюстрацией настроения, состояния природы, рядоположенных  впечатлений от произведений искусства</a:t>
          </a:r>
          <a:endParaRPr lang="ru-RU" sz="1400" dirty="0"/>
        </a:p>
      </dgm:t>
    </dgm:pt>
    <dgm:pt modelId="{FB503C64-4308-4CBF-A710-E0D5D078910E}" type="parTrans" cxnId="{2B187F63-E671-4BA6-84F8-C5E1CE6627D0}">
      <dgm:prSet/>
      <dgm:spPr/>
      <dgm:t>
        <a:bodyPr/>
        <a:lstStyle/>
        <a:p>
          <a:endParaRPr lang="ru-RU"/>
        </a:p>
      </dgm:t>
    </dgm:pt>
    <dgm:pt modelId="{3BA66A6A-AA44-4D61-866B-6F719BD6C3DE}" type="sibTrans" cxnId="{2B187F63-E671-4BA6-84F8-C5E1CE6627D0}">
      <dgm:prSet/>
      <dgm:spPr/>
      <dgm:t>
        <a:bodyPr/>
        <a:lstStyle/>
        <a:p>
          <a:endParaRPr lang="ru-RU"/>
        </a:p>
      </dgm:t>
    </dgm:pt>
    <dgm:pt modelId="{3091F350-D01C-4A1B-9F1E-16D2BCA5F2CF}">
      <dgm:prSet phldrT="[Текст]" custT="1"/>
      <dgm:spPr/>
      <dgm:t>
        <a:bodyPr/>
        <a:lstStyle/>
        <a:p>
          <a:r>
            <a:rPr lang="ru-RU" sz="1400" dirty="0" smtClean="0"/>
            <a:t>Т.е. Вы используете другое искусство не по внешним признакам схожести и различия, а по принципу  аналогии, по уровню «внутреннего родства».</a:t>
          </a:r>
          <a:endParaRPr lang="ru-RU" sz="1400" dirty="0"/>
        </a:p>
      </dgm:t>
    </dgm:pt>
    <dgm:pt modelId="{537B5541-77B5-4CAF-A072-4CE3995F06D1}" type="parTrans" cxnId="{8A3B1356-DD3A-4773-A7E5-764C55494CDE}">
      <dgm:prSet/>
      <dgm:spPr/>
      <dgm:t>
        <a:bodyPr/>
        <a:lstStyle/>
        <a:p>
          <a:endParaRPr lang="ru-RU"/>
        </a:p>
      </dgm:t>
    </dgm:pt>
    <dgm:pt modelId="{3CC77030-13B5-4E8B-8E2E-F2E7ED6AADC3}" type="sibTrans" cxnId="{8A3B1356-DD3A-4773-A7E5-764C55494CDE}">
      <dgm:prSet/>
      <dgm:spPr/>
      <dgm:t>
        <a:bodyPr/>
        <a:lstStyle/>
        <a:p>
          <a:endParaRPr lang="ru-RU"/>
        </a:p>
      </dgm:t>
    </dgm:pt>
    <dgm:pt modelId="{7A558506-24AE-44B3-9797-C69162A00586}" type="pres">
      <dgm:prSet presAssocID="{6E448A38-FA08-4721-BD82-76FB63E1B0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00F223-A73A-4A1F-A3E7-CAB1FBA9F0CF}" type="pres">
      <dgm:prSet presAssocID="{6E448A38-FA08-4721-BD82-76FB63E1B057}" presName="tSp" presStyleCnt="0"/>
      <dgm:spPr/>
    </dgm:pt>
    <dgm:pt modelId="{C6D47410-331C-4ABB-A2B6-21035FCB3BE1}" type="pres">
      <dgm:prSet presAssocID="{6E448A38-FA08-4721-BD82-76FB63E1B057}" presName="bSp" presStyleCnt="0"/>
      <dgm:spPr/>
    </dgm:pt>
    <dgm:pt modelId="{F8D7E05E-A677-421D-BD5B-62D9BC61847F}" type="pres">
      <dgm:prSet presAssocID="{6E448A38-FA08-4721-BD82-76FB63E1B057}" presName="process" presStyleCnt="0"/>
      <dgm:spPr/>
    </dgm:pt>
    <dgm:pt modelId="{57383F1F-1F0B-436F-8C3F-05F397FC2189}" type="pres">
      <dgm:prSet presAssocID="{BC50505A-43BF-40C8-B0CF-7E6F753BDE59}" presName="composite1" presStyleCnt="0"/>
      <dgm:spPr/>
    </dgm:pt>
    <dgm:pt modelId="{DB979DCC-D587-471E-B613-B600F8943DAA}" type="pres">
      <dgm:prSet presAssocID="{BC50505A-43BF-40C8-B0CF-7E6F753BDE59}" presName="dummyNode1" presStyleLbl="node1" presStyleIdx="0" presStyleCnt="3"/>
      <dgm:spPr/>
    </dgm:pt>
    <dgm:pt modelId="{23415624-7F2F-4CC0-8DC9-1D297B5C452E}" type="pres">
      <dgm:prSet presAssocID="{BC50505A-43BF-40C8-B0CF-7E6F753BDE59}" presName="childNode1" presStyleLbl="bgAcc1" presStyleIdx="0" presStyleCnt="3" custScaleX="140459" custScaleY="166688" custLinFactNeighborX="3835" custLinFactNeighborY="-497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F828E3-BE9D-4EE0-8328-1A63C5BABD52}" type="pres">
      <dgm:prSet presAssocID="{BC50505A-43BF-40C8-B0CF-7E6F753BDE59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603524-BC10-477C-A75A-6E871CD3E26B}" type="pres">
      <dgm:prSet presAssocID="{BC50505A-43BF-40C8-B0CF-7E6F753BDE59}" presName="parentNode1" presStyleLbl="node1" presStyleIdx="0" presStyleCnt="3" custLinFactNeighborX="8547" custLinFactNeighborY="150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7068A-51F7-4513-B9B9-33003893A807}" type="pres">
      <dgm:prSet presAssocID="{BC50505A-43BF-40C8-B0CF-7E6F753BDE59}" presName="connSite1" presStyleCnt="0"/>
      <dgm:spPr/>
    </dgm:pt>
    <dgm:pt modelId="{62E75C29-AFFF-4120-8A51-79FC1BE6C1B8}" type="pres">
      <dgm:prSet presAssocID="{B8BFD5C1-A8EF-47C4-ADF8-A0A1D25D764B}" presName="Name9" presStyleLbl="sibTrans2D1" presStyleIdx="0" presStyleCnt="2"/>
      <dgm:spPr/>
      <dgm:t>
        <a:bodyPr/>
        <a:lstStyle/>
        <a:p>
          <a:endParaRPr lang="ru-RU"/>
        </a:p>
      </dgm:t>
    </dgm:pt>
    <dgm:pt modelId="{5017D5B0-D5DA-438A-821B-BCD36491B522}" type="pres">
      <dgm:prSet presAssocID="{12FA2F0C-3491-4FC4-8B54-2A0AB575CFA1}" presName="composite2" presStyleCnt="0"/>
      <dgm:spPr/>
    </dgm:pt>
    <dgm:pt modelId="{55EED4E4-BE10-4429-BC75-E8ACDD695636}" type="pres">
      <dgm:prSet presAssocID="{12FA2F0C-3491-4FC4-8B54-2A0AB575CFA1}" presName="dummyNode2" presStyleLbl="node1" presStyleIdx="0" presStyleCnt="3"/>
      <dgm:spPr/>
    </dgm:pt>
    <dgm:pt modelId="{811B088B-636F-49C4-99CD-AD9C60F58704}" type="pres">
      <dgm:prSet presAssocID="{12FA2F0C-3491-4FC4-8B54-2A0AB575CFA1}" presName="childNode2" presStyleLbl="bgAcc1" presStyleIdx="1" presStyleCnt="3" custScaleX="145272" custScaleY="216241" custLinFactNeighborX="-622" custLinFactNeighborY="-22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127FD-1F44-4A00-B782-5483246799D1}" type="pres">
      <dgm:prSet presAssocID="{12FA2F0C-3491-4FC4-8B54-2A0AB575CFA1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871B27-6095-4D5E-A546-A646F5DFC34B}" type="pres">
      <dgm:prSet presAssocID="{12FA2F0C-3491-4FC4-8B54-2A0AB575CFA1}" presName="parentNode2" presStyleLbl="node1" presStyleIdx="1" presStyleCnt="3" custScaleX="109565" custScaleY="119261" custLinFactY="-34212" custLinFactNeighborX="-89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65687F-9C0A-49B0-AFA4-F0DC62FCD47F}" type="pres">
      <dgm:prSet presAssocID="{12FA2F0C-3491-4FC4-8B54-2A0AB575CFA1}" presName="connSite2" presStyleCnt="0"/>
      <dgm:spPr/>
    </dgm:pt>
    <dgm:pt modelId="{C74C03CF-4478-45CB-B7D6-5ED004032A56}" type="pres">
      <dgm:prSet presAssocID="{0D36FBAF-0A52-4BCF-A23A-62F186C9161B}" presName="Name18" presStyleLbl="sibTrans2D1" presStyleIdx="1" presStyleCnt="2" custLinFactNeighborX="144" custLinFactNeighborY="1809"/>
      <dgm:spPr/>
      <dgm:t>
        <a:bodyPr/>
        <a:lstStyle/>
        <a:p>
          <a:endParaRPr lang="ru-RU"/>
        </a:p>
      </dgm:t>
    </dgm:pt>
    <dgm:pt modelId="{273B2FC5-11ED-407E-849A-707CF44E4E5C}" type="pres">
      <dgm:prSet presAssocID="{FE38482D-5C72-4663-947B-2FE461BDE5B0}" presName="composite1" presStyleCnt="0"/>
      <dgm:spPr/>
    </dgm:pt>
    <dgm:pt modelId="{B854C1DD-8DF0-462E-9901-BC563A81B5E2}" type="pres">
      <dgm:prSet presAssocID="{FE38482D-5C72-4663-947B-2FE461BDE5B0}" presName="dummyNode1" presStyleLbl="node1" presStyleIdx="1" presStyleCnt="3"/>
      <dgm:spPr/>
    </dgm:pt>
    <dgm:pt modelId="{C94B652A-9B5D-4362-9650-CE3EBD5B070F}" type="pres">
      <dgm:prSet presAssocID="{FE38482D-5C72-4663-947B-2FE461BDE5B0}" presName="childNode1" presStyleLbl="bgAcc1" presStyleIdx="2" presStyleCnt="3" custScaleX="119843" custScaleY="141062" custLinFactNeighborX="-6040" custLinFactNeighborY="-11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D12B6B-F636-4E89-BE76-A6FC030A50C1}" type="pres">
      <dgm:prSet presAssocID="{FE38482D-5C72-4663-947B-2FE461BDE5B0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F388C-749D-4A9E-B278-74253CE41293}" type="pres">
      <dgm:prSet presAssocID="{FE38482D-5C72-4663-947B-2FE461BDE5B0}" presName="parentNode1" presStyleLbl="node1" presStyleIdx="2" presStyleCnt="3" custLinFactNeighborX="-6130" custLinFactNeighborY="637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EC333C-57AE-4E78-8B0C-567929C38C76}" type="pres">
      <dgm:prSet presAssocID="{FE38482D-5C72-4663-947B-2FE461BDE5B0}" presName="connSite1" presStyleCnt="0"/>
      <dgm:spPr/>
    </dgm:pt>
  </dgm:ptLst>
  <dgm:cxnLst>
    <dgm:cxn modelId="{0DAE3562-F0E9-4AE6-B8A5-23798BA7ACF7}" srcId="{6E448A38-FA08-4721-BD82-76FB63E1B057}" destId="{FE38482D-5C72-4663-947B-2FE461BDE5B0}" srcOrd="2" destOrd="0" parTransId="{A0902AF6-7816-4B8E-B08B-5497F25CB5ED}" sibTransId="{9438BA07-8B88-46C8-987B-7DDCC4AA3D12}"/>
    <dgm:cxn modelId="{E10B150D-5054-4A39-89B3-576E0ABADFC3}" srcId="{BC50505A-43BF-40C8-B0CF-7E6F753BDE59}" destId="{907A0FDD-D4E4-4631-BB9B-36BED0CCB1B7}" srcOrd="0" destOrd="0" parTransId="{25320D4B-7AC5-4079-828E-FAFD4E4C8ABC}" sibTransId="{1DF5E5C6-5A2F-4271-A63B-9D20450C44A5}"/>
    <dgm:cxn modelId="{45B571F1-5964-4CA7-85EE-0106587ABB0C}" type="presOf" srcId="{0D36FBAF-0A52-4BCF-A23A-62F186C9161B}" destId="{C74C03CF-4478-45CB-B7D6-5ED004032A56}" srcOrd="0" destOrd="0" presId="urn:microsoft.com/office/officeart/2005/8/layout/hProcess4"/>
    <dgm:cxn modelId="{A33D9FD0-3376-4CCB-989B-4EE5F9F028A6}" type="presOf" srcId="{B268148B-007C-4331-A494-75E1136BBCEF}" destId="{811B088B-636F-49C4-99CD-AD9C60F58704}" srcOrd="0" destOrd="0" presId="urn:microsoft.com/office/officeart/2005/8/layout/hProcess4"/>
    <dgm:cxn modelId="{DD5FB0AB-7A96-4D2B-B652-2990533E6C50}" srcId="{FE38482D-5C72-4663-947B-2FE461BDE5B0}" destId="{D84903BF-EE43-4598-8402-C8455A2FB230}" srcOrd="1" destOrd="0" parTransId="{94C0A1BB-D386-43E4-9977-E6DB93243AE6}" sibTransId="{49037D34-1E2E-4E8F-A152-8D1C2C671621}"/>
    <dgm:cxn modelId="{90F6649D-4D21-4D88-A11F-30409D73F8E1}" type="presOf" srcId="{907A0FDD-D4E4-4631-BB9B-36BED0CCB1B7}" destId="{F0F828E3-BE9D-4EE0-8328-1A63C5BABD52}" srcOrd="1" destOrd="0" presId="urn:microsoft.com/office/officeart/2005/8/layout/hProcess4"/>
    <dgm:cxn modelId="{083F7AAE-8838-4DB8-934A-5DABBF680223}" type="presOf" srcId="{8A5A58AD-3D3C-4293-AA2D-EA0338F666C6}" destId="{23415624-7F2F-4CC0-8DC9-1D297B5C452E}" srcOrd="0" destOrd="1" presId="urn:microsoft.com/office/officeart/2005/8/layout/hProcess4"/>
    <dgm:cxn modelId="{257BAB7F-8F2C-46BE-BE8F-66A72EF40770}" type="presOf" srcId="{E80701DB-6929-4344-8F0A-367B4068A900}" destId="{23415624-7F2F-4CC0-8DC9-1D297B5C452E}" srcOrd="0" destOrd="2" presId="urn:microsoft.com/office/officeart/2005/8/layout/hProcess4"/>
    <dgm:cxn modelId="{54C734E2-FE4B-4C64-B550-96194C8AA0E3}" srcId="{12FA2F0C-3491-4FC4-8B54-2A0AB575CFA1}" destId="{B268148B-007C-4331-A494-75E1136BBCEF}" srcOrd="0" destOrd="0" parTransId="{06B7B424-ADD0-4C7F-8252-1376D557786F}" sibTransId="{791C0E68-C9C6-4DC0-8932-A4ADE3661E3C}"/>
    <dgm:cxn modelId="{D74245CF-7BFC-4527-80A6-DBFB777AE513}" type="presOf" srcId="{B8BFD5C1-A8EF-47C4-ADF8-A0A1D25D764B}" destId="{62E75C29-AFFF-4120-8A51-79FC1BE6C1B8}" srcOrd="0" destOrd="0" presId="urn:microsoft.com/office/officeart/2005/8/layout/hProcess4"/>
    <dgm:cxn modelId="{959B30BD-DDC4-409A-BB98-FEDB36166B4E}" type="presOf" srcId="{BC9A5112-08E0-4B9F-A9FB-AE886D75EE7A}" destId="{BD5127FD-1F44-4A00-B782-5483246799D1}" srcOrd="1" destOrd="2" presId="urn:microsoft.com/office/officeart/2005/8/layout/hProcess4"/>
    <dgm:cxn modelId="{036B4B3C-B0DE-4518-9016-EEE944631C8C}" srcId="{12FA2F0C-3491-4FC4-8B54-2A0AB575CFA1}" destId="{BC9A5112-08E0-4B9F-A9FB-AE886D75EE7A}" srcOrd="2" destOrd="0" parTransId="{87F84007-63D5-4558-B6A1-66ECD17A0F7F}" sibTransId="{E030AEE0-A6E5-4E44-A859-6D6FC58F90E4}"/>
    <dgm:cxn modelId="{2B187F63-E671-4BA6-84F8-C5E1CE6627D0}" srcId="{BC50505A-43BF-40C8-B0CF-7E6F753BDE59}" destId="{8A5A58AD-3D3C-4293-AA2D-EA0338F666C6}" srcOrd="1" destOrd="0" parTransId="{FB503C64-4308-4CBF-A710-E0D5D078910E}" sibTransId="{3BA66A6A-AA44-4D61-866B-6F719BD6C3DE}"/>
    <dgm:cxn modelId="{0770E28A-EDAC-465E-8E64-EA5CBA04BAF3}" srcId="{BC50505A-43BF-40C8-B0CF-7E6F753BDE59}" destId="{E80701DB-6929-4344-8F0A-367B4068A900}" srcOrd="2" destOrd="0" parTransId="{4FE553FC-0B2D-43C3-AFA1-7A0BBA24A8EC}" sibTransId="{7899FEE1-358E-42C3-B1F2-CD9A56ED51DD}"/>
    <dgm:cxn modelId="{ACE17666-A368-49A1-ABC4-76C77D89D4D4}" srcId="{FE38482D-5C72-4663-947B-2FE461BDE5B0}" destId="{4003F5D2-84A3-4C26-9395-F1E39EEB708E}" srcOrd="0" destOrd="0" parTransId="{7D7FB9C7-F70B-42C2-AC52-69C40799B31B}" sibTransId="{8D993864-BE63-4B0E-BE15-E50B94DC990A}"/>
    <dgm:cxn modelId="{35474D51-40A9-4CB4-9D44-5D878F274FA0}" type="presOf" srcId="{4003F5D2-84A3-4C26-9395-F1E39EEB708E}" destId="{C94B652A-9B5D-4362-9650-CE3EBD5B070F}" srcOrd="0" destOrd="0" presId="urn:microsoft.com/office/officeart/2005/8/layout/hProcess4"/>
    <dgm:cxn modelId="{BC65497F-ECB6-4148-9659-AB5451B4F8D5}" type="presOf" srcId="{BC50505A-43BF-40C8-B0CF-7E6F753BDE59}" destId="{00603524-BC10-477C-A75A-6E871CD3E26B}" srcOrd="0" destOrd="0" presId="urn:microsoft.com/office/officeart/2005/8/layout/hProcess4"/>
    <dgm:cxn modelId="{14E78743-3084-4888-8096-B45846F6F33D}" type="presOf" srcId="{3091F350-D01C-4A1B-9F1E-16D2BCA5F2CF}" destId="{BD5127FD-1F44-4A00-B782-5483246799D1}" srcOrd="1" destOrd="1" presId="urn:microsoft.com/office/officeart/2005/8/layout/hProcess4"/>
    <dgm:cxn modelId="{5411666E-7C1A-4C5D-BBA9-6FD1DB624513}" type="presOf" srcId="{907A0FDD-D4E4-4631-BB9B-36BED0CCB1B7}" destId="{23415624-7F2F-4CC0-8DC9-1D297B5C452E}" srcOrd="0" destOrd="0" presId="urn:microsoft.com/office/officeart/2005/8/layout/hProcess4"/>
    <dgm:cxn modelId="{5C999B2B-B06F-4245-B445-E799CFB62C29}" type="presOf" srcId="{D84903BF-EE43-4598-8402-C8455A2FB230}" destId="{C94B652A-9B5D-4362-9650-CE3EBD5B070F}" srcOrd="0" destOrd="1" presId="urn:microsoft.com/office/officeart/2005/8/layout/hProcess4"/>
    <dgm:cxn modelId="{414D886D-D5EA-4E80-8521-993142553619}" type="presOf" srcId="{3091F350-D01C-4A1B-9F1E-16D2BCA5F2CF}" destId="{811B088B-636F-49C4-99CD-AD9C60F58704}" srcOrd="0" destOrd="1" presId="urn:microsoft.com/office/officeart/2005/8/layout/hProcess4"/>
    <dgm:cxn modelId="{8A3B1356-DD3A-4773-A7E5-764C55494CDE}" srcId="{12FA2F0C-3491-4FC4-8B54-2A0AB575CFA1}" destId="{3091F350-D01C-4A1B-9F1E-16D2BCA5F2CF}" srcOrd="1" destOrd="0" parTransId="{537B5541-77B5-4CAF-A072-4CE3995F06D1}" sibTransId="{3CC77030-13B5-4E8B-8E2E-F2E7ED6AADC3}"/>
    <dgm:cxn modelId="{351559C6-E0D4-49EA-B79C-F7ABAC20517C}" type="presOf" srcId="{E80701DB-6929-4344-8F0A-367B4068A900}" destId="{F0F828E3-BE9D-4EE0-8328-1A63C5BABD52}" srcOrd="1" destOrd="2" presId="urn:microsoft.com/office/officeart/2005/8/layout/hProcess4"/>
    <dgm:cxn modelId="{07551026-767E-4AD2-8344-09805CA92FB9}" type="presOf" srcId="{12FA2F0C-3491-4FC4-8B54-2A0AB575CFA1}" destId="{60871B27-6095-4D5E-A546-A646F5DFC34B}" srcOrd="0" destOrd="0" presId="urn:microsoft.com/office/officeart/2005/8/layout/hProcess4"/>
    <dgm:cxn modelId="{9B7CF0F5-AD20-4BF5-9148-3A2DDA79C8C0}" type="presOf" srcId="{BC9A5112-08E0-4B9F-A9FB-AE886D75EE7A}" destId="{811B088B-636F-49C4-99CD-AD9C60F58704}" srcOrd="0" destOrd="2" presId="urn:microsoft.com/office/officeart/2005/8/layout/hProcess4"/>
    <dgm:cxn modelId="{9A1A79FB-96DF-4FF6-81A0-F6484B03DC1D}" type="presOf" srcId="{6E448A38-FA08-4721-BD82-76FB63E1B057}" destId="{7A558506-24AE-44B3-9797-C69162A00586}" srcOrd="0" destOrd="0" presId="urn:microsoft.com/office/officeart/2005/8/layout/hProcess4"/>
    <dgm:cxn modelId="{93BDBDC8-C9BE-42DE-827F-916C733884AB}" type="presOf" srcId="{B268148B-007C-4331-A494-75E1136BBCEF}" destId="{BD5127FD-1F44-4A00-B782-5483246799D1}" srcOrd="1" destOrd="0" presId="urn:microsoft.com/office/officeart/2005/8/layout/hProcess4"/>
    <dgm:cxn modelId="{5077F68E-83AB-4569-A53B-47F74F4731F8}" srcId="{6E448A38-FA08-4721-BD82-76FB63E1B057}" destId="{12FA2F0C-3491-4FC4-8B54-2A0AB575CFA1}" srcOrd="1" destOrd="0" parTransId="{37A26683-E175-4E2B-A619-31AACDB647D6}" sibTransId="{0D36FBAF-0A52-4BCF-A23A-62F186C9161B}"/>
    <dgm:cxn modelId="{BF7B8E3A-8867-47CD-B926-50B52780EF81}" type="presOf" srcId="{8A5A58AD-3D3C-4293-AA2D-EA0338F666C6}" destId="{F0F828E3-BE9D-4EE0-8328-1A63C5BABD52}" srcOrd="1" destOrd="1" presId="urn:microsoft.com/office/officeart/2005/8/layout/hProcess4"/>
    <dgm:cxn modelId="{3E4D1341-EC9D-4DD5-8F28-A6E87A8575FA}" type="presOf" srcId="{FE38482D-5C72-4663-947B-2FE461BDE5B0}" destId="{C6CF388C-749D-4A9E-B278-74253CE41293}" srcOrd="0" destOrd="0" presId="urn:microsoft.com/office/officeart/2005/8/layout/hProcess4"/>
    <dgm:cxn modelId="{BA0718E0-41B5-4F98-A683-D3DEA4456400}" srcId="{6E448A38-FA08-4721-BD82-76FB63E1B057}" destId="{BC50505A-43BF-40C8-B0CF-7E6F753BDE59}" srcOrd="0" destOrd="0" parTransId="{F499D463-1C45-40AD-886A-A37CC764E29B}" sibTransId="{B8BFD5C1-A8EF-47C4-ADF8-A0A1D25D764B}"/>
    <dgm:cxn modelId="{BCF82560-9E6C-44B7-9B24-2E4789D1AC3E}" type="presOf" srcId="{4003F5D2-84A3-4C26-9395-F1E39EEB708E}" destId="{49D12B6B-F636-4E89-BE76-A6FC030A50C1}" srcOrd="1" destOrd="0" presId="urn:microsoft.com/office/officeart/2005/8/layout/hProcess4"/>
    <dgm:cxn modelId="{F5FA412B-B813-44D6-B9D1-463A70978665}" type="presOf" srcId="{D84903BF-EE43-4598-8402-C8455A2FB230}" destId="{49D12B6B-F636-4E89-BE76-A6FC030A50C1}" srcOrd="1" destOrd="1" presId="urn:microsoft.com/office/officeart/2005/8/layout/hProcess4"/>
    <dgm:cxn modelId="{D3DB6453-F5D4-4CF0-8E92-59A2B8A3B075}" type="presParOf" srcId="{7A558506-24AE-44B3-9797-C69162A00586}" destId="{B500F223-A73A-4A1F-A3E7-CAB1FBA9F0CF}" srcOrd="0" destOrd="0" presId="urn:microsoft.com/office/officeart/2005/8/layout/hProcess4"/>
    <dgm:cxn modelId="{3100B77A-0735-43C3-B9F3-C0F6CFF9B27A}" type="presParOf" srcId="{7A558506-24AE-44B3-9797-C69162A00586}" destId="{C6D47410-331C-4ABB-A2B6-21035FCB3BE1}" srcOrd="1" destOrd="0" presId="urn:microsoft.com/office/officeart/2005/8/layout/hProcess4"/>
    <dgm:cxn modelId="{DF65B5A6-643F-4162-BE66-911D5889AE9A}" type="presParOf" srcId="{7A558506-24AE-44B3-9797-C69162A00586}" destId="{F8D7E05E-A677-421D-BD5B-62D9BC61847F}" srcOrd="2" destOrd="0" presId="urn:microsoft.com/office/officeart/2005/8/layout/hProcess4"/>
    <dgm:cxn modelId="{3E57A24A-7A74-4A3B-B088-792B6FEEA89D}" type="presParOf" srcId="{F8D7E05E-A677-421D-BD5B-62D9BC61847F}" destId="{57383F1F-1F0B-436F-8C3F-05F397FC2189}" srcOrd="0" destOrd="0" presId="urn:microsoft.com/office/officeart/2005/8/layout/hProcess4"/>
    <dgm:cxn modelId="{75102510-CA6B-4F2B-BA14-8840A2C257D9}" type="presParOf" srcId="{57383F1F-1F0B-436F-8C3F-05F397FC2189}" destId="{DB979DCC-D587-471E-B613-B600F8943DAA}" srcOrd="0" destOrd="0" presId="urn:microsoft.com/office/officeart/2005/8/layout/hProcess4"/>
    <dgm:cxn modelId="{26BCF581-E7E9-48E6-BDCD-651CB34E2E13}" type="presParOf" srcId="{57383F1F-1F0B-436F-8C3F-05F397FC2189}" destId="{23415624-7F2F-4CC0-8DC9-1D297B5C452E}" srcOrd="1" destOrd="0" presId="urn:microsoft.com/office/officeart/2005/8/layout/hProcess4"/>
    <dgm:cxn modelId="{C94CBA88-22D0-4164-995D-E50758FA6989}" type="presParOf" srcId="{57383F1F-1F0B-436F-8C3F-05F397FC2189}" destId="{F0F828E3-BE9D-4EE0-8328-1A63C5BABD52}" srcOrd="2" destOrd="0" presId="urn:microsoft.com/office/officeart/2005/8/layout/hProcess4"/>
    <dgm:cxn modelId="{5FC93C70-DCCA-4194-ACEB-041966CFCB83}" type="presParOf" srcId="{57383F1F-1F0B-436F-8C3F-05F397FC2189}" destId="{00603524-BC10-477C-A75A-6E871CD3E26B}" srcOrd="3" destOrd="0" presId="urn:microsoft.com/office/officeart/2005/8/layout/hProcess4"/>
    <dgm:cxn modelId="{B43249D9-D3E8-44B9-AEFD-B5353A4F8377}" type="presParOf" srcId="{57383F1F-1F0B-436F-8C3F-05F397FC2189}" destId="{2F17068A-51F7-4513-B9B9-33003893A807}" srcOrd="4" destOrd="0" presId="urn:microsoft.com/office/officeart/2005/8/layout/hProcess4"/>
    <dgm:cxn modelId="{57AC7C28-B2DB-4B58-81DD-1636AA7B79AF}" type="presParOf" srcId="{F8D7E05E-A677-421D-BD5B-62D9BC61847F}" destId="{62E75C29-AFFF-4120-8A51-79FC1BE6C1B8}" srcOrd="1" destOrd="0" presId="urn:microsoft.com/office/officeart/2005/8/layout/hProcess4"/>
    <dgm:cxn modelId="{4AB78FBA-347B-473B-87BD-5CCF5F55740A}" type="presParOf" srcId="{F8D7E05E-A677-421D-BD5B-62D9BC61847F}" destId="{5017D5B0-D5DA-438A-821B-BCD36491B522}" srcOrd="2" destOrd="0" presId="urn:microsoft.com/office/officeart/2005/8/layout/hProcess4"/>
    <dgm:cxn modelId="{00F22444-10AA-45BE-8A19-2FF4E0F024C4}" type="presParOf" srcId="{5017D5B0-D5DA-438A-821B-BCD36491B522}" destId="{55EED4E4-BE10-4429-BC75-E8ACDD695636}" srcOrd="0" destOrd="0" presId="urn:microsoft.com/office/officeart/2005/8/layout/hProcess4"/>
    <dgm:cxn modelId="{1BB6336A-FCA8-41A0-AB42-F893C92BE6B5}" type="presParOf" srcId="{5017D5B0-D5DA-438A-821B-BCD36491B522}" destId="{811B088B-636F-49C4-99CD-AD9C60F58704}" srcOrd="1" destOrd="0" presId="urn:microsoft.com/office/officeart/2005/8/layout/hProcess4"/>
    <dgm:cxn modelId="{C2F89DE7-969B-42B3-A701-1C7D309F81BD}" type="presParOf" srcId="{5017D5B0-D5DA-438A-821B-BCD36491B522}" destId="{BD5127FD-1F44-4A00-B782-5483246799D1}" srcOrd="2" destOrd="0" presId="urn:microsoft.com/office/officeart/2005/8/layout/hProcess4"/>
    <dgm:cxn modelId="{81AAB6C7-5CD8-40FF-BB71-704C7855DABA}" type="presParOf" srcId="{5017D5B0-D5DA-438A-821B-BCD36491B522}" destId="{60871B27-6095-4D5E-A546-A646F5DFC34B}" srcOrd="3" destOrd="0" presId="urn:microsoft.com/office/officeart/2005/8/layout/hProcess4"/>
    <dgm:cxn modelId="{207B5282-8D37-4588-8AD8-AC696E3D4CAF}" type="presParOf" srcId="{5017D5B0-D5DA-438A-821B-BCD36491B522}" destId="{2865687F-9C0A-49B0-AFA4-F0DC62FCD47F}" srcOrd="4" destOrd="0" presId="urn:microsoft.com/office/officeart/2005/8/layout/hProcess4"/>
    <dgm:cxn modelId="{B895A5A7-6337-4D9E-83D6-AA6901F72884}" type="presParOf" srcId="{F8D7E05E-A677-421D-BD5B-62D9BC61847F}" destId="{C74C03CF-4478-45CB-B7D6-5ED004032A56}" srcOrd="3" destOrd="0" presId="urn:microsoft.com/office/officeart/2005/8/layout/hProcess4"/>
    <dgm:cxn modelId="{88B4F795-DF28-4092-884A-AFFF201C0E70}" type="presParOf" srcId="{F8D7E05E-A677-421D-BD5B-62D9BC61847F}" destId="{273B2FC5-11ED-407E-849A-707CF44E4E5C}" srcOrd="4" destOrd="0" presId="urn:microsoft.com/office/officeart/2005/8/layout/hProcess4"/>
    <dgm:cxn modelId="{161234FC-425B-48C1-9BDC-B4B57E3E59E4}" type="presParOf" srcId="{273B2FC5-11ED-407E-849A-707CF44E4E5C}" destId="{B854C1DD-8DF0-462E-9901-BC563A81B5E2}" srcOrd="0" destOrd="0" presId="urn:microsoft.com/office/officeart/2005/8/layout/hProcess4"/>
    <dgm:cxn modelId="{CC841CE6-D03B-404B-B812-A36FE65C511E}" type="presParOf" srcId="{273B2FC5-11ED-407E-849A-707CF44E4E5C}" destId="{C94B652A-9B5D-4362-9650-CE3EBD5B070F}" srcOrd="1" destOrd="0" presId="urn:microsoft.com/office/officeart/2005/8/layout/hProcess4"/>
    <dgm:cxn modelId="{C12D410F-12E7-4620-BB50-4469FDE246B4}" type="presParOf" srcId="{273B2FC5-11ED-407E-849A-707CF44E4E5C}" destId="{49D12B6B-F636-4E89-BE76-A6FC030A50C1}" srcOrd="2" destOrd="0" presId="urn:microsoft.com/office/officeart/2005/8/layout/hProcess4"/>
    <dgm:cxn modelId="{8A59145E-3467-4E52-A5BA-211A29C2ACDC}" type="presParOf" srcId="{273B2FC5-11ED-407E-849A-707CF44E4E5C}" destId="{C6CF388C-749D-4A9E-B278-74253CE41293}" srcOrd="3" destOrd="0" presId="urn:microsoft.com/office/officeart/2005/8/layout/hProcess4"/>
    <dgm:cxn modelId="{860198A5-64B4-4456-8AA8-165EC6C1C485}" type="presParOf" srcId="{273B2FC5-11ED-407E-849A-707CF44E4E5C}" destId="{FDEC333C-57AE-4E78-8B0C-567929C38C7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CC9CD4-5793-4DD2-9056-2E7458EE5FF0}" type="doc">
      <dgm:prSet loTypeId="urn:microsoft.com/office/officeart/2005/8/layout/cycle3" loCatId="cycl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97B9BB7-BA20-4149-BFCE-4D4515675CE4}">
      <dgm:prSet phldrT="[Текст]" custT="1"/>
      <dgm:spPr/>
      <dgm:t>
        <a:bodyPr/>
        <a:lstStyle/>
        <a:p>
          <a:r>
            <a:rPr lang="ru-RU" sz="2000" dirty="0" smtClean="0"/>
            <a:t>Информационную </a:t>
          </a:r>
          <a:endParaRPr lang="ru-RU" sz="2000" dirty="0"/>
        </a:p>
      </dgm:t>
    </dgm:pt>
    <dgm:pt modelId="{66C8B64C-3FAB-4F41-9444-1428EC5904E0}" type="parTrans" cxnId="{DE3FF682-96CD-4EE3-AFB4-613B19287D77}">
      <dgm:prSet/>
      <dgm:spPr/>
      <dgm:t>
        <a:bodyPr/>
        <a:lstStyle/>
        <a:p>
          <a:endParaRPr lang="ru-RU"/>
        </a:p>
      </dgm:t>
    </dgm:pt>
    <dgm:pt modelId="{9821A15F-80A9-47B3-B345-43CBDFB80FDD}" type="sibTrans" cxnId="{DE3FF682-96CD-4EE3-AFB4-613B19287D77}">
      <dgm:prSet/>
      <dgm:spPr/>
      <dgm:t>
        <a:bodyPr/>
        <a:lstStyle/>
        <a:p>
          <a:endParaRPr lang="ru-RU"/>
        </a:p>
      </dgm:t>
    </dgm:pt>
    <dgm:pt modelId="{2BD5A41C-0186-4F52-95C3-00CA053ED488}">
      <dgm:prSet phldrT="[Текст]" custT="1"/>
      <dgm:spPr/>
      <dgm:t>
        <a:bodyPr/>
        <a:lstStyle/>
        <a:p>
          <a:r>
            <a:rPr lang="ru-RU" sz="2000" dirty="0" smtClean="0"/>
            <a:t>Систематизирующую </a:t>
          </a:r>
          <a:endParaRPr lang="ru-RU" sz="2000" dirty="0"/>
        </a:p>
      </dgm:t>
    </dgm:pt>
    <dgm:pt modelId="{31D34780-49A1-48F1-BC0E-001F1FB5DC13}" type="parTrans" cxnId="{7B316EA5-A2C9-477A-8023-92D2DB0F2879}">
      <dgm:prSet/>
      <dgm:spPr/>
      <dgm:t>
        <a:bodyPr/>
        <a:lstStyle/>
        <a:p>
          <a:endParaRPr lang="ru-RU"/>
        </a:p>
      </dgm:t>
    </dgm:pt>
    <dgm:pt modelId="{DC04799A-F71C-4651-917A-DD138CDDC329}" type="sibTrans" cxnId="{7B316EA5-A2C9-477A-8023-92D2DB0F2879}">
      <dgm:prSet/>
      <dgm:spPr/>
      <dgm:t>
        <a:bodyPr/>
        <a:lstStyle/>
        <a:p>
          <a:endParaRPr lang="ru-RU"/>
        </a:p>
      </dgm:t>
    </dgm:pt>
    <dgm:pt modelId="{4E897F28-3576-437C-8DC2-619961977C89}">
      <dgm:prSet phldrT="[Текст]" custT="1"/>
      <dgm:spPr/>
      <dgm:t>
        <a:bodyPr/>
        <a:lstStyle/>
        <a:p>
          <a:r>
            <a:rPr lang="ru-RU" sz="2000" dirty="0" smtClean="0"/>
            <a:t>Мотивационную </a:t>
          </a:r>
          <a:endParaRPr lang="ru-RU" sz="2000" dirty="0"/>
        </a:p>
      </dgm:t>
    </dgm:pt>
    <dgm:pt modelId="{8DD5F2BF-A12C-4251-8341-216121CCE5C7}" type="parTrans" cxnId="{50DFB2AD-2E4B-42C7-9444-5A46F9FFF181}">
      <dgm:prSet/>
      <dgm:spPr/>
      <dgm:t>
        <a:bodyPr/>
        <a:lstStyle/>
        <a:p>
          <a:endParaRPr lang="ru-RU"/>
        </a:p>
      </dgm:t>
    </dgm:pt>
    <dgm:pt modelId="{1CB0373E-1785-40E9-A8FF-58254517C1F7}" type="sibTrans" cxnId="{50DFB2AD-2E4B-42C7-9444-5A46F9FFF181}">
      <dgm:prSet/>
      <dgm:spPr/>
      <dgm:t>
        <a:bodyPr/>
        <a:lstStyle/>
        <a:p>
          <a:endParaRPr lang="ru-RU"/>
        </a:p>
      </dgm:t>
    </dgm:pt>
    <dgm:pt modelId="{46FE8D43-ED50-4D64-A8E7-BB688574E1CC}">
      <dgm:prSet phldrT="[Текст]" custT="1"/>
      <dgm:spPr/>
      <dgm:t>
        <a:bodyPr/>
        <a:lstStyle/>
        <a:p>
          <a:r>
            <a:rPr lang="ru-RU" sz="2000" dirty="0" smtClean="0"/>
            <a:t>Развивающую познавательные возможности</a:t>
          </a:r>
          <a:endParaRPr lang="ru-RU" sz="2000" dirty="0"/>
        </a:p>
      </dgm:t>
    </dgm:pt>
    <dgm:pt modelId="{A0323E5B-CF00-4FAE-998F-4114F7E740C4}" type="parTrans" cxnId="{02A04735-5095-4E01-AF97-8FD079DD7A95}">
      <dgm:prSet/>
      <dgm:spPr/>
      <dgm:t>
        <a:bodyPr/>
        <a:lstStyle/>
        <a:p>
          <a:endParaRPr lang="ru-RU"/>
        </a:p>
      </dgm:t>
    </dgm:pt>
    <dgm:pt modelId="{65BEC7E4-A4A5-424E-9FE6-16C617AB5EFD}" type="sibTrans" cxnId="{02A04735-5095-4E01-AF97-8FD079DD7A95}">
      <dgm:prSet/>
      <dgm:spPr/>
      <dgm:t>
        <a:bodyPr/>
        <a:lstStyle/>
        <a:p>
          <a:endParaRPr lang="ru-RU"/>
        </a:p>
      </dgm:t>
    </dgm:pt>
    <dgm:pt modelId="{0E4DDD16-F2B3-4941-8EBE-9D67EE2A3440}">
      <dgm:prSet phldrT="[Текст]" custT="1"/>
      <dgm:spPr/>
      <dgm:t>
        <a:bodyPr/>
        <a:lstStyle/>
        <a:p>
          <a:r>
            <a:rPr lang="ru-RU" sz="2000" dirty="0" smtClean="0"/>
            <a:t>Координирующую </a:t>
          </a:r>
          <a:endParaRPr lang="ru-RU" sz="2000" dirty="0"/>
        </a:p>
      </dgm:t>
    </dgm:pt>
    <dgm:pt modelId="{3DDD3023-BCD0-46BC-9D45-2B93293D7DC0}" type="parTrans" cxnId="{EEF39352-3A87-4AE1-AE90-7DCE9B304832}">
      <dgm:prSet/>
      <dgm:spPr/>
      <dgm:t>
        <a:bodyPr/>
        <a:lstStyle/>
        <a:p>
          <a:endParaRPr lang="ru-RU"/>
        </a:p>
      </dgm:t>
    </dgm:pt>
    <dgm:pt modelId="{1EC66119-3B6F-496C-ACEC-AE4E31BF7AED}" type="sibTrans" cxnId="{EEF39352-3A87-4AE1-AE90-7DCE9B304832}">
      <dgm:prSet/>
      <dgm:spPr/>
      <dgm:t>
        <a:bodyPr/>
        <a:lstStyle/>
        <a:p>
          <a:endParaRPr lang="ru-RU"/>
        </a:p>
      </dgm:t>
    </dgm:pt>
    <dgm:pt modelId="{7BE805F4-6350-4F2E-8F77-47EAD7B43D81}" type="pres">
      <dgm:prSet presAssocID="{1ACC9CD4-5793-4DD2-9056-2E7458EE5FF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4865CF-FD13-4EF0-B260-F1A003102AC6}" type="pres">
      <dgm:prSet presAssocID="{1ACC9CD4-5793-4DD2-9056-2E7458EE5FF0}" presName="cycle" presStyleCnt="0"/>
      <dgm:spPr/>
      <dgm:t>
        <a:bodyPr/>
        <a:lstStyle/>
        <a:p>
          <a:endParaRPr lang="ru-RU"/>
        </a:p>
      </dgm:t>
    </dgm:pt>
    <dgm:pt modelId="{2A33519F-3425-4040-B644-58EF664199F6}" type="pres">
      <dgm:prSet presAssocID="{197B9BB7-BA20-4149-BFCE-4D4515675CE4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10AC9-FE6E-4879-8F46-27B78667A877}" type="pres">
      <dgm:prSet presAssocID="{9821A15F-80A9-47B3-B345-43CBDFB80FDD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F7639E42-CC27-4DE4-8762-20886AFED079}" type="pres">
      <dgm:prSet presAssocID="{2BD5A41C-0186-4F52-95C3-00CA053ED488}" presName="nodeFollowingNodes" presStyleLbl="node1" presStyleIdx="1" presStyleCnt="5" custScaleX="116664" custRadScaleRad="123678" custRadScaleInc="6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B9D25-F9AE-43FA-8580-832FF3CE6EEC}" type="pres">
      <dgm:prSet presAssocID="{4E897F28-3576-437C-8DC2-619961977C8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802CD4-5609-4464-B5DC-8625485779DF}" type="pres">
      <dgm:prSet presAssocID="{46FE8D43-ED50-4D64-A8E7-BB688574E1CC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0A1D9-CC4E-4AB5-8666-24D80DACDFA2}" type="pres">
      <dgm:prSet presAssocID="{0E4DDD16-F2B3-4941-8EBE-9D67EE2A3440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3FF682-96CD-4EE3-AFB4-613B19287D77}" srcId="{1ACC9CD4-5793-4DD2-9056-2E7458EE5FF0}" destId="{197B9BB7-BA20-4149-BFCE-4D4515675CE4}" srcOrd="0" destOrd="0" parTransId="{66C8B64C-3FAB-4F41-9444-1428EC5904E0}" sibTransId="{9821A15F-80A9-47B3-B345-43CBDFB80FDD}"/>
    <dgm:cxn modelId="{17B7B94C-63E6-4602-A333-A51C603C2CD5}" type="presOf" srcId="{2BD5A41C-0186-4F52-95C3-00CA053ED488}" destId="{F7639E42-CC27-4DE4-8762-20886AFED079}" srcOrd="0" destOrd="0" presId="urn:microsoft.com/office/officeart/2005/8/layout/cycle3"/>
    <dgm:cxn modelId="{7B316EA5-A2C9-477A-8023-92D2DB0F2879}" srcId="{1ACC9CD4-5793-4DD2-9056-2E7458EE5FF0}" destId="{2BD5A41C-0186-4F52-95C3-00CA053ED488}" srcOrd="1" destOrd="0" parTransId="{31D34780-49A1-48F1-BC0E-001F1FB5DC13}" sibTransId="{DC04799A-F71C-4651-917A-DD138CDDC329}"/>
    <dgm:cxn modelId="{EEF39352-3A87-4AE1-AE90-7DCE9B304832}" srcId="{1ACC9CD4-5793-4DD2-9056-2E7458EE5FF0}" destId="{0E4DDD16-F2B3-4941-8EBE-9D67EE2A3440}" srcOrd="4" destOrd="0" parTransId="{3DDD3023-BCD0-46BC-9D45-2B93293D7DC0}" sibTransId="{1EC66119-3B6F-496C-ACEC-AE4E31BF7AED}"/>
    <dgm:cxn modelId="{02A04735-5095-4E01-AF97-8FD079DD7A95}" srcId="{1ACC9CD4-5793-4DD2-9056-2E7458EE5FF0}" destId="{46FE8D43-ED50-4D64-A8E7-BB688574E1CC}" srcOrd="3" destOrd="0" parTransId="{A0323E5B-CF00-4FAE-998F-4114F7E740C4}" sibTransId="{65BEC7E4-A4A5-424E-9FE6-16C617AB5EFD}"/>
    <dgm:cxn modelId="{15382154-779A-4C13-B8E0-33F3B2159E40}" type="presOf" srcId="{4E897F28-3576-437C-8DC2-619961977C89}" destId="{866B9D25-F9AE-43FA-8580-832FF3CE6EEC}" srcOrd="0" destOrd="0" presId="urn:microsoft.com/office/officeart/2005/8/layout/cycle3"/>
    <dgm:cxn modelId="{C9B7EE5D-D022-46BC-B9AF-71868502AC81}" type="presOf" srcId="{197B9BB7-BA20-4149-BFCE-4D4515675CE4}" destId="{2A33519F-3425-4040-B644-58EF664199F6}" srcOrd="0" destOrd="0" presId="urn:microsoft.com/office/officeart/2005/8/layout/cycle3"/>
    <dgm:cxn modelId="{B6D36FCF-E1C5-4D43-BD80-D9B113FA35AD}" type="presOf" srcId="{1ACC9CD4-5793-4DD2-9056-2E7458EE5FF0}" destId="{7BE805F4-6350-4F2E-8F77-47EAD7B43D81}" srcOrd="0" destOrd="0" presId="urn:microsoft.com/office/officeart/2005/8/layout/cycle3"/>
    <dgm:cxn modelId="{CA2D19B1-026F-4D1E-99F6-0D63487E8212}" type="presOf" srcId="{0E4DDD16-F2B3-4941-8EBE-9D67EE2A3440}" destId="{E390A1D9-CC4E-4AB5-8666-24D80DACDFA2}" srcOrd="0" destOrd="0" presId="urn:microsoft.com/office/officeart/2005/8/layout/cycle3"/>
    <dgm:cxn modelId="{50DFB2AD-2E4B-42C7-9444-5A46F9FFF181}" srcId="{1ACC9CD4-5793-4DD2-9056-2E7458EE5FF0}" destId="{4E897F28-3576-437C-8DC2-619961977C89}" srcOrd="2" destOrd="0" parTransId="{8DD5F2BF-A12C-4251-8341-216121CCE5C7}" sibTransId="{1CB0373E-1785-40E9-A8FF-58254517C1F7}"/>
    <dgm:cxn modelId="{66EB167B-4553-4D69-BB41-332785326548}" type="presOf" srcId="{9821A15F-80A9-47B3-B345-43CBDFB80FDD}" destId="{DB010AC9-FE6E-4879-8F46-27B78667A877}" srcOrd="0" destOrd="0" presId="urn:microsoft.com/office/officeart/2005/8/layout/cycle3"/>
    <dgm:cxn modelId="{62C59606-08A1-441F-9116-982AA6313844}" type="presOf" srcId="{46FE8D43-ED50-4D64-A8E7-BB688574E1CC}" destId="{59802CD4-5609-4464-B5DC-8625485779DF}" srcOrd="0" destOrd="0" presId="urn:microsoft.com/office/officeart/2005/8/layout/cycle3"/>
    <dgm:cxn modelId="{8BD8B0AF-1B47-40C1-B6D1-39625A6A1434}" type="presParOf" srcId="{7BE805F4-6350-4F2E-8F77-47EAD7B43D81}" destId="{124865CF-FD13-4EF0-B260-F1A003102AC6}" srcOrd="0" destOrd="0" presId="urn:microsoft.com/office/officeart/2005/8/layout/cycle3"/>
    <dgm:cxn modelId="{CA0E3BB5-38B2-40DC-A221-2F71CB6AAA36}" type="presParOf" srcId="{124865CF-FD13-4EF0-B260-F1A003102AC6}" destId="{2A33519F-3425-4040-B644-58EF664199F6}" srcOrd="0" destOrd="0" presId="urn:microsoft.com/office/officeart/2005/8/layout/cycle3"/>
    <dgm:cxn modelId="{B1DE9992-C4D5-4979-B882-99FF54C729A4}" type="presParOf" srcId="{124865CF-FD13-4EF0-B260-F1A003102AC6}" destId="{DB010AC9-FE6E-4879-8F46-27B78667A877}" srcOrd="1" destOrd="0" presId="urn:microsoft.com/office/officeart/2005/8/layout/cycle3"/>
    <dgm:cxn modelId="{C9D7C657-9824-44EF-BA79-CF2B8E23987E}" type="presParOf" srcId="{124865CF-FD13-4EF0-B260-F1A003102AC6}" destId="{F7639E42-CC27-4DE4-8762-20886AFED079}" srcOrd="2" destOrd="0" presId="urn:microsoft.com/office/officeart/2005/8/layout/cycle3"/>
    <dgm:cxn modelId="{B397B984-C61D-494C-B13D-F8D4B9F78D63}" type="presParOf" srcId="{124865CF-FD13-4EF0-B260-F1A003102AC6}" destId="{866B9D25-F9AE-43FA-8580-832FF3CE6EEC}" srcOrd="3" destOrd="0" presId="urn:microsoft.com/office/officeart/2005/8/layout/cycle3"/>
    <dgm:cxn modelId="{BB8A8B45-5F61-44F3-8A4A-E2424885453A}" type="presParOf" srcId="{124865CF-FD13-4EF0-B260-F1A003102AC6}" destId="{59802CD4-5609-4464-B5DC-8625485779DF}" srcOrd="4" destOrd="0" presId="urn:microsoft.com/office/officeart/2005/8/layout/cycle3"/>
    <dgm:cxn modelId="{671D7AA1-E481-45BE-9ED8-77CAC925ABCB}" type="presParOf" srcId="{124865CF-FD13-4EF0-B260-F1A003102AC6}" destId="{E390A1D9-CC4E-4AB5-8666-24D80DACDFA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72F516-1A48-463A-A180-D0CCDD1919BC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FC5C0E5-78FB-473D-B9D4-0280C21B8E1B}">
      <dgm:prSet custT="1"/>
      <dgm:spPr/>
      <dgm:t>
        <a:bodyPr/>
        <a:lstStyle/>
        <a:p>
          <a:pPr rtl="0"/>
          <a:r>
            <a:rPr lang="ru-RU" sz="1600" dirty="0" smtClean="0"/>
            <a:t>Во время урока – на интерактивной доске, в том числе вместе с бумажным учебником</a:t>
          </a:r>
          <a:endParaRPr lang="ru-RU" sz="1600" dirty="0"/>
        </a:p>
      </dgm:t>
    </dgm:pt>
    <dgm:pt modelId="{9630C7CD-0031-4E7C-8A88-DA02F30DD48A}" type="parTrans" cxnId="{42611CD4-2113-4463-8ABB-B2D5DEE04721}">
      <dgm:prSet/>
      <dgm:spPr/>
      <dgm:t>
        <a:bodyPr/>
        <a:lstStyle/>
        <a:p>
          <a:endParaRPr lang="ru-RU"/>
        </a:p>
      </dgm:t>
    </dgm:pt>
    <dgm:pt modelId="{53804269-CCA4-4E73-A37B-D1F49B768B5B}" type="sibTrans" cxnId="{42611CD4-2113-4463-8ABB-B2D5DEE04721}">
      <dgm:prSet/>
      <dgm:spPr/>
      <dgm:t>
        <a:bodyPr/>
        <a:lstStyle/>
        <a:p>
          <a:endParaRPr lang="ru-RU"/>
        </a:p>
      </dgm:t>
    </dgm:pt>
    <dgm:pt modelId="{AE533773-F740-4FAA-AAF0-E816AB2DDB22}">
      <dgm:prSet custT="1"/>
      <dgm:spPr/>
      <dgm:t>
        <a:bodyPr/>
        <a:lstStyle/>
        <a:p>
          <a:pPr rtl="0"/>
          <a:r>
            <a:rPr lang="ru-RU" sz="2000" dirty="0" smtClean="0"/>
            <a:t>Во время урока – вместо бумажных учебников</a:t>
          </a:r>
          <a:endParaRPr lang="ru-RU" sz="2000" dirty="0"/>
        </a:p>
      </dgm:t>
    </dgm:pt>
    <dgm:pt modelId="{39402BB6-FC9F-45D2-B607-52F2AAF8427E}" type="parTrans" cxnId="{F66F5F36-4B3B-4A81-8FEB-B6128C2D9F14}">
      <dgm:prSet/>
      <dgm:spPr/>
      <dgm:t>
        <a:bodyPr/>
        <a:lstStyle/>
        <a:p>
          <a:endParaRPr lang="ru-RU"/>
        </a:p>
      </dgm:t>
    </dgm:pt>
    <dgm:pt modelId="{2735F328-9E4B-4536-905C-B40E8C57772B}" type="sibTrans" cxnId="{F66F5F36-4B3B-4A81-8FEB-B6128C2D9F14}">
      <dgm:prSet/>
      <dgm:spPr/>
      <dgm:t>
        <a:bodyPr/>
        <a:lstStyle/>
        <a:p>
          <a:endParaRPr lang="ru-RU"/>
        </a:p>
      </dgm:t>
    </dgm:pt>
    <dgm:pt modelId="{D29CF65B-BCAA-4DAA-8EB5-D64660E7E1BB}">
      <dgm:prSet custT="1"/>
      <dgm:spPr/>
      <dgm:t>
        <a:bodyPr/>
        <a:lstStyle/>
        <a:p>
          <a:pPr rtl="0"/>
          <a:r>
            <a:rPr lang="ru-RU" sz="2000" dirty="0" smtClean="0"/>
            <a:t>Дома – вместо бумажных учебников</a:t>
          </a:r>
          <a:endParaRPr lang="ru-RU" sz="2000" dirty="0"/>
        </a:p>
      </dgm:t>
    </dgm:pt>
    <dgm:pt modelId="{950C9805-EBBA-4CE6-BDBD-5DA7CBE8E218}" type="parTrans" cxnId="{BBACCE60-3C1D-4F59-8E9E-F616F766AB09}">
      <dgm:prSet/>
      <dgm:spPr/>
      <dgm:t>
        <a:bodyPr/>
        <a:lstStyle/>
        <a:p>
          <a:endParaRPr lang="ru-RU"/>
        </a:p>
      </dgm:t>
    </dgm:pt>
    <dgm:pt modelId="{E45D9064-CD0F-47FE-9FE4-9B06CAAE193E}" type="sibTrans" cxnId="{BBACCE60-3C1D-4F59-8E9E-F616F766AB09}">
      <dgm:prSet/>
      <dgm:spPr/>
      <dgm:t>
        <a:bodyPr/>
        <a:lstStyle/>
        <a:p>
          <a:endParaRPr lang="ru-RU"/>
        </a:p>
      </dgm:t>
    </dgm:pt>
    <dgm:pt modelId="{C5A3B02B-2F5E-41E2-9776-D704A3A57EAC}">
      <dgm:prSet custT="1"/>
      <dgm:spPr/>
      <dgm:t>
        <a:bodyPr/>
        <a:lstStyle/>
        <a:p>
          <a:pPr rtl="0"/>
          <a:r>
            <a:rPr lang="ru-RU" sz="2000" dirty="0" smtClean="0"/>
            <a:t>В нестандартных ситуациях – вместо бумажного учебника</a:t>
          </a:r>
          <a:endParaRPr lang="ru-RU" sz="2000" dirty="0"/>
        </a:p>
      </dgm:t>
    </dgm:pt>
    <dgm:pt modelId="{ED657C01-6944-4785-8E45-A4A26F5A3750}" type="sibTrans" cxnId="{E3B90B3A-6952-4B7E-BD7B-45C0F199D807}">
      <dgm:prSet/>
      <dgm:spPr/>
      <dgm:t>
        <a:bodyPr/>
        <a:lstStyle/>
        <a:p>
          <a:endParaRPr lang="ru-RU"/>
        </a:p>
      </dgm:t>
    </dgm:pt>
    <dgm:pt modelId="{371FE41C-9C5F-443C-A991-5F6ED72EB8AA}" type="parTrans" cxnId="{E3B90B3A-6952-4B7E-BD7B-45C0F199D807}">
      <dgm:prSet/>
      <dgm:spPr/>
      <dgm:t>
        <a:bodyPr/>
        <a:lstStyle/>
        <a:p>
          <a:endParaRPr lang="ru-RU"/>
        </a:p>
      </dgm:t>
    </dgm:pt>
    <dgm:pt modelId="{2F27ED72-8F7B-4A95-B930-20B4FFBCCE7C}" type="pres">
      <dgm:prSet presAssocID="{9D72F516-1A48-463A-A180-D0CCDD1919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5795AA-64C7-4DBF-BC13-D2E1CEB7F344}" type="pres">
      <dgm:prSet presAssocID="{4FC5C0E5-78FB-473D-B9D4-0280C21B8E1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E99DF-9066-40C8-9D78-C8722A972D17}" type="pres">
      <dgm:prSet presAssocID="{53804269-CCA4-4E73-A37B-D1F49B768B5B}" presName="spacer" presStyleCnt="0"/>
      <dgm:spPr/>
      <dgm:t>
        <a:bodyPr/>
        <a:lstStyle/>
        <a:p>
          <a:endParaRPr lang="ru-RU"/>
        </a:p>
      </dgm:t>
    </dgm:pt>
    <dgm:pt modelId="{1FBCC10E-4B6B-4830-8757-BEF522276966}" type="pres">
      <dgm:prSet presAssocID="{AE533773-F740-4FAA-AAF0-E816AB2DDB2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F825B-062E-44CF-BDB9-2A0038371781}" type="pres">
      <dgm:prSet presAssocID="{2735F328-9E4B-4536-905C-B40E8C57772B}" presName="spacer" presStyleCnt="0"/>
      <dgm:spPr/>
      <dgm:t>
        <a:bodyPr/>
        <a:lstStyle/>
        <a:p>
          <a:endParaRPr lang="ru-RU"/>
        </a:p>
      </dgm:t>
    </dgm:pt>
    <dgm:pt modelId="{8C094620-F73F-4B66-B2E9-D5CF16F8CF84}" type="pres">
      <dgm:prSet presAssocID="{D29CF65B-BCAA-4DAA-8EB5-D64660E7E1B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FEAE6-CDB9-4123-8056-C6939E6AD42E}" type="pres">
      <dgm:prSet presAssocID="{E45D9064-CD0F-47FE-9FE4-9B06CAAE193E}" presName="spacer" presStyleCnt="0"/>
      <dgm:spPr/>
      <dgm:t>
        <a:bodyPr/>
        <a:lstStyle/>
        <a:p>
          <a:endParaRPr lang="ru-RU"/>
        </a:p>
      </dgm:t>
    </dgm:pt>
    <dgm:pt modelId="{5BBEC9BE-7C9F-4B6F-9AFC-5507578A44C5}" type="pres">
      <dgm:prSet presAssocID="{C5A3B02B-2F5E-41E2-9776-D704A3A57EA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4113B1-317C-4716-AAD2-B004145F0E53}" type="presOf" srcId="{9D72F516-1A48-463A-A180-D0CCDD1919BC}" destId="{2F27ED72-8F7B-4A95-B930-20B4FFBCCE7C}" srcOrd="0" destOrd="0" presId="urn:microsoft.com/office/officeart/2005/8/layout/vList2"/>
    <dgm:cxn modelId="{C67928D5-CDBC-4B4B-99FE-89E64BA00FE6}" type="presOf" srcId="{AE533773-F740-4FAA-AAF0-E816AB2DDB22}" destId="{1FBCC10E-4B6B-4830-8757-BEF522276966}" srcOrd="0" destOrd="0" presId="urn:microsoft.com/office/officeart/2005/8/layout/vList2"/>
    <dgm:cxn modelId="{42611CD4-2113-4463-8ABB-B2D5DEE04721}" srcId="{9D72F516-1A48-463A-A180-D0CCDD1919BC}" destId="{4FC5C0E5-78FB-473D-B9D4-0280C21B8E1B}" srcOrd="0" destOrd="0" parTransId="{9630C7CD-0031-4E7C-8A88-DA02F30DD48A}" sibTransId="{53804269-CCA4-4E73-A37B-D1F49B768B5B}"/>
    <dgm:cxn modelId="{0B63290D-452E-4161-B807-307FA16CE80A}" type="presOf" srcId="{4FC5C0E5-78FB-473D-B9D4-0280C21B8E1B}" destId="{1B5795AA-64C7-4DBF-BC13-D2E1CEB7F344}" srcOrd="0" destOrd="0" presId="urn:microsoft.com/office/officeart/2005/8/layout/vList2"/>
    <dgm:cxn modelId="{27384AA8-CCC7-4F52-83D9-C7BB91FF4F91}" type="presOf" srcId="{D29CF65B-BCAA-4DAA-8EB5-D64660E7E1BB}" destId="{8C094620-F73F-4B66-B2E9-D5CF16F8CF84}" srcOrd="0" destOrd="0" presId="urn:microsoft.com/office/officeart/2005/8/layout/vList2"/>
    <dgm:cxn modelId="{CD180379-8DBB-4C4E-8106-DC821FA4FD93}" type="presOf" srcId="{C5A3B02B-2F5E-41E2-9776-D704A3A57EAC}" destId="{5BBEC9BE-7C9F-4B6F-9AFC-5507578A44C5}" srcOrd="0" destOrd="0" presId="urn:microsoft.com/office/officeart/2005/8/layout/vList2"/>
    <dgm:cxn modelId="{E3B90B3A-6952-4B7E-BD7B-45C0F199D807}" srcId="{9D72F516-1A48-463A-A180-D0CCDD1919BC}" destId="{C5A3B02B-2F5E-41E2-9776-D704A3A57EAC}" srcOrd="3" destOrd="0" parTransId="{371FE41C-9C5F-443C-A991-5F6ED72EB8AA}" sibTransId="{ED657C01-6944-4785-8E45-A4A26F5A3750}"/>
    <dgm:cxn modelId="{BBACCE60-3C1D-4F59-8E9E-F616F766AB09}" srcId="{9D72F516-1A48-463A-A180-D0CCDD1919BC}" destId="{D29CF65B-BCAA-4DAA-8EB5-D64660E7E1BB}" srcOrd="2" destOrd="0" parTransId="{950C9805-EBBA-4CE6-BDBD-5DA7CBE8E218}" sibTransId="{E45D9064-CD0F-47FE-9FE4-9B06CAAE193E}"/>
    <dgm:cxn modelId="{F66F5F36-4B3B-4A81-8FEB-B6128C2D9F14}" srcId="{9D72F516-1A48-463A-A180-D0CCDD1919BC}" destId="{AE533773-F740-4FAA-AAF0-E816AB2DDB22}" srcOrd="1" destOrd="0" parTransId="{39402BB6-FC9F-45D2-B607-52F2AAF8427E}" sibTransId="{2735F328-9E4B-4536-905C-B40E8C57772B}"/>
    <dgm:cxn modelId="{240E7227-2827-42C0-A440-73F5C9918F72}" type="presParOf" srcId="{2F27ED72-8F7B-4A95-B930-20B4FFBCCE7C}" destId="{1B5795AA-64C7-4DBF-BC13-D2E1CEB7F344}" srcOrd="0" destOrd="0" presId="urn:microsoft.com/office/officeart/2005/8/layout/vList2"/>
    <dgm:cxn modelId="{2D04769E-A8A1-481B-B057-56910AB89BAD}" type="presParOf" srcId="{2F27ED72-8F7B-4A95-B930-20B4FFBCCE7C}" destId="{6D8E99DF-9066-40C8-9D78-C8722A972D17}" srcOrd="1" destOrd="0" presId="urn:microsoft.com/office/officeart/2005/8/layout/vList2"/>
    <dgm:cxn modelId="{8C90A978-D9A1-45BF-9155-8BC2622D35DC}" type="presParOf" srcId="{2F27ED72-8F7B-4A95-B930-20B4FFBCCE7C}" destId="{1FBCC10E-4B6B-4830-8757-BEF522276966}" srcOrd="2" destOrd="0" presId="urn:microsoft.com/office/officeart/2005/8/layout/vList2"/>
    <dgm:cxn modelId="{A8B803CC-563A-4B10-B201-72C61D17E117}" type="presParOf" srcId="{2F27ED72-8F7B-4A95-B930-20B4FFBCCE7C}" destId="{6BDF825B-062E-44CF-BDB9-2A0038371781}" srcOrd="3" destOrd="0" presId="urn:microsoft.com/office/officeart/2005/8/layout/vList2"/>
    <dgm:cxn modelId="{6E533C68-9348-4637-9C54-7DBB42FA1727}" type="presParOf" srcId="{2F27ED72-8F7B-4A95-B930-20B4FFBCCE7C}" destId="{8C094620-F73F-4B66-B2E9-D5CF16F8CF84}" srcOrd="4" destOrd="0" presId="urn:microsoft.com/office/officeart/2005/8/layout/vList2"/>
    <dgm:cxn modelId="{03CED0DF-E338-4605-B101-1A744C2D6541}" type="presParOf" srcId="{2F27ED72-8F7B-4A95-B930-20B4FFBCCE7C}" destId="{F32FEAE6-CDB9-4123-8056-C6939E6AD42E}" srcOrd="5" destOrd="0" presId="urn:microsoft.com/office/officeart/2005/8/layout/vList2"/>
    <dgm:cxn modelId="{E3CFDCB7-B28F-47BA-80B4-BAD9823A520F}" type="presParOf" srcId="{2F27ED72-8F7B-4A95-B930-20B4FFBCCE7C}" destId="{5BBEC9BE-7C9F-4B6F-9AFC-5507578A44C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72F516-1A48-463A-A180-D0CCDD1919BC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E533773-F740-4FAA-AAF0-E816AB2DDB22}">
      <dgm:prSet/>
      <dgm:spPr/>
      <dgm:t>
        <a:bodyPr/>
        <a:lstStyle/>
        <a:p>
          <a:pPr rtl="0"/>
          <a:r>
            <a:rPr lang="ru-RU" dirty="0" smtClean="0"/>
            <a:t>Создание закладок и заметок</a:t>
          </a:r>
          <a:endParaRPr lang="ru-RU" dirty="0"/>
        </a:p>
      </dgm:t>
    </dgm:pt>
    <dgm:pt modelId="{39402BB6-FC9F-45D2-B607-52F2AAF8427E}" type="parTrans" cxnId="{F66F5F36-4B3B-4A81-8FEB-B6128C2D9F14}">
      <dgm:prSet/>
      <dgm:spPr/>
      <dgm:t>
        <a:bodyPr/>
        <a:lstStyle/>
        <a:p>
          <a:endParaRPr lang="ru-RU"/>
        </a:p>
      </dgm:t>
    </dgm:pt>
    <dgm:pt modelId="{2735F328-9E4B-4536-905C-B40E8C57772B}" type="sibTrans" cxnId="{F66F5F36-4B3B-4A81-8FEB-B6128C2D9F14}">
      <dgm:prSet/>
      <dgm:spPr/>
      <dgm:t>
        <a:bodyPr/>
        <a:lstStyle/>
        <a:p>
          <a:endParaRPr lang="ru-RU"/>
        </a:p>
      </dgm:t>
    </dgm:pt>
    <dgm:pt modelId="{D29CF65B-BCAA-4DAA-8EB5-D64660E7E1BB}">
      <dgm:prSet/>
      <dgm:spPr/>
      <dgm:t>
        <a:bodyPr/>
        <a:lstStyle/>
        <a:p>
          <a:pPr rtl="0"/>
          <a:r>
            <a:rPr lang="ru-RU" dirty="0" smtClean="0"/>
            <a:t>Возможность адаптации шрифта</a:t>
          </a:r>
          <a:endParaRPr lang="ru-RU" dirty="0"/>
        </a:p>
      </dgm:t>
    </dgm:pt>
    <dgm:pt modelId="{950C9805-EBBA-4CE6-BDBD-5DA7CBE8E218}" type="parTrans" cxnId="{BBACCE60-3C1D-4F59-8E9E-F616F766AB09}">
      <dgm:prSet/>
      <dgm:spPr/>
      <dgm:t>
        <a:bodyPr/>
        <a:lstStyle/>
        <a:p>
          <a:endParaRPr lang="ru-RU"/>
        </a:p>
      </dgm:t>
    </dgm:pt>
    <dgm:pt modelId="{E45D9064-CD0F-47FE-9FE4-9B06CAAE193E}" type="sibTrans" cxnId="{BBACCE60-3C1D-4F59-8E9E-F616F766AB09}">
      <dgm:prSet/>
      <dgm:spPr/>
      <dgm:t>
        <a:bodyPr/>
        <a:lstStyle/>
        <a:p>
          <a:endParaRPr lang="ru-RU"/>
        </a:p>
      </dgm:t>
    </dgm:pt>
    <dgm:pt modelId="{C5A3B02B-2F5E-41E2-9776-D704A3A57EAC}">
      <dgm:prSet/>
      <dgm:spPr/>
      <dgm:t>
        <a:bodyPr/>
        <a:lstStyle/>
        <a:p>
          <a:pPr rtl="0"/>
          <a:r>
            <a:rPr lang="ru-RU" dirty="0" smtClean="0"/>
            <a:t>Поиск по тексту</a:t>
          </a:r>
          <a:endParaRPr lang="ru-RU" dirty="0"/>
        </a:p>
      </dgm:t>
    </dgm:pt>
    <dgm:pt modelId="{371FE41C-9C5F-443C-A991-5F6ED72EB8AA}" type="parTrans" cxnId="{E3B90B3A-6952-4B7E-BD7B-45C0F199D807}">
      <dgm:prSet/>
      <dgm:spPr/>
      <dgm:t>
        <a:bodyPr/>
        <a:lstStyle/>
        <a:p>
          <a:endParaRPr lang="ru-RU"/>
        </a:p>
      </dgm:t>
    </dgm:pt>
    <dgm:pt modelId="{ED657C01-6944-4785-8E45-A4A26F5A3750}" type="sibTrans" cxnId="{E3B90B3A-6952-4B7E-BD7B-45C0F199D807}">
      <dgm:prSet/>
      <dgm:spPr/>
      <dgm:t>
        <a:bodyPr/>
        <a:lstStyle/>
        <a:p>
          <a:endParaRPr lang="ru-RU"/>
        </a:p>
      </dgm:t>
    </dgm:pt>
    <dgm:pt modelId="{4FC5C0E5-78FB-473D-B9D4-0280C21B8E1B}">
      <dgm:prSet/>
      <dgm:spPr/>
      <dgm:t>
        <a:bodyPr/>
        <a:lstStyle/>
        <a:p>
          <a:pPr rtl="0"/>
          <a:r>
            <a:rPr lang="ru-RU" dirty="0" smtClean="0"/>
            <a:t>Быстрый переход к нужной странице</a:t>
          </a:r>
          <a:endParaRPr lang="ru-RU" dirty="0"/>
        </a:p>
      </dgm:t>
    </dgm:pt>
    <dgm:pt modelId="{53804269-CCA4-4E73-A37B-D1F49B768B5B}" type="sibTrans" cxnId="{42611CD4-2113-4463-8ABB-B2D5DEE04721}">
      <dgm:prSet/>
      <dgm:spPr/>
      <dgm:t>
        <a:bodyPr/>
        <a:lstStyle/>
        <a:p>
          <a:endParaRPr lang="ru-RU"/>
        </a:p>
      </dgm:t>
    </dgm:pt>
    <dgm:pt modelId="{9630C7CD-0031-4E7C-8A88-DA02F30DD48A}" type="parTrans" cxnId="{42611CD4-2113-4463-8ABB-B2D5DEE04721}">
      <dgm:prSet/>
      <dgm:spPr/>
      <dgm:t>
        <a:bodyPr/>
        <a:lstStyle/>
        <a:p>
          <a:endParaRPr lang="ru-RU"/>
        </a:p>
      </dgm:t>
    </dgm:pt>
    <dgm:pt modelId="{2F27ED72-8F7B-4A95-B930-20B4FFBCCE7C}" type="pres">
      <dgm:prSet presAssocID="{9D72F516-1A48-463A-A180-D0CCDD1919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5795AA-64C7-4DBF-BC13-D2E1CEB7F344}" type="pres">
      <dgm:prSet presAssocID="{4FC5C0E5-78FB-473D-B9D4-0280C21B8E1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E99DF-9066-40C8-9D78-C8722A972D17}" type="pres">
      <dgm:prSet presAssocID="{53804269-CCA4-4E73-A37B-D1F49B768B5B}" presName="spacer" presStyleCnt="0"/>
      <dgm:spPr/>
      <dgm:t>
        <a:bodyPr/>
        <a:lstStyle/>
        <a:p>
          <a:endParaRPr lang="ru-RU"/>
        </a:p>
      </dgm:t>
    </dgm:pt>
    <dgm:pt modelId="{1FBCC10E-4B6B-4830-8757-BEF522276966}" type="pres">
      <dgm:prSet presAssocID="{AE533773-F740-4FAA-AAF0-E816AB2DDB2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F825B-062E-44CF-BDB9-2A0038371781}" type="pres">
      <dgm:prSet presAssocID="{2735F328-9E4B-4536-905C-B40E8C57772B}" presName="spacer" presStyleCnt="0"/>
      <dgm:spPr/>
      <dgm:t>
        <a:bodyPr/>
        <a:lstStyle/>
        <a:p>
          <a:endParaRPr lang="ru-RU"/>
        </a:p>
      </dgm:t>
    </dgm:pt>
    <dgm:pt modelId="{8C094620-F73F-4B66-B2E9-D5CF16F8CF84}" type="pres">
      <dgm:prSet presAssocID="{D29CF65B-BCAA-4DAA-8EB5-D64660E7E1B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FEAE6-CDB9-4123-8056-C6939E6AD42E}" type="pres">
      <dgm:prSet presAssocID="{E45D9064-CD0F-47FE-9FE4-9B06CAAE193E}" presName="spacer" presStyleCnt="0"/>
      <dgm:spPr/>
      <dgm:t>
        <a:bodyPr/>
        <a:lstStyle/>
        <a:p>
          <a:endParaRPr lang="ru-RU"/>
        </a:p>
      </dgm:t>
    </dgm:pt>
    <dgm:pt modelId="{5BBEC9BE-7C9F-4B6F-9AFC-5507578A44C5}" type="pres">
      <dgm:prSet presAssocID="{C5A3B02B-2F5E-41E2-9776-D704A3A57EA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4C1EA4-CE9D-46F4-870A-C5AE84F6C108}" type="presOf" srcId="{D29CF65B-BCAA-4DAA-8EB5-D64660E7E1BB}" destId="{8C094620-F73F-4B66-B2E9-D5CF16F8CF84}" srcOrd="0" destOrd="0" presId="urn:microsoft.com/office/officeart/2005/8/layout/vList2"/>
    <dgm:cxn modelId="{42611CD4-2113-4463-8ABB-B2D5DEE04721}" srcId="{9D72F516-1A48-463A-A180-D0CCDD1919BC}" destId="{4FC5C0E5-78FB-473D-B9D4-0280C21B8E1B}" srcOrd="0" destOrd="0" parTransId="{9630C7CD-0031-4E7C-8A88-DA02F30DD48A}" sibTransId="{53804269-CCA4-4E73-A37B-D1F49B768B5B}"/>
    <dgm:cxn modelId="{B961ECF1-B054-4E3C-B866-9E23A1B1CD0F}" type="presOf" srcId="{4FC5C0E5-78FB-473D-B9D4-0280C21B8E1B}" destId="{1B5795AA-64C7-4DBF-BC13-D2E1CEB7F344}" srcOrd="0" destOrd="0" presId="urn:microsoft.com/office/officeart/2005/8/layout/vList2"/>
    <dgm:cxn modelId="{8B7E2C20-DC1C-4A42-906E-947FDF3695AD}" type="presOf" srcId="{9D72F516-1A48-463A-A180-D0CCDD1919BC}" destId="{2F27ED72-8F7B-4A95-B930-20B4FFBCCE7C}" srcOrd="0" destOrd="0" presId="urn:microsoft.com/office/officeart/2005/8/layout/vList2"/>
    <dgm:cxn modelId="{C3D3EEBB-D914-4764-B925-62C98F859EF5}" type="presOf" srcId="{AE533773-F740-4FAA-AAF0-E816AB2DDB22}" destId="{1FBCC10E-4B6B-4830-8757-BEF522276966}" srcOrd="0" destOrd="0" presId="urn:microsoft.com/office/officeart/2005/8/layout/vList2"/>
    <dgm:cxn modelId="{B308EEAA-8139-409B-9377-42508CF42FDA}" type="presOf" srcId="{C5A3B02B-2F5E-41E2-9776-D704A3A57EAC}" destId="{5BBEC9BE-7C9F-4B6F-9AFC-5507578A44C5}" srcOrd="0" destOrd="0" presId="urn:microsoft.com/office/officeart/2005/8/layout/vList2"/>
    <dgm:cxn modelId="{E3B90B3A-6952-4B7E-BD7B-45C0F199D807}" srcId="{9D72F516-1A48-463A-A180-D0CCDD1919BC}" destId="{C5A3B02B-2F5E-41E2-9776-D704A3A57EAC}" srcOrd="3" destOrd="0" parTransId="{371FE41C-9C5F-443C-A991-5F6ED72EB8AA}" sibTransId="{ED657C01-6944-4785-8E45-A4A26F5A3750}"/>
    <dgm:cxn modelId="{BBACCE60-3C1D-4F59-8E9E-F616F766AB09}" srcId="{9D72F516-1A48-463A-A180-D0CCDD1919BC}" destId="{D29CF65B-BCAA-4DAA-8EB5-D64660E7E1BB}" srcOrd="2" destOrd="0" parTransId="{950C9805-EBBA-4CE6-BDBD-5DA7CBE8E218}" sibTransId="{E45D9064-CD0F-47FE-9FE4-9B06CAAE193E}"/>
    <dgm:cxn modelId="{F66F5F36-4B3B-4A81-8FEB-B6128C2D9F14}" srcId="{9D72F516-1A48-463A-A180-D0CCDD1919BC}" destId="{AE533773-F740-4FAA-AAF0-E816AB2DDB22}" srcOrd="1" destOrd="0" parTransId="{39402BB6-FC9F-45D2-B607-52F2AAF8427E}" sibTransId="{2735F328-9E4B-4536-905C-B40E8C57772B}"/>
    <dgm:cxn modelId="{35ABD15B-2606-46D9-B487-5C3E72C37BDA}" type="presParOf" srcId="{2F27ED72-8F7B-4A95-B930-20B4FFBCCE7C}" destId="{1B5795AA-64C7-4DBF-BC13-D2E1CEB7F344}" srcOrd="0" destOrd="0" presId="urn:microsoft.com/office/officeart/2005/8/layout/vList2"/>
    <dgm:cxn modelId="{BF417A8A-993A-4CC6-AB18-0F31E9495EAE}" type="presParOf" srcId="{2F27ED72-8F7B-4A95-B930-20B4FFBCCE7C}" destId="{6D8E99DF-9066-40C8-9D78-C8722A972D17}" srcOrd="1" destOrd="0" presId="urn:microsoft.com/office/officeart/2005/8/layout/vList2"/>
    <dgm:cxn modelId="{E4D98A94-FECB-41C7-92DD-BF9B46618C0B}" type="presParOf" srcId="{2F27ED72-8F7B-4A95-B930-20B4FFBCCE7C}" destId="{1FBCC10E-4B6B-4830-8757-BEF522276966}" srcOrd="2" destOrd="0" presId="urn:microsoft.com/office/officeart/2005/8/layout/vList2"/>
    <dgm:cxn modelId="{26F3D676-177B-49D4-9AA2-7CD4F68521B9}" type="presParOf" srcId="{2F27ED72-8F7B-4A95-B930-20B4FFBCCE7C}" destId="{6BDF825B-062E-44CF-BDB9-2A0038371781}" srcOrd="3" destOrd="0" presId="urn:microsoft.com/office/officeart/2005/8/layout/vList2"/>
    <dgm:cxn modelId="{13212DD7-5161-432B-A45B-52CD226BF4E7}" type="presParOf" srcId="{2F27ED72-8F7B-4A95-B930-20B4FFBCCE7C}" destId="{8C094620-F73F-4B66-B2E9-D5CF16F8CF84}" srcOrd="4" destOrd="0" presId="urn:microsoft.com/office/officeart/2005/8/layout/vList2"/>
    <dgm:cxn modelId="{B515F7CB-5A48-4E42-BE53-B5AE4C174A8F}" type="presParOf" srcId="{2F27ED72-8F7B-4A95-B930-20B4FFBCCE7C}" destId="{F32FEAE6-CDB9-4123-8056-C6939E6AD42E}" srcOrd="5" destOrd="0" presId="urn:microsoft.com/office/officeart/2005/8/layout/vList2"/>
    <dgm:cxn modelId="{391BA40B-9D30-4408-AE27-BDFCC8D7B01A}" type="presParOf" srcId="{2F27ED72-8F7B-4A95-B930-20B4FFBCCE7C}" destId="{5BBEC9BE-7C9F-4B6F-9AFC-5507578A44C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A3B6F2-B7E6-42ED-ABD7-B73CDE1C8EEC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E433946-6C78-4BB7-AC48-FF5C7F66838D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565627A7-FD7A-433E-9C08-89BF275ACBEB}" type="parTrans" cxnId="{F2455DD7-1BD0-4A92-A1E6-3830ADDDB45B}">
      <dgm:prSet/>
      <dgm:spPr/>
      <dgm:t>
        <a:bodyPr/>
        <a:lstStyle/>
        <a:p>
          <a:endParaRPr lang="ru-RU"/>
        </a:p>
      </dgm:t>
    </dgm:pt>
    <dgm:pt modelId="{E0CD2A78-19E4-4B2A-93E9-F04F532088CD}" type="sibTrans" cxnId="{F2455DD7-1BD0-4A92-A1E6-3830ADDDB45B}">
      <dgm:prSet/>
      <dgm:spPr/>
      <dgm:t>
        <a:bodyPr/>
        <a:lstStyle/>
        <a:p>
          <a:endParaRPr lang="ru-RU"/>
        </a:p>
      </dgm:t>
    </dgm:pt>
    <dgm:pt modelId="{66171840-1CBE-4651-A581-07CA66384EB6}">
      <dgm:prSet phldrT="[Текст]" phldr="1"/>
      <dgm:spPr/>
      <dgm:t>
        <a:bodyPr/>
        <a:lstStyle/>
        <a:p>
          <a:pPr marL="228600" indent="0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700" dirty="0"/>
        </a:p>
      </dgm:t>
    </dgm:pt>
    <dgm:pt modelId="{FA92A27F-5A49-43F3-AA33-98AACDF5C100}" type="parTrans" cxnId="{644724B5-ACD9-4EC7-9D72-11362D1474C7}">
      <dgm:prSet/>
      <dgm:spPr/>
      <dgm:t>
        <a:bodyPr/>
        <a:lstStyle/>
        <a:p>
          <a:endParaRPr lang="ru-RU"/>
        </a:p>
      </dgm:t>
    </dgm:pt>
    <dgm:pt modelId="{E9E2D333-B739-4731-84B7-FC35211FFC50}" type="sibTrans" cxnId="{644724B5-ACD9-4EC7-9D72-11362D1474C7}">
      <dgm:prSet/>
      <dgm:spPr/>
      <dgm:t>
        <a:bodyPr/>
        <a:lstStyle/>
        <a:p>
          <a:endParaRPr lang="ru-RU"/>
        </a:p>
      </dgm:t>
    </dgm:pt>
    <dgm:pt modelId="{4A5AEA9E-2FCF-42B9-B268-424C31B39EF5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FE6A795-4652-49EE-A562-139EF91EF312}" type="parTrans" cxnId="{7411EB97-DA9E-40AA-9EEB-13BE6A8B0D9E}">
      <dgm:prSet/>
      <dgm:spPr/>
      <dgm:t>
        <a:bodyPr/>
        <a:lstStyle/>
        <a:p>
          <a:endParaRPr lang="ru-RU"/>
        </a:p>
      </dgm:t>
    </dgm:pt>
    <dgm:pt modelId="{970720A5-2CE0-4816-B722-F9EBC4ED7E13}" type="sibTrans" cxnId="{7411EB97-DA9E-40AA-9EEB-13BE6A8B0D9E}">
      <dgm:prSet/>
      <dgm:spPr/>
      <dgm:t>
        <a:bodyPr/>
        <a:lstStyle/>
        <a:p>
          <a:endParaRPr lang="ru-RU"/>
        </a:p>
      </dgm:t>
    </dgm:pt>
    <dgm:pt modelId="{1E90B453-7596-4B7D-BECD-310D93F8DD80}">
      <dgm:prSet phldrT="[Текст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Адаптация  в соответствии с потребностями учащегося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уровнем его подготовки, интеллектуальными возможностями и амбициями.</a:t>
          </a:r>
          <a:endParaRPr kumimoji="0" lang="ru-RU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endParaRPr lang="ru-RU" dirty="0"/>
        </a:p>
      </dgm:t>
    </dgm:pt>
    <dgm:pt modelId="{FAFDC6A1-F16F-48F6-953A-36B48AB1BCC1}" type="parTrans" cxnId="{070C02A0-2B56-48E0-8EA7-BEAB55742BC8}">
      <dgm:prSet/>
      <dgm:spPr/>
      <dgm:t>
        <a:bodyPr/>
        <a:lstStyle/>
        <a:p>
          <a:endParaRPr lang="ru-RU"/>
        </a:p>
      </dgm:t>
    </dgm:pt>
    <dgm:pt modelId="{8D3936A1-9786-4ABF-A6E6-ABFF4FC03158}" type="sibTrans" cxnId="{070C02A0-2B56-48E0-8EA7-BEAB55742BC8}">
      <dgm:prSet/>
      <dgm:spPr/>
      <dgm:t>
        <a:bodyPr/>
        <a:lstStyle/>
        <a:p>
          <a:endParaRPr lang="ru-RU"/>
        </a:p>
      </dgm:t>
    </dgm:pt>
    <dgm:pt modelId="{E7677318-0AF1-4535-905F-A87E3970E5C7}">
      <dgm:prSet phldrT="[Текст]" phldr="1"/>
      <dgm:spPr/>
      <dgm:t>
        <a:bodyPr/>
        <a:lstStyle/>
        <a:p>
          <a:pPr marL="228600" indent="0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700" dirty="0"/>
        </a:p>
      </dgm:t>
    </dgm:pt>
    <dgm:pt modelId="{3DAC4AF6-6342-4887-AF32-7C3F8F5617DC}" type="parTrans" cxnId="{4ACF5411-B6A2-4D07-B3AC-59D463DDCD58}">
      <dgm:prSet/>
      <dgm:spPr/>
      <dgm:t>
        <a:bodyPr/>
        <a:lstStyle/>
        <a:p>
          <a:endParaRPr lang="ru-RU"/>
        </a:p>
      </dgm:t>
    </dgm:pt>
    <dgm:pt modelId="{F5B89767-C554-480C-A97D-E85D28643647}" type="sibTrans" cxnId="{4ACF5411-B6A2-4D07-B3AC-59D463DDCD58}">
      <dgm:prSet/>
      <dgm:spPr/>
      <dgm:t>
        <a:bodyPr/>
        <a:lstStyle/>
        <a:p>
          <a:endParaRPr lang="ru-RU"/>
        </a:p>
      </dgm:t>
    </dgm:pt>
    <dgm:pt modelId="{4D58496A-7F22-4CC0-B217-0CB0BFC02C02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90C0A3E7-2DCC-48E7-B734-3011A1CFF8B2}" type="parTrans" cxnId="{1907E866-D0FB-4840-912E-41CB343A96BF}">
      <dgm:prSet/>
      <dgm:spPr/>
      <dgm:t>
        <a:bodyPr/>
        <a:lstStyle/>
        <a:p>
          <a:endParaRPr lang="ru-RU"/>
        </a:p>
      </dgm:t>
    </dgm:pt>
    <dgm:pt modelId="{03FE5C2C-913A-4BCF-853B-7FCF549D6778}" type="sibTrans" cxnId="{1907E866-D0FB-4840-912E-41CB343A96BF}">
      <dgm:prSet/>
      <dgm:spPr/>
      <dgm:t>
        <a:bodyPr/>
        <a:lstStyle/>
        <a:p>
          <a:endParaRPr lang="ru-RU"/>
        </a:p>
      </dgm:t>
    </dgm:pt>
    <dgm:pt modelId="{9F539AAF-A53B-4BB1-A151-53834EB5D2F4}">
      <dgm:prSet phldrT="[Текст]" custT="1"/>
      <dgm:spPr/>
      <dgm:t>
        <a:bodyPr/>
        <a:lstStyle/>
        <a:p>
          <a:pPr marL="0" marR="0" lvl="8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Освобождение от громоздких действий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позволяя сосредоточиться на сути предмета, рассмотреть большее количество примеров и решить больше заданий.</a:t>
          </a:r>
          <a:endParaRPr kumimoji="0" lang="ru-RU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228600" indent="0" defTabSz="1200150">
            <a:lnSpc>
              <a:spcPct val="90000"/>
            </a:lnSpc>
          </a:pP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DC40479-4A2D-4EEE-A9C7-ECF2E7827D7A}" type="parTrans" cxnId="{075A27BD-AADF-4931-8D79-06D87CF41AA6}">
      <dgm:prSet/>
      <dgm:spPr/>
      <dgm:t>
        <a:bodyPr/>
        <a:lstStyle/>
        <a:p>
          <a:endParaRPr lang="ru-RU"/>
        </a:p>
      </dgm:t>
    </dgm:pt>
    <dgm:pt modelId="{66796974-6CC7-4510-AD7C-9E80644C9D6F}" type="sibTrans" cxnId="{075A27BD-AADF-4931-8D79-06D87CF41AA6}">
      <dgm:prSet/>
      <dgm:spPr/>
      <dgm:t>
        <a:bodyPr/>
        <a:lstStyle/>
        <a:p>
          <a:endParaRPr lang="ru-RU"/>
        </a:p>
      </dgm:t>
    </dgm:pt>
    <dgm:pt modelId="{BC8D691E-7873-4719-8DFC-3CBC15CBBC99}">
      <dgm:prSet phldrT="[Текст]" phldr="1" custT="1"/>
      <dgm:spPr/>
      <dgm:t>
        <a:bodyPr/>
        <a:lstStyle/>
        <a:p>
          <a:pPr marL="228600" indent="0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5A36A2C1-D478-4580-BE09-C2873C85C93C}" type="parTrans" cxnId="{7E7F28EB-A727-471A-A3E2-4E6B46AD4D93}">
      <dgm:prSet/>
      <dgm:spPr/>
      <dgm:t>
        <a:bodyPr/>
        <a:lstStyle/>
        <a:p>
          <a:endParaRPr lang="ru-RU"/>
        </a:p>
      </dgm:t>
    </dgm:pt>
    <dgm:pt modelId="{F9CFEAAC-2608-4D36-94EA-CEDD989FE1CC}" type="sibTrans" cxnId="{7E7F28EB-A727-471A-A3E2-4E6B46AD4D93}">
      <dgm:prSet/>
      <dgm:spPr/>
      <dgm:t>
        <a:bodyPr/>
        <a:lstStyle/>
        <a:p>
          <a:endParaRPr lang="ru-RU"/>
        </a:p>
      </dgm:t>
    </dgm:pt>
    <dgm:pt modelId="{331556EB-A766-465D-8930-2B21B32142FC}">
      <dgm:prSet phldrT="[Текст]" custT="1"/>
      <dgm:spPr/>
      <dgm:t>
        <a:bodyPr/>
        <a:lstStyle/>
        <a:p>
          <a:endParaRPr lang="ru-RU" dirty="0"/>
        </a:p>
      </dgm:t>
    </dgm:pt>
    <dgm:pt modelId="{1A78F39E-89E8-4749-B282-8FCEB935578D}" type="parTrans" cxnId="{D31059DF-CF7C-4472-B402-4B8C83D13237}">
      <dgm:prSet/>
      <dgm:spPr/>
      <dgm:t>
        <a:bodyPr/>
        <a:lstStyle/>
        <a:p>
          <a:endParaRPr lang="ru-RU"/>
        </a:p>
      </dgm:t>
    </dgm:pt>
    <dgm:pt modelId="{A5079B7A-0056-4418-95C1-4DC8847600BC}" type="sibTrans" cxnId="{D31059DF-CF7C-4472-B402-4B8C83D13237}">
      <dgm:prSet/>
      <dgm:spPr/>
      <dgm:t>
        <a:bodyPr/>
        <a:lstStyle/>
        <a:p>
          <a:endParaRPr lang="ru-RU"/>
        </a:p>
      </dgm:t>
    </dgm:pt>
    <dgm:pt modelId="{0710DF0C-1A3D-42BA-B1E7-1B3B3FC8FB5C}">
      <dgm:prSet phldrT="[Текст]" custT="1"/>
      <dgm:spPr/>
      <dgm:t>
        <a:bodyPr/>
        <a:lstStyle/>
        <a:p>
          <a:endParaRPr lang="ru-RU" dirty="0"/>
        </a:p>
      </dgm:t>
    </dgm:pt>
    <dgm:pt modelId="{34CDC0EB-3AD2-4A43-AF50-1C00556C09BD}" type="parTrans" cxnId="{EB072BEB-98E7-4D17-AD38-61BB99432AC9}">
      <dgm:prSet/>
      <dgm:spPr/>
      <dgm:t>
        <a:bodyPr/>
        <a:lstStyle/>
        <a:p>
          <a:endParaRPr lang="ru-RU"/>
        </a:p>
      </dgm:t>
    </dgm:pt>
    <dgm:pt modelId="{D2A6BA24-EE42-4AC1-9F16-1EFA7F9E7A78}" type="sibTrans" cxnId="{EB072BEB-98E7-4D17-AD38-61BB99432AC9}">
      <dgm:prSet/>
      <dgm:spPr/>
      <dgm:t>
        <a:bodyPr/>
        <a:lstStyle/>
        <a:p>
          <a:endParaRPr lang="ru-RU"/>
        </a:p>
      </dgm:t>
    </dgm:pt>
    <dgm:pt modelId="{CF45C92B-1713-466E-9318-711950E526D5}">
      <dgm:prSet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52ABFB00-A34E-44FF-9507-3B0642A5648F}" type="parTrans" cxnId="{D56CDDDA-19B8-4478-B719-342BE46CB571}">
      <dgm:prSet/>
      <dgm:spPr/>
      <dgm:t>
        <a:bodyPr/>
        <a:lstStyle/>
        <a:p>
          <a:endParaRPr lang="ru-RU"/>
        </a:p>
      </dgm:t>
    </dgm:pt>
    <dgm:pt modelId="{52F278CE-A510-4306-9DCE-03B5C070F528}" type="sibTrans" cxnId="{D56CDDDA-19B8-4478-B719-342BE46CB571}">
      <dgm:prSet/>
      <dgm:spPr/>
      <dgm:t>
        <a:bodyPr/>
        <a:lstStyle/>
        <a:p>
          <a:endParaRPr lang="ru-RU"/>
        </a:p>
      </dgm:t>
    </dgm:pt>
    <dgm:pt modelId="{1A170289-B841-430E-AAAF-44A0329B238D}">
      <dgm:prSet custT="1"/>
      <dgm:spPr/>
      <dgm:t>
        <a:bodyPr/>
        <a:lstStyle/>
        <a:p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Самопроверка на всех этапах работы</a:t>
          </a:r>
          <a:endParaRPr lang="ru-RU" sz="1400" b="1" i="0" dirty="0">
            <a:solidFill>
              <a:srgbClr val="FF0000"/>
            </a:solidFill>
          </a:endParaRPr>
        </a:p>
      </dgm:t>
    </dgm:pt>
    <dgm:pt modelId="{ECAD39CB-F718-4804-A4FA-A35998D1ACE1}" type="parTrans" cxnId="{7DC111C8-596E-40DA-8229-894C80C71664}">
      <dgm:prSet/>
      <dgm:spPr/>
      <dgm:t>
        <a:bodyPr/>
        <a:lstStyle/>
        <a:p>
          <a:endParaRPr lang="ru-RU"/>
        </a:p>
      </dgm:t>
    </dgm:pt>
    <dgm:pt modelId="{D567D00F-C683-49F5-A418-3BDCF7B92ABB}" type="sibTrans" cxnId="{7DC111C8-596E-40DA-8229-894C80C71664}">
      <dgm:prSet/>
      <dgm:spPr/>
      <dgm:t>
        <a:bodyPr/>
        <a:lstStyle/>
        <a:p>
          <a:endParaRPr lang="ru-RU"/>
        </a:p>
      </dgm:t>
    </dgm:pt>
    <dgm:pt modelId="{F6CF03B3-DDB2-4EA0-962B-3EC51F4F9B42}">
      <dgm:prSet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B437B60B-23AD-4C7B-B55F-736D7367D366}" type="parTrans" cxnId="{0D7BE0BC-D6BF-4165-8A34-45B078B586C2}">
      <dgm:prSet/>
      <dgm:spPr/>
      <dgm:t>
        <a:bodyPr/>
        <a:lstStyle/>
        <a:p>
          <a:endParaRPr lang="ru-RU"/>
        </a:p>
      </dgm:t>
    </dgm:pt>
    <dgm:pt modelId="{3BD02753-F16F-4F85-BCAA-1D48E8F05528}" type="sibTrans" cxnId="{0D7BE0BC-D6BF-4165-8A34-45B078B586C2}">
      <dgm:prSet/>
      <dgm:spPr/>
      <dgm:t>
        <a:bodyPr/>
        <a:lstStyle/>
        <a:p>
          <a:endParaRPr lang="ru-RU"/>
        </a:p>
      </dgm:t>
    </dgm:pt>
    <dgm:pt modelId="{AA144E3D-5252-4567-BC14-C6B6B5115EF1}">
      <dgm:prSet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Роль терпеливого наставника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предоставляя практически неограниченное количество разъяснений, повторений, подсказок и проч.</a:t>
          </a:r>
        </a:p>
        <a:p>
          <a:endParaRPr lang="ru-RU" dirty="0"/>
        </a:p>
      </dgm:t>
    </dgm:pt>
    <dgm:pt modelId="{E8FF64D6-7E28-4A7C-A869-6BF3998DE6F8}" type="parTrans" cxnId="{76E2202A-3BB3-43C1-B24E-9F8269A5ED21}">
      <dgm:prSet/>
      <dgm:spPr/>
      <dgm:t>
        <a:bodyPr/>
        <a:lstStyle/>
        <a:p>
          <a:endParaRPr lang="ru-RU"/>
        </a:p>
      </dgm:t>
    </dgm:pt>
    <dgm:pt modelId="{F9205A6B-CE1E-4881-B442-7655FD11066E}" type="sibTrans" cxnId="{76E2202A-3BB3-43C1-B24E-9F8269A5ED21}">
      <dgm:prSet/>
      <dgm:spPr/>
      <dgm:t>
        <a:bodyPr/>
        <a:lstStyle/>
        <a:p>
          <a:endParaRPr lang="ru-RU"/>
        </a:p>
      </dgm:t>
    </dgm:pt>
    <dgm:pt modelId="{4AD1AF5A-3F47-4A15-ABFF-19092C3007BD}">
      <dgm:prSet phldrT="[Текст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Облегчение  понимания изучаемого материала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за счет иных, нежели в печатной учебной литературе, способов подачи материала: индуктивный подход, воздействие на слуховую и эмоциональную память и т.п.</a:t>
          </a:r>
          <a:endParaRPr kumimoji="0" lang="ru-RU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/>
        </a:p>
      </dgm:t>
    </dgm:pt>
    <dgm:pt modelId="{1CD612E4-B606-49E0-A743-C2A76B5D430D}" type="parTrans" cxnId="{0652C8C9-20F2-43F2-A15E-AEE793726E94}">
      <dgm:prSet/>
      <dgm:spPr/>
      <dgm:t>
        <a:bodyPr/>
        <a:lstStyle/>
        <a:p>
          <a:endParaRPr lang="ru-RU"/>
        </a:p>
      </dgm:t>
    </dgm:pt>
    <dgm:pt modelId="{D103E2E3-9666-4CC2-B4AB-6A0BBF834CC9}" type="sibTrans" cxnId="{0652C8C9-20F2-43F2-A15E-AEE793726E94}">
      <dgm:prSet/>
      <dgm:spPr/>
      <dgm:t>
        <a:bodyPr/>
        <a:lstStyle/>
        <a:p>
          <a:endParaRPr lang="ru-RU"/>
        </a:p>
      </dgm:t>
    </dgm:pt>
    <dgm:pt modelId="{1D4CC9D7-E1B3-4EDA-9162-1DFB524F7B25}">
      <dgm:prSet phldrT="[Текст]" custT="1"/>
      <dgm:spPr/>
      <dgm:t>
        <a:bodyPr/>
        <a:lstStyle/>
        <a:p>
          <a:pPr marL="228600" indent="0" defTabSz="1200150">
            <a:lnSpc>
              <a:spcPct val="90000"/>
            </a:lnSpc>
          </a:pP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EAA9B5A-233A-4B13-85E3-DE00051AD605}" type="parTrans" cxnId="{1012F859-DEA2-420A-832B-9E9187B4886C}">
      <dgm:prSet/>
      <dgm:spPr/>
      <dgm:t>
        <a:bodyPr/>
        <a:lstStyle/>
        <a:p>
          <a:endParaRPr lang="ru-RU"/>
        </a:p>
      </dgm:t>
    </dgm:pt>
    <dgm:pt modelId="{9A45E722-8DA1-4A7A-AC17-34058F470076}" type="sibTrans" cxnId="{1012F859-DEA2-420A-832B-9E9187B4886C}">
      <dgm:prSet/>
      <dgm:spPr/>
      <dgm:t>
        <a:bodyPr/>
        <a:lstStyle/>
        <a:p>
          <a:endParaRPr lang="ru-RU"/>
        </a:p>
      </dgm:t>
    </dgm:pt>
    <dgm:pt modelId="{E49B8807-1EF9-4249-925B-FD5DE6C4340B}" type="pres">
      <dgm:prSet presAssocID="{77A3B6F2-B7E6-42ED-ABD7-B73CDE1C8EE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EEE57C-69D8-4DF9-9573-471736B07ED2}" type="pres">
      <dgm:prSet presAssocID="{AE433946-6C78-4BB7-AC48-FF5C7F66838D}" presName="composite" presStyleCnt="0"/>
      <dgm:spPr/>
      <dgm:t>
        <a:bodyPr/>
        <a:lstStyle/>
        <a:p>
          <a:endParaRPr lang="ru-RU"/>
        </a:p>
      </dgm:t>
    </dgm:pt>
    <dgm:pt modelId="{A4F745A7-BF28-46FE-B626-57C0D3D253FE}" type="pres">
      <dgm:prSet presAssocID="{AE433946-6C78-4BB7-AC48-FF5C7F66838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94890F-4646-43C8-84F8-4DE21D700213}" type="pres">
      <dgm:prSet presAssocID="{AE433946-6C78-4BB7-AC48-FF5C7F66838D}" presName="descendantText" presStyleLbl="alignAcc1" presStyleIdx="0" presStyleCnt="5" custScaleY="214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4CA36-95A1-4175-9D33-32676F1DD746}" type="pres">
      <dgm:prSet presAssocID="{E0CD2A78-19E4-4B2A-93E9-F04F532088CD}" presName="sp" presStyleCnt="0"/>
      <dgm:spPr/>
      <dgm:t>
        <a:bodyPr/>
        <a:lstStyle/>
        <a:p>
          <a:endParaRPr lang="ru-RU"/>
        </a:p>
      </dgm:t>
    </dgm:pt>
    <dgm:pt modelId="{D25DE10B-FCEC-4208-938A-DDA833BFE402}" type="pres">
      <dgm:prSet presAssocID="{4A5AEA9E-2FCF-42B9-B268-424C31B39EF5}" presName="composite" presStyleCnt="0"/>
      <dgm:spPr/>
      <dgm:t>
        <a:bodyPr/>
        <a:lstStyle/>
        <a:p>
          <a:endParaRPr lang="ru-RU"/>
        </a:p>
      </dgm:t>
    </dgm:pt>
    <dgm:pt modelId="{551CA619-D21A-426E-B3D3-57A653F9148C}" type="pres">
      <dgm:prSet presAssocID="{4A5AEA9E-2FCF-42B9-B268-424C31B39EF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F7BA3-7914-481A-A061-A1170BEC1406}" type="pres">
      <dgm:prSet presAssocID="{4A5AEA9E-2FCF-42B9-B268-424C31B39EF5}" presName="descendantText" presStyleLbl="alignAcc1" presStyleIdx="1" presStyleCnt="5" custScaleY="127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5DD48-1F24-441F-9233-E01423CBCCAF}" type="pres">
      <dgm:prSet presAssocID="{970720A5-2CE0-4816-B722-F9EBC4ED7E13}" presName="sp" presStyleCnt="0"/>
      <dgm:spPr/>
      <dgm:t>
        <a:bodyPr/>
        <a:lstStyle/>
        <a:p>
          <a:endParaRPr lang="ru-RU"/>
        </a:p>
      </dgm:t>
    </dgm:pt>
    <dgm:pt modelId="{8C5F5938-E510-4C21-81D3-E777F925AFD7}" type="pres">
      <dgm:prSet presAssocID="{4D58496A-7F22-4CC0-B217-0CB0BFC02C02}" presName="composite" presStyleCnt="0"/>
      <dgm:spPr/>
      <dgm:t>
        <a:bodyPr/>
        <a:lstStyle/>
        <a:p>
          <a:endParaRPr lang="ru-RU"/>
        </a:p>
      </dgm:t>
    </dgm:pt>
    <dgm:pt modelId="{6D2BC7D0-7225-4A90-B348-0CC7A9CBA976}" type="pres">
      <dgm:prSet presAssocID="{4D58496A-7F22-4CC0-B217-0CB0BFC02C0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297FB-797D-4E75-AFFA-54AAA93E6B4F}" type="pres">
      <dgm:prSet presAssocID="{4D58496A-7F22-4CC0-B217-0CB0BFC02C02}" presName="descendantText" presStyleLbl="alignAcc1" presStyleIdx="2" presStyleCnt="5" custScaleY="140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7C3D60-02E0-4E65-84F1-14938E855B92}" type="pres">
      <dgm:prSet presAssocID="{03FE5C2C-913A-4BCF-853B-7FCF549D6778}" presName="sp" presStyleCnt="0"/>
      <dgm:spPr/>
      <dgm:t>
        <a:bodyPr/>
        <a:lstStyle/>
        <a:p>
          <a:endParaRPr lang="ru-RU"/>
        </a:p>
      </dgm:t>
    </dgm:pt>
    <dgm:pt modelId="{0D45DB75-DF53-4076-8A92-4D1BFABAAC59}" type="pres">
      <dgm:prSet presAssocID="{CF45C92B-1713-466E-9318-711950E526D5}" presName="composite" presStyleCnt="0"/>
      <dgm:spPr/>
      <dgm:t>
        <a:bodyPr/>
        <a:lstStyle/>
        <a:p>
          <a:endParaRPr lang="ru-RU"/>
        </a:p>
      </dgm:t>
    </dgm:pt>
    <dgm:pt modelId="{586C33AA-98AA-489F-81F4-2A8231C1E0E9}" type="pres">
      <dgm:prSet presAssocID="{CF45C92B-1713-466E-9318-711950E526D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6E0EB2-814B-4563-AA1F-1AF59854E63A}" type="pres">
      <dgm:prSet presAssocID="{CF45C92B-1713-466E-9318-711950E526D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BACEF-3FFA-486C-9DE0-2E250BF32AA9}" type="pres">
      <dgm:prSet presAssocID="{52F278CE-A510-4306-9DCE-03B5C070F528}" presName="sp" presStyleCnt="0"/>
      <dgm:spPr/>
      <dgm:t>
        <a:bodyPr/>
        <a:lstStyle/>
        <a:p>
          <a:endParaRPr lang="ru-RU"/>
        </a:p>
      </dgm:t>
    </dgm:pt>
    <dgm:pt modelId="{078BA23F-E035-4B50-9716-0B0D042AB85C}" type="pres">
      <dgm:prSet presAssocID="{F6CF03B3-DDB2-4EA0-962B-3EC51F4F9B42}" presName="composite" presStyleCnt="0"/>
      <dgm:spPr/>
      <dgm:t>
        <a:bodyPr/>
        <a:lstStyle/>
        <a:p>
          <a:endParaRPr lang="ru-RU"/>
        </a:p>
      </dgm:t>
    </dgm:pt>
    <dgm:pt modelId="{3562004F-97AA-42B2-A85E-9FFC0E002C1C}" type="pres">
      <dgm:prSet presAssocID="{F6CF03B3-DDB2-4EA0-962B-3EC51F4F9B4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C15C0-8F6A-4808-8A44-9403D9BF7CC9}" type="pres">
      <dgm:prSet presAssocID="{F6CF03B3-DDB2-4EA0-962B-3EC51F4F9B42}" presName="descendantText" presStyleLbl="alignAcc1" presStyleIdx="4" presStyleCnt="5" custScaleY="164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B682D0-1465-48BA-8288-63BFBCE9C922}" type="presOf" srcId="{E7677318-0AF1-4535-905F-A87E3970E5C7}" destId="{C5FF7BA3-7914-481A-A061-A1170BEC1406}" srcOrd="0" destOrd="2" presId="urn:microsoft.com/office/officeart/2005/8/layout/chevron2"/>
    <dgm:cxn modelId="{3F9138D6-C049-4BF7-8EA2-40EC1A3C3798}" type="presOf" srcId="{331556EB-A766-465D-8930-2B21B32142FC}" destId="{C894890F-4646-43C8-84F8-4DE21D700213}" srcOrd="0" destOrd="0" presId="urn:microsoft.com/office/officeart/2005/8/layout/chevron2"/>
    <dgm:cxn modelId="{4ACF5411-B6A2-4D07-B3AC-59D463DDCD58}" srcId="{4A5AEA9E-2FCF-42B9-B268-424C31B39EF5}" destId="{E7677318-0AF1-4535-905F-A87E3970E5C7}" srcOrd="2" destOrd="0" parTransId="{3DAC4AF6-6342-4887-AF32-7C3F8F5617DC}" sibTransId="{F5B89767-C554-480C-A97D-E85D28643647}"/>
    <dgm:cxn modelId="{1D9A979A-9127-466D-9B46-031192C4CABC}" type="presOf" srcId="{BC8D691E-7873-4719-8DFC-3CBC15CBBC99}" destId="{E67297FB-797D-4E75-AFFA-54AAA93E6B4F}" srcOrd="0" destOrd="2" presId="urn:microsoft.com/office/officeart/2005/8/layout/chevron2"/>
    <dgm:cxn modelId="{302D2CD5-7ADF-4B52-A49E-94F38446CEA8}" type="presOf" srcId="{AE433946-6C78-4BB7-AC48-FF5C7F66838D}" destId="{A4F745A7-BF28-46FE-B626-57C0D3D253FE}" srcOrd="0" destOrd="0" presId="urn:microsoft.com/office/officeart/2005/8/layout/chevron2"/>
    <dgm:cxn modelId="{1012F859-DEA2-420A-832B-9E9187B4886C}" srcId="{4D58496A-7F22-4CC0-B217-0CB0BFC02C02}" destId="{1D4CC9D7-E1B3-4EDA-9162-1DFB524F7B25}" srcOrd="0" destOrd="0" parTransId="{6EAA9B5A-233A-4B13-85E3-DE00051AD605}" sibTransId="{9A45E722-8DA1-4A7A-AC17-34058F470076}"/>
    <dgm:cxn modelId="{942F0A88-D1FF-4BDE-A6D1-9D5CF979CDC0}" type="presOf" srcId="{CF45C92B-1713-466E-9318-711950E526D5}" destId="{586C33AA-98AA-489F-81F4-2A8231C1E0E9}" srcOrd="0" destOrd="0" presId="urn:microsoft.com/office/officeart/2005/8/layout/chevron2"/>
    <dgm:cxn modelId="{AA92D7D4-C33C-45FC-997C-15DAD46735D6}" type="presOf" srcId="{F6CF03B3-DDB2-4EA0-962B-3EC51F4F9B42}" destId="{3562004F-97AA-42B2-A85E-9FFC0E002C1C}" srcOrd="0" destOrd="0" presId="urn:microsoft.com/office/officeart/2005/8/layout/chevron2"/>
    <dgm:cxn modelId="{D56CDDDA-19B8-4478-B719-342BE46CB571}" srcId="{77A3B6F2-B7E6-42ED-ABD7-B73CDE1C8EEC}" destId="{CF45C92B-1713-466E-9318-711950E526D5}" srcOrd="3" destOrd="0" parTransId="{52ABFB00-A34E-44FF-9507-3B0642A5648F}" sibTransId="{52F278CE-A510-4306-9DCE-03B5C070F528}"/>
    <dgm:cxn modelId="{7411EB97-DA9E-40AA-9EEB-13BE6A8B0D9E}" srcId="{77A3B6F2-B7E6-42ED-ABD7-B73CDE1C8EEC}" destId="{4A5AEA9E-2FCF-42B9-B268-424C31B39EF5}" srcOrd="1" destOrd="0" parTransId="{1FE6A795-4652-49EE-A562-139EF91EF312}" sibTransId="{970720A5-2CE0-4816-B722-F9EBC4ED7E13}"/>
    <dgm:cxn modelId="{FA2CA268-28B4-48EF-9E10-6FACFE4C6226}" type="presOf" srcId="{4D58496A-7F22-4CC0-B217-0CB0BFC02C02}" destId="{6D2BC7D0-7225-4A90-B348-0CC7A9CBA976}" srcOrd="0" destOrd="0" presId="urn:microsoft.com/office/officeart/2005/8/layout/chevron2"/>
    <dgm:cxn modelId="{7E7F28EB-A727-471A-A3E2-4E6B46AD4D93}" srcId="{4D58496A-7F22-4CC0-B217-0CB0BFC02C02}" destId="{BC8D691E-7873-4719-8DFC-3CBC15CBBC99}" srcOrd="2" destOrd="0" parTransId="{5A36A2C1-D478-4580-BE09-C2873C85C93C}" sibTransId="{F9CFEAAC-2608-4D36-94EA-CEDD989FE1CC}"/>
    <dgm:cxn modelId="{DE59BCCE-118B-467B-822C-0E1A2A6C229A}" type="presOf" srcId="{4A5AEA9E-2FCF-42B9-B268-424C31B39EF5}" destId="{551CA619-D21A-426E-B3D3-57A653F9148C}" srcOrd="0" destOrd="0" presId="urn:microsoft.com/office/officeart/2005/8/layout/chevron2"/>
    <dgm:cxn modelId="{BA93F3B2-4F00-4823-8FB9-DF3B9BA3BC37}" type="presOf" srcId="{4AD1AF5A-3F47-4A15-ABFF-19092C3007BD}" destId="{C894890F-4646-43C8-84F8-4DE21D700213}" srcOrd="0" destOrd="1" presId="urn:microsoft.com/office/officeart/2005/8/layout/chevron2"/>
    <dgm:cxn modelId="{479072C7-16A3-49FA-B888-CAC68AD5ADD8}" type="presOf" srcId="{77A3B6F2-B7E6-42ED-ABD7-B73CDE1C8EEC}" destId="{E49B8807-1EF9-4249-925B-FD5DE6C4340B}" srcOrd="0" destOrd="0" presId="urn:microsoft.com/office/officeart/2005/8/layout/chevron2"/>
    <dgm:cxn modelId="{EB072BEB-98E7-4D17-AD38-61BB99432AC9}" srcId="{4A5AEA9E-2FCF-42B9-B268-424C31B39EF5}" destId="{0710DF0C-1A3D-42BA-B1E7-1B3B3FC8FB5C}" srcOrd="0" destOrd="0" parTransId="{34CDC0EB-3AD2-4A43-AF50-1C00556C09BD}" sibTransId="{D2A6BA24-EE42-4AC1-9F16-1EFA7F9E7A78}"/>
    <dgm:cxn modelId="{2BE00524-08F9-4DD9-A0E8-7E692E5B01D4}" type="presOf" srcId="{1E90B453-7596-4B7D-BECD-310D93F8DD80}" destId="{C5FF7BA3-7914-481A-A061-A1170BEC1406}" srcOrd="0" destOrd="1" presId="urn:microsoft.com/office/officeart/2005/8/layout/chevron2"/>
    <dgm:cxn modelId="{F2455DD7-1BD0-4A92-A1E6-3830ADDDB45B}" srcId="{77A3B6F2-B7E6-42ED-ABD7-B73CDE1C8EEC}" destId="{AE433946-6C78-4BB7-AC48-FF5C7F66838D}" srcOrd="0" destOrd="0" parTransId="{565627A7-FD7A-433E-9C08-89BF275ACBEB}" sibTransId="{E0CD2A78-19E4-4B2A-93E9-F04F532088CD}"/>
    <dgm:cxn modelId="{9D7AAEC5-2809-469B-8FC0-DCDA0FD60C13}" type="presOf" srcId="{1D4CC9D7-E1B3-4EDA-9162-1DFB524F7B25}" destId="{E67297FB-797D-4E75-AFFA-54AAA93E6B4F}" srcOrd="0" destOrd="0" presId="urn:microsoft.com/office/officeart/2005/8/layout/chevron2"/>
    <dgm:cxn modelId="{D31059DF-CF7C-4472-B402-4B8C83D13237}" srcId="{AE433946-6C78-4BB7-AC48-FF5C7F66838D}" destId="{331556EB-A766-465D-8930-2B21B32142FC}" srcOrd="0" destOrd="0" parTransId="{1A78F39E-89E8-4749-B282-8FCEB935578D}" sibTransId="{A5079B7A-0056-4418-95C1-4DC8847600BC}"/>
    <dgm:cxn modelId="{3914EFBC-B775-40B2-B75C-FC3DA3560E16}" type="presOf" srcId="{0710DF0C-1A3D-42BA-B1E7-1B3B3FC8FB5C}" destId="{C5FF7BA3-7914-481A-A061-A1170BEC1406}" srcOrd="0" destOrd="0" presId="urn:microsoft.com/office/officeart/2005/8/layout/chevron2"/>
    <dgm:cxn modelId="{1907E866-D0FB-4840-912E-41CB343A96BF}" srcId="{77A3B6F2-B7E6-42ED-ABD7-B73CDE1C8EEC}" destId="{4D58496A-7F22-4CC0-B217-0CB0BFC02C02}" srcOrd="2" destOrd="0" parTransId="{90C0A3E7-2DCC-48E7-B734-3011A1CFF8B2}" sibTransId="{03FE5C2C-913A-4BCF-853B-7FCF549D6778}"/>
    <dgm:cxn modelId="{0652C8C9-20F2-43F2-A15E-AEE793726E94}" srcId="{AE433946-6C78-4BB7-AC48-FF5C7F66838D}" destId="{4AD1AF5A-3F47-4A15-ABFF-19092C3007BD}" srcOrd="1" destOrd="0" parTransId="{1CD612E4-B606-49E0-A743-C2A76B5D430D}" sibTransId="{D103E2E3-9666-4CC2-B4AB-6A0BBF834CC9}"/>
    <dgm:cxn modelId="{0D7BE0BC-D6BF-4165-8A34-45B078B586C2}" srcId="{77A3B6F2-B7E6-42ED-ABD7-B73CDE1C8EEC}" destId="{F6CF03B3-DDB2-4EA0-962B-3EC51F4F9B42}" srcOrd="4" destOrd="0" parTransId="{B437B60B-23AD-4C7B-B55F-736D7367D366}" sibTransId="{3BD02753-F16F-4F85-BCAA-1D48E8F05528}"/>
    <dgm:cxn modelId="{075A27BD-AADF-4931-8D79-06D87CF41AA6}" srcId="{4D58496A-7F22-4CC0-B217-0CB0BFC02C02}" destId="{9F539AAF-A53B-4BB1-A151-53834EB5D2F4}" srcOrd="1" destOrd="0" parTransId="{1DC40479-4A2D-4EEE-A9C7-ECF2E7827D7A}" sibTransId="{66796974-6CC7-4510-AD7C-9E80644C9D6F}"/>
    <dgm:cxn modelId="{76E2202A-3BB3-43C1-B24E-9F8269A5ED21}" srcId="{F6CF03B3-DDB2-4EA0-962B-3EC51F4F9B42}" destId="{AA144E3D-5252-4567-BC14-C6B6B5115EF1}" srcOrd="0" destOrd="0" parTransId="{E8FF64D6-7E28-4A7C-A869-6BF3998DE6F8}" sibTransId="{F9205A6B-CE1E-4881-B442-7655FD11066E}"/>
    <dgm:cxn modelId="{7DC111C8-596E-40DA-8229-894C80C71664}" srcId="{CF45C92B-1713-466E-9318-711950E526D5}" destId="{1A170289-B841-430E-AAAF-44A0329B238D}" srcOrd="0" destOrd="0" parTransId="{ECAD39CB-F718-4804-A4FA-A35998D1ACE1}" sibTransId="{D567D00F-C683-49F5-A418-3BDCF7B92ABB}"/>
    <dgm:cxn modelId="{9F18F38E-072A-463D-9941-E5C3B5E14D02}" type="presOf" srcId="{66171840-1CBE-4651-A581-07CA66384EB6}" destId="{C894890F-4646-43C8-84F8-4DE21D700213}" srcOrd="0" destOrd="2" presId="urn:microsoft.com/office/officeart/2005/8/layout/chevron2"/>
    <dgm:cxn modelId="{403AE83E-2C7E-4E11-8A8D-2E1233F45B43}" type="presOf" srcId="{AA144E3D-5252-4567-BC14-C6B6B5115EF1}" destId="{CD5C15C0-8F6A-4808-8A44-9403D9BF7CC9}" srcOrd="0" destOrd="0" presId="urn:microsoft.com/office/officeart/2005/8/layout/chevron2"/>
    <dgm:cxn modelId="{070C02A0-2B56-48E0-8EA7-BEAB55742BC8}" srcId="{4A5AEA9E-2FCF-42B9-B268-424C31B39EF5}" destId="{1E90B453-7596-4B7D-BECD-310D93F8DD80}" srcOrd="1" destOrd="0" parTransId="{FAFDC6A1-F16F-48F6-953A-36B48AB1BCC1}" sibTransId="{8D3936A1-9786-4ABF-A6E6-ABFF4FC03158}"/>
    <dgm:cxn modelId="{6947D5B6-11C7-4AC5-B265-9A2D6EBA563E}" type="presOf" srcId="{1A170289-B841-430E-AAAF-44A0329B238D}" destId="{0E6E0EB2-814B-4563-AA1F-1AF59854E63A}" srcOrd="0" destOrd="0" presId="urn:microsoft.com/office/officeart/2005/8/layout/chevron2"/>
    <dgm:cxn modelId="{A05047D4-F03F-428D-B34C-2F07D9385D32}" type="presOf" srcId="{9F539AAF-A53B-4BB1-A151-53834EB5D2F4}" destId="{E67297FB-797D-4E75-AFFA-54AAA93E6B4F}" srcOrd="0" destOrd="1" presId="urn:microsoft.com/office/officeart/2005/8/layout/chevron2"/>
    <dgm:cxn modelId="{644724B5-ACD9-4EC7-9D72-11362D1474C7}" srcId="{AE433946-6C78-4BB7-AC48-FF5C7F66838D}" destId="{66171840-1CBE-4651-A581-07CA66384EB6}" srcOrd="2" destOrd="0" parTransId="{FA92A27F-5A49-43F3-AA33-98AACDF5C100}" sibTransId="{E9E2D333-B739-4731-84B7-FC35211FFC50}"/>
    <dgm:cxn modelId="{78493539-1846-4B50-AF28-DAB521CF20C0}" type="presParOf" srcId="{E49B8807-1EF9-4249-925B-FD5DE6C4340B}" destId="{B0EEE57C-69D8-4DF9-9573-471736B07ED2}" srcOrd="0" destOrd="0" presId="urn:microsoft.com/office/officeart/2005/8/layout/chevron2"/>
    <dgm:cxn modelId="{E346CFDB-665D-4EEA-8AEF-C0B67F60B590}" type="presParOf" srcId="{B0EEE57C-69D8-4DF9-9573-471736B07ED2}" destId="{A4F745A7-BF28-46FE-B626-57C0D3D253FE}" srcOrd="0" destOrd="0" presId="urn:microsoft.com/office/officeart/2005/8/layout/chevron2"/>
    <dgm:cxn modelId="{934586D6-DCEE-469A-AD7C-93B8226A6428}" type="presParOf" srcId="{B0EEE57C-69D8-4DF9-9573-471736B07ED2}" destId="{C894890F-4646-43C8-84F8-4DE21D700213}" srcOrd="1" destOrd="0" presId="urn:microsoft.com/office/officeart/2005/8/layout/chevron2"/>
    <dgm:cxn modelId="{03F6FE90-B1D3-4759-84D3-015FB5CAF48A}" type="presParOf" srcId="{E49B8807-1EF9-4249-925B-FD5DE6C4340B}" destId="{A004CA36-95A1-4175-9D33-32676F1DD746}" srcOrd="1" destOrd="0" presId="urn:microsoft.com/office/officeart/2005/8/layout/chevron2"/>
    <dgm:cxn modelId="{A2791E3C-20C2-4AF5-9D10-FAB3718F0426}" type="presParOf" srcId="{E49B8807-1EF9-4249-925B-FD5DE6C4340B}" destId="{D25DE10B-FCEC-4208-938A-DDA833BFE402}" srcOrd="2" destOrd="0" presId="urn:microsoft.com/office/officeart/2005/8/layout/chevron2"/>
    <dgm:cxn modelId="{C83B7AB5-50EE-4EF9-B82F-F0B4A150823A}" type="presParOf" srcId="{D25DE10B-FCEC-4208-938A-DDA833BFE402}" destId="{551CA619-D21A-426E-B3D3-57A653F9148C}" srcOrd="0" destOrd="0" presId="urn:microsoft.com/office/officeart/2005/8/layout/chevron2"/>
    <dgm:cxn modelId="{7FE556F4-971F-4759-9B31-2E01D8A532C8}" type="presParOf" srcId="{D25DE10B-FCEC-4208-938A-DDA833BFE402}" destId="{C5FF7BA3-7914-481A-A061-A1170BEC1406}" srcOrd="1" destOrd="0" presId="urn:microsoft.com/office/officeart/2005/8/layout/chevron2"/>
    <dgm:cxn modelId="{EEB0138C-7E8F-40BF-9E5B-E059AA37F0F0}" type="presParOf" srcId="{E49B8807-1EF9-4249-925B-FD5DE6C4340B}" destId="{3135DD48-1F24-441F-9233-E01423CBCCAF}" srcOrd="3" destOrd="0" presId="urn:microsoft.com/office/officeart/2005/8/layout/chevron2"/>
    <dgm:cxn modelId="{D5B76261-EDFC-4E70-818C-8A1F79181AF4}" type="presParOf" srcId="{E49B8807-1EF9-4249-925B-FD5DE6C4340B}" destId="{8C5F5938-E510-4C21-81D3-E777F925AFD7}" srcOrd="4" destOrd="0" presId="urn:microsoft.com/office/officeart/2005/8/layout/chevron2"/>
    <dgm:cxn modelId="{2BCC7298-69FA-4F9E-BA99-6AF046AD8BC2}" type="presParOf" srcId="{8C5F5938-E510-4C21-81D3-E777F925AFD7}" destId="{6D2BC7D0-7225-4A90-B348-0CC7A9CBA976}" srcOrd="0" destOrd="0" presId="urn:microsoft.com/office/officeart/2005/8/layout/chevron2"/>
    <dgm:cxn modelId="{ABB562B7-66A2-4870-9A91-96F1D2967F17}" type="presParOf" srcId="{8C5F5938-E510-4C21-81D3-E777F925AFD7}" destId="{E67297FB-797D-4E75-AFFA-54AAA93E6B4F}" srcOrd="1" destOrd="0" presId="urn:microsoft.com/office/officeart/2005/8/layout/chevron2"/>
    <dgm:cxn modelId="{AC1BC664-6927-4632-B9DB-2B0320A97298}" type="presParOf" srcId="{E49B8807-1EF9-4249-925B-FD5DE6C4340B}" destId="{977C3D60-02E0-4E65-84F1-14938E855B92}" srcOrd="5" destOrd="0" presId="urn:microsoft.com/office/officeart/2005/8/layout/chevron2"/>
    <dgm:cxn modelId="{1D902EA7-0CF6-478D-9FD4-73FB18B8F474}" type="presParOf" srcId="{E49B8807-1EF9-4249-925B-FD5DE6C4340B}" destId="{0D45DB75-DF53-4076-8A92-4D1BFABAAC59}" srcOrd="6" destOrd="0" presId="urn:microsoft.com/office/officeart/2005/8/layout/chevron2"/>
    <dgm:cxn modelId="{D22205FE-4740-46D0-9816-DFE33D821E24}" type="presParOf" srcId="{0D45DB75-DF53-4076-8A92-4D1BFABAAC59}" destId="{586C33AA-98AA-489F-81F4-2A8231C1E0E9}" srcOrd="0" destOrd="0" presId="urn:microsoft.com/office/officeart/2005/8/layout/chevron2"/>
    <dgm:cxn modelId="{DACFD1EA-74EA-492D-BDC4-EBDA65F60659}" type="presParOf" srcId="{0D45DB75-DF53-4076-8A92-4D1BFABAAC59}" destId="{0E6E0EB2-814B-4563-AA1F-1AF59854E63A}" srcOrd="1" destOrd="0" presId="urn:microsoft.com/office/officeart/2005/8/layout/chevron2"/>
    <dgm:cxn modelId="{D9576C50-657C-404E-802E-7B79919EDFF3}" type="presParOf" srcId="{E49B8807-1EF9-4249-925B-FD5DE6C4340B}" destId="{F99BACEF-3FFA-486C-9DE0-2E250BF32AA9}" srcOrd="7" destOrd="0" presId="urn:microsoft.com/office/officeart/2005/8/layout/chevron2"/>
    <dgm:cxn modelId="{F20D5A50-E908-45AA-A903-ED0665607AE6}" type="presParOf" srcId="{E49B8807-1EF9-4249-925B-FD5DE6C4340B}" destId="{078BA23F-E035-4B50-9716-0B0D042AB85C}" srcOrd="8" destOrd="0" presId="urn:microsoft.com/office/officeart/2005/8/layout/chevron2"/>
    <dgm:cxn modelId="{7F55B370-0A34-4BA0-BB0B-1172C7188C8E}" type="presParOf" srcId="{078BA23F-E035-4B50-9716-0B0D042AB85C}" destId="{3562004F-97AA-42B2-A85E-9FFC0E002C1C}" srcOrd="0" destOrd="0" presId="urn:microsoft.com/office/officeart/2005/8/layout/chevron2"/>
    <dgm:cxn modelId="{891F415F-0CC2-44D5-8E85-8EE3F27AECBB}" type="presParOf" srcId="{078BA23F-E035-4B50-9716-0B0D042AB85C}" destId="{CD5C15C0-8F6A-4808-8A44-9403D9BF7C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ACC9CD4-5793-4DD2-9056-2E7458EE5FF0}" type="doc">
      <dgm:prSet loTypeId="urn:microsoft.com/office/officeart/2005/8/layout/cycle6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197B9BB7-BA20-4149-BFCE-4D4515675CE4}">
      <dgm:prSet phldrT="[Текст]" custT="1"/>
      <dgm:spPr/>
      <dgm:t>
        <a:bodyPr/>
        <a:lstStyle/>
        <a:p>
          <a:r>
            <a:rPr lang="ru-RU" sz="2200" dirty="0" smtClean="0"/>
            <a:t>Для каждого</a:t>
          </a:r>
          <a:endParaRPr lang="ru-RU" sz="2200" dirty="0"/>
        </a:p>
      </dgm:t>
    </dgm:pt>
    <dgm:pt modelId="{66C8B64C-3FAB-4F41-9444-1428EC5904E0}" type="parTrans" cxnId="{DE3FF682-96CD-4EE3-AFB4-613B19287D77}">
      <dgm:prSet/>
      <dgm:spPr/>
      <dgm:t>
        <a:bodyPr/>
        <a:lstStyle/>
        <a:p>
          <a:endParaRPr lang="ru-RU"/>
        </a:p>
      </dgm:t>
    </dgm:pt>
    <dgm:pt modelId="{9821A15F-80A9-47B3-B345-43CBDFB80FDD}" type="sibTrans" cxnId="{DE3FF682-96CD-4EE3-AFB4-613B19287D77}">
      <dgm:prSet/>
      <dgm:spPr/>
      <dgm:t>
        <a:bodyPr/>
        <a:lstStyle/>
        <a:p>
          <a:endParaRPr lang="ru-RU"/>
        </a:p>
      </dgm:t>
    </dgm:pt>
    <dgm:pt modelId="{2BD5A41C-0186-4F52-95C3-00CA053ED488}">
      <dgm:prSet phldrT="[Текст]" custT="1"/>
      <dgm:spPr/>
      <dgm:t>
        <a:bodyPr/>
        <a:lstStyle/>
        <a:p>
          <a:r>
            <a:rPr lang="ru-RU" sz="2200" dirty="0" smtClean="0"/>
            <a:t>Мотивирующее на учение </a:t>
          </a:r>
          <a:endParaRPr lang="ru-RU" sz="2200" dirty="0"/>
        </a:p>
      </dgm:t>
    </dgm:pt>
    <dgm:pt modelId="{31D34780-49A1-48F1-BC0E-001F1FB5DC13}" type="parTrans" cxnId="{7B316EA5-A2C9-477A-8023-92D2DB0F2879}">
      <dgm:prSet/>
      <dgm:spPr/>
      <dgm:t>
        <a:bodyPr/>
        <a:lstStyle/>
        <a:p>
          <a:endParaRPr lang="ru-RU"/>
        </a:p>
      </dgm:t>
    </dgm:pt>
    <dgm:pt modelId="{DC04799A-F71C-4651-917A-DD138CDDC329}" type="sibTrans" cxnId="{7B316EA5-A2C9-477A-8023-92D2DB0F2879}">
      <dgm:prSet/>
      <dgm:spPr/>
      <dgm:t>
        <a:bodyPr/>
        <a:lstStyle/>
        <a:p>
          <a:endParaRPr lang="ru-RU"/>
        </a:p>
      </dgm:t>
    </dgm:pt>
    <dgm:pt modelId="{4E897F28-3576-437C-8DC2-619961977C8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2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dirty="0" smtClean="0"/>
            <a:t>Захватывающее, эффективное, развивающее,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dirty="0" smtClean="0"/>
            <a:t>комфортное </a:t>
          </a:r>
        </a:p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dirty="0"/>
        </a:p>
      </dgm:t>
    </dgm:pt>
    <dgm:pt modelId="{8DD5F2BF-A12C-4251-8341-216121CCE5C7}" type="parTrans" cxnId="{50DFB2AD-2E4B-42C7-9444-5A46F9FFF181}">
      <dgm:prSet/>
      <dgm:spPr/>
      <dgm:t>
        <a:bodyPr/>
        <a:lstStyle/>
        <a:p>
          <a:endParaRPr lang="ru-RU"/>
        </a:p>
      </dgm:t>
    </dgm:pt>
    <dgm:pt modelId="{1CB0373E-1785-40E9-A8FF-58254517C1F7}" type="sibTrans" cxnId="{50DFB2AD-2E4B-42C7-9444-5A46F9FFF181}">
      <dgm:prSet/>
      <dgm:spPr/>
      <dgm:t>
        <a:bodyPr/>
        <a:lstStyle/>
        <a:p>
          <a:endParaRPr lang="ru-RU"/>
        </a:p>
      </dgm:t>
    </dgm:pt>
    <dgm:pt modelId="{0E4DDD16-F2B3-4941-8EBE-9D67EE2A344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/>
            <a:t>В любом месте,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/>
            <a:t> в любое время</a:t>
          </a:r>
          <a:endParaRPr lang="ru-RU" sz="2400" dirty="0"/>
        </a:p>
      </dgm:t>
    </dgm:pt>
    <dgm:pt modelId="{3DDD3023-BCD0-46BC-9D45-2B93293D7DC0}" type="parTrans" cxnId="{EEF39352-3A87-4AE1-AE90-7DCE9B304832}">
      <dgm:prSet/>
      <dgm:spPr/>
      <dgm:t>
        <a:bodyPr/>
        <a:lstStyle/>
        <a:p>
          <a:endParaRPr lang="ru-RU"/>
        </a:p>
      </dgm:t>
    </dgm:pt>
    <dgm:pt modelId="{1EC66119-3B6F-496C-ACEC-AE4E31BF7AED}" type="sibTrans" cxnId="{EEF39352-3A87-4AE1-AE90-7DCE9B304832}">
      <dgm:prSet/>
      <dgm:spPr/>
      <dgm:t>
        <a:bodyPr/>
        <a:lstStyle/>
        <a:p>
          <a:endParaRPr lang="ru-RU"/>
        </a:p>
      </dgm:t>
    </dgm:pt>
    <dgm:pt modelId="{4CC73ACC-A1D8-4CA2-A84C-3B2314595457}" type="pres">
      <dgm:prSet presAssocID="{1ACC9CD4-5793-4DD2-9056-2E7458EE5F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0E199-966D-4932-BDD6-DEF76E02F41F}" type="pres">
      <dgm:prSet presAssocID="{197B9BB7-BA20-4149-BFCE-4D4515675CE4}" presName="node" presStyleLbl="node1" presStyleIdx="0" presStyleCnt="4" custScaleX="146452" custScaleY="61411" custRadScaleRad="88164" custRadScaleInc="1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F6EAD-E4A8-499F-B8BA-0B277B2030B8}" type="pres">
      <dgm:prSet presAssocID="{197B9BB7-BA20-4149-BFCE-4D4515675CE4}" presName="spNode" presStyleCnt="0"/>
      <dgm:spPr/>
      <dgm:t>
        <a:bodyPr/>
        <a:lstStyle/>
        <a:p>
          <a:endParaRPr lang="ru-RU"/>
        </a:p>
      </dgm:t>
    </dgm:pt>
    <dgm:pt modelId="{FDDC6B1A-DBF6-46C0-9C7D-46799FF085C8}" type="pres">
      <dgm:prSet presAssocID="{9821A15F-80A9-47B3-B345-43CBDFB80FDD}" presName="sibTrans" presStyleLbl="sibTrans1D1" presStyleIdx="0" presStyleCnt="4"/>
      <dgm:spPr/>
      <dgm:t>
        <a:bodyPr/>
        <a:lstStyle/>
        <a:p>
          <a:endParaRPr lang="ru-RU"/>
        </a:p>
      </dgm:t>
    </dgm:pt>
    <dgm:pt modelId="{4D8B1B9A-529F-4706-A481-C218394D1A99}" type="pres">
      <dgm:prSet presAssocID="{2BD5A41C-0186-4F52-95C3-00CA053ED488}" presName="node" presStyleLbl="node1" presStyleIdx="1" presStyleCnt="4" custScaleX="152657" custScaleY="62338" custRadScaleRad="117653" custRadScaleInc="1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EA305-2862-4C41-9BB7-66433C20CC23}" type="pres">
      <dgm:prSet presAssocID="{2BD5A41C-0186-4F52-95C3-00CA053ED488}" presName="spNode" presStyleCnt="0"/>
      <dgm:spPr/>
      <dgm:t>
        <a:bodyPr/>
        <a:lstStyle/>
        <a:p>
          <a:endParaRPr lang="ru-RU"/>
        </a:p>
      </dgm:t>
    </dgm:pt>
    <dgm:pt modelId="{5DF8A79B-3DA8-4BD9-B4BD-9619774A79AB}" type="pres">
      <dgm:prSet presAssocID="{DC04799A-F71C-4651-917A-DD138CDDC329}" presName="sibTrans" presStyleLbl="sibTrans1D1" presStyleIdx="1" presStyleCnt="4"/>
      <dgm:spPr/>
      <dgm:t>
        <a:bodyPr/>
        <a:lstStyle/>
        <a:p>
          <a:endParaRPr lang="ru-RU"/>
        </a:p>
      </dgm:t>
    </dgm:pt>
    <dgm:pt modelId="{969D9CDD-97E8-4907-B551-93D3B3E42FF8}" type="pres">
      <dgm:prSet presAssocID="{4E897F28-3576-437C-8DC2-619961977C89}" presName="node" presStyleLbl="node1" presStyleIdx="2" presStyleCnt="4" custScaleX="138483" custScaleY="110133" custRadScaleRad="102486" custRadScaleInc="-12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6E45F-FA1F-49E3-9BE8-BE1F8C12763E}" type="pres">
      <dgm:prSet presAssocID="{4E897F28-3576-437C-8DC2-619961977C89}" presName="spNode" presStyleCnt="0"/>
      <dgm:spPr/>
      <dgm:t>
        <a:bodyPr/>
        <a:lstStyle/>
        <a:p>
          <a:endParaRPr lang="ru-RU"/>
        </a:p>
      </dgm:t>
    </dgm:pt>
    <dgm:pt modelId="{CD0D8949-AE0C-4ECB-A31C-E1FA38B961D2}" type="pres">
      <dgm:prSet presAssocID="{1CB0373E-1785-40E9-A8FF-58254517C1F7}" presName="sibTrans" presStyleLbl="sibTrans1D1" presStyleIdx="2" presStyleCnt="4"/>
      <dgm:spPr/>
      <dgm:t>
        <a:bodyPr/>
        <a:lstStyle/>
        <a:p>
          <a:endParaRPr lang="ru-RU"/>
        </a:p>
      </dgm:t>
    </dgm:pt>
    <dgm:pt modelId="{7B4868D1-AF69-4BBE-9260-DE4B042A5E92}" type="pres">
      <dgm:prSet presAssocID="{0E4DDD16-F2B3-4941-8EBE-9D67EE2A3440}" presName="node" presStyleLbl="node1" presStyleIdx="3" presStyleCnt="4" custScaleX="148954" custScaleY="61412" custRadScaleRad="117713" custRadScaleInc="4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E75DA-D6B9-4AC5-84EF-C3EEF71806CF}" type="pres">
      <dgm:prSet presAssocID="{0E4DDD16-F2B3-4941-8EBE-9D67EE2A3440}" presName="spNode" presStyleCnt="0"/>
      <dgm:spPr/>
      <dgm:t>
        <a:bodyPr/>
        <a:lstStyle/>
        <a:p>
          <a:endParaRPr lang="ru-RU"/>
        </a:p>
      </dgm:t>
    </dgm:pt>
    <dgm:pt modelId="{5BBD339B-6C61-4854-A251-10D265BB0605}" type="pres">
      <dgm:prSet presAssocID="{1EC66119-3B6F-496C-ACEC-AE4E31BF7AED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38C08CA-6038-4778-94B3-23E499BF2AE0}" type="presOf" srcId="{DC04799A-F71C-4651-917A-DD138CDDC329}" destId="{5DF8A79B-3DA8-4BD9-B4BD-9619774A79AB}" srcOrd="0" destOrd="0" presId="urn:microsoft.com/office/officeart/2005/8/layout/cycle6"/>
    <dgm:cxn modelId="{5631242F-88C6-4D3A-A23F-E03B4120D081}" type="presOf" srcId="{1CB0373E-1785-40E9-A8FF-58254517C1F7}" destId="{CD0D8949-AE0C-4ECB-A31C-E1FA38B961D2}" srcOrd="0" destOrd="0" presId="urn:microsoft.com/office/officeart/2005/8/layout/cycle6"/>
    <dgm:cxn modelId="{992F4B8D-AD85-4E93-AEF8-CE8902770FBC}" type="presOf" srcId="{2BD5A41C-0186-4F52-95C3-00CA053ED488}" destId="{4D8B1B9A-529F-4706-A481-C218394D1A99}" srcOrd="0" destOrd="0" presId="urn:microsoft.com/office/officeart/2005/8/layout/cycle6"/>
    <dgm:cxn modelId="{3C25F75F-1BA5-4D58-BFB8-74F5385E96AB}" type="presOf" srcId="{9821A15F-80A9-47B3-B345-43CBDFB80FDD}" destId="{FDDC6B1A-DBF6-46C0-9C7D-46799FF085C8}" srcOrd="0" destOrd="0" presId="urn:microsoft.com/office/officeart/2005/8/layout/cycle6"/>
    <dgm:cxn modelId="{7B316EA5-A2C9-477A-8023-92D2DB0F2879}" srcId="{1ACC9CD4-5793-4DD2-9056-2E7458EE5FF0}" destId="{2BD5A41C-0186-4F52-95C3-00CA053ED488}" srcOrd="1" destOrd="0" parTransId="{31D34780-49A1-48F1-BC0E-001F1FB5DC13}" sibTransId="{DC04799A-F71C-4651-917A-DD138CDDC329}"/>
    <dgm:cxn modelId="{C65C5127-33AC-4162-8E8E-FD8FBC672092}" type="presOf" srcId="{197B9BB7-BA20-4149-BFCE-4D4515675CE4}" destId="{FB40E199-966D-4932-BDD6-DEF76E02F41F}" srcOrd="0" destOrd="0" presId="urn:microsoft.com/office/officeart/2005/8/layout/cycle6"/>
    <dgm:cxn modelId="{4C997791-F447-44B6-B3D0-5049DBFABC56}" type="presOf" srcId="{1ACC9CD4-5793-4DD2-9056-2E7458EE5FF0}" destId="{4CC73ACC-A1D8-4CA2-A84C-3B2314595457}" srcOrd="0" destOrd="0" presId="urn:microsoft.com/office/officeart/2005/8/layout/cycle6"/>
    <dgm:cxn modelId="{EEF39352-3A87-4AE1-AE90-7DCE9B304832}" srcId="{1ACC9CD4-5793-4DD2-9056-2E7458EE5FF0}" destId="{0E4DDD16-F2B3-4941-8EBE-9D67EE2A3440}" srcOrd="3" destOrd="0" parTransId="{3DDD3023-BCD0-46BC-9D45-2B93293D7DC0}" sibTransId="{1EC66119-3B6F-496C-ACEC-AE4E31BF7AED}"/>
    <dgm:cxn modelId="{DE3FF682-96CD-4EE3-AFB4-613B19287D77}" srcId="{1ACC9CD4-5793-4DD2-9056-2E7458EE5FF0}" destId="{197B9BB7-BA20-4149-BFCE-4D4515675CE4}" srcOrd="0" destOrd="0" parTransId="{66C8B64C-3FAB-4F41-9444-1428EC5904E0}" sibTransId="{9821A15F-80A9-47B3-B345-43CBDFB80FDD}"/>
    <dgm:cxn modelId="{344ABDE7-53DA-47BC-8932-5F68FAA66391}" type="presOf" srcId="{0E4DDD16-F2B3-4941-8EBE-9D67EE2A3440}" destId="{7B4868D1-AF69-4BBE-9260-DE4B042A5E92}" srcOrd="0" destOrd="0" presId="urn:microsoft.com/office/officeart/2005/8/layout/cycle6"/>
    <dgm:cxn modelId="{50DFB2AD-2E4B-42C7-9444-5A46F9FFF181}" srcId="{1ACC9CD4-5793-4DD2-9056-2E7458EE5FF0}" destId="{4E897F28-3576-437C-8DC2-619961977C89}" srcOrd="2" destOrd="0" parTransId="{8DD5F2BF-A12C-4251-8341-216121CCE5C7}" sibTransId="{1CB0373E-1785-40E9-A8FF-58254517C1F7}"/>
    <dgm:cxn modelId="{1A2C9DA9-1213-471C-B29A-7C933BCC3173}" type="presOf" srcId="{1EC66119-3B6F-496C-ACEC-AE4E31BF7AED}" destId="{5BBD339B-6C61-4854-A251-10D265BB0605}" srcOrd="0" destOrd="0" presId="urn:microsoft.com/office/officeart/2005/8/layout/cycle6"/>
    <dgm:cxn modelId="{6AAEE1AF-0D57-459B-BD13-16D6C2867D36}" type="presOf" srcId="{4E897F28-3576-437C-8DC2-619961977C89}" destId="{969D9CDD-97E8-4907-B551-93D3B3E42FF8}" srcOrd="0" destOrd="0" presId="urn:microsoft.com/office/officeart/2005/8/layout/cycle6"/>
    <dgm:cxn modelId="{FEA9F43F-4A43-4BBF-AE63-B50A72C5EE21}" type="presParOf" srcId="{4CC73ACC-A1D8-4CA2-A84C-3B2314595457}" destId="{FB40E199-966D-4932-BDD6-DEF76E02F41F}" srcOrd="0" destOrd="0" presId="urn:microsoft.com/office/officeart/2005/8/layout/cycle6"/>
    <dgm:cxn modelId="{D71059C0-F54D-4C3C-9402-4D5759208A83}" type="presParOf" srcId="{4CC73ACC-A1D8-4CA2-A84C-3B2314595457}" destId="{028F6EAD-E4A8-499F-B8BA-0B277B2030B8}" srcOrd="1" destOrd="0" presId="urn:microsoft.com/office/officeart/2005/8/layout/cycle6"/>
    <dgm:cxn modelId="{75C221D0-CF9C-4F0E-AE12-A7E2467FAACF}" type="presParOf" srcId="{4CC73ACC-A1D8-4CA2-A84C-3B2314595457}" destId="{FDDC6B1A-DBF6-46C0-9C7D-46799FF085C8}" srcOrd="2" destOrd="0" presId="urn:microsoft.com/office/officeart/2005/8/layout/cycle6"/>
    <dgm:cxn modelId="{B7907906-49CE-40D2-B396-7DF610A21E3F}" type="presParOf" srcId="{4CC73ACC-A1D8-4CA2-A84C-3B2314595457}" destId="{4D8B1B9A-529F-4706-A481-C218394D1A99}" srcOrd="3" destOrd="0" presId="urn:microsoft.com/office/officeart/2005/8/layout/cycle6"/>
    <dgm:cxn modelId="{CA980CDB-59F1-4315-952C-EC5A20C7CF1E}" type="presParOf" srcId="{4CC73ACC-A1D8-4CA2-A84C-3B2314595457}" destId="{A02EA305-2862-4C41-9BB7-66433C20CC23}" srcOrd="4" destOrd="0" presId="urn:microsoft.com/office/officeart/2005/8/layout/cycle6"/>
    <dgm:cxn modelId="{FBD927FC-4642-4D88-A02C-7AB3B5045E44}" type="presParOf" srcId="{4CC73ACC-A1D8-4CA2-A84C-3B2314595457}" destId="{5DF8A79B-3DA8-4BD9-B4BD-9619774A79AB}" srcOrd="5" destOrd="0" presId="urn:microsoft.com/office/officeart/2005/8/layout/cycle6"/>
    <dgm:cxn modelId="{9486B31B-2E34-4342-AF22-AD46A843481B}" type="presParOf" srcId="{4CC73ACC-A1D8-4CA2-A84C-3B2314595457}" destId="{969D9CDD-97E8-4907-B551-93D3B3E42FF8}" srcOrd="6" destOrd="0" presId="urn:microsoft.com/office/officeart/2005/8/layout/cycle6"/>
    <dgm:cxn modelId="{C280EA58-78F2-4948-9DBC-B6C2D53A7C58}" type="presParOf" srcId="{4CC73ACC-A1D8-4CA2-A84C-3B2314595457}" destId="{2D56E45F-FA1F-49E3-9BE8-BE1F8C12763E}" srcOrd="7" destOrd="0" presId="urn:microsoft.com/office/officeart/2005/8/layout/cycle6"/>
    <dgm:cxn modelId="{02ABE000-71E8-45B8-BBF2-8D4EDF79D34C}" type="presParOf" srcId="{4CC73ACC-A1D8-4CA2-A84C-3B2314595457}" destId="{CD0D8949-AE0C-4ECB-A31C-E1FA38B961D2}" srcOrd="8" destOrd="0" presId="urn:microsoft.com/office/officeart/2005/8/layout/cycle6"/>
    <dgm:cxn modelId="{BFE74823-43AA-46C5-8ED2-106986579C96}" type="presParOf" srcId="{4CC73ACC-A1D8-4CA2-A84C-3B2314595457}" destId="{7B4868D1-AF69-4BBE-9260-DE4B042A5E92}" srcOrd="9" destOrd="0" presId="urn:microsoft.com/office/officeart/2005/8/layout/cycle6"/>
    <dgm:cxn modelId="{FFA92022-43D7-4486-946B-1EE03F34545D}" type="presParOf" srcId="{4CC73ACC-A1D8-4CA2-A84C-3B2314595457}" destId="{AD2E75DA-D6B9-4AC5-84EF-C3EEF71806CF}" srcOrd="10" destOrd="0" presId="urn:microsoft.com/office/officeart/2005/8/layout/cycle6"/>
    <dgm:cxn modelId="{FCB14483-29F7-4AD7-BD9A-589E13B137DE}" type="presParOf" srcId="{4CC73ACC-A1D8-4CA2-A84C-3B2314595457}" destId="{5BBD339B-6C61-4854-A251-10D265BB0605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B49E4B-5268-42DF-A280-9F2AAF0BC800}">
      <dsp:nvSpPr>
        <dsp:cNvPr id="0" name=""/>
        <dsp:cNvSpPr/>
      </dsp:nvSpPr>
      <dsp:spPr>
        <a:xfrm>
          <a:off x="592085" y="365126"/>
          <a:ext cx="1934513" cy="11897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Уровень развития цивилизации: науки, знаний о человеке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592085" y="365126"/>
        <a:ext cx="1934513" cy="1189764"/>
      </dsp:txXfrm>
    </dsp:sp>
    <dsp:sp modelId="{D8E5C660-980E-4C89-913E-8003D0EFB028}">
      <dsp:nvSpPr>
        <dsp:cNvPr id="0" name=""/>
        <dsp:cNvSpPr/>
      </dsp:nvSpPr>
      <dsp:spPr>
        <a:xfrm rot="3824815">
          <a:off x="1500792" y="1893227"/>
          <a:ext cx="1450275" cy="45120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3824815">
        <a:off x="1500792" y="1893227"/>
        <a:ext cx="1450275" cy="451205"/>
      </dsp:txXfrm>
    </dsp:sp>
    <dsp:sp modelId="{C075D7BF-08D6-4A43-AE0E-DAA7191E8C51}">
      <dsp:nvSpPr>
        <dsp:cNvPr id="0" name=""/>
        <dsp:cNvSpPr/>
      </dsp:nvSpPr>
      <dsp:spPr>
        <a:xfrm>
          <a:off x="1943059" y="2811503"/>
          <a:ext cx="1472732" cy="839003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Особенности современных детей 21 века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943059" y="2811503"/>
        <a:ext cx="1472732" cy="839003"/>
      </dsp:txXfrm>
    </dsp:sp>
    <dsp:sp modelId="{C03BE58B-1388-4E58-9650-F66ED7EF9B56}">
      <dsp:nvSpPr>
        <dsp:cNvPr id="0" name=""/>
        <dsp:cNvSpPr/>
      </dsp:nvSpPr>
      <dsp:spPr>
        <a:xfrm rot="11146897">
          <a:off x="1387270" y="2957908"/>
          <a:ext cx="590090" cy="3442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11146897">
        <a:off x="1387270" y="2957908"/>
        <a:ext cx="590090" cy="344275"/>
      </dsp:txXfrm>
    </dsp:sp>
    <dsp:sp modelId="{0408B4F2-A9C4-476E-AF63-FDF77E955BC9}">
      <dsp:nvSpPr>
        <dsp:cNvPr id="0" name=""/>
        <dsp:cNvSpPr/>
      </dsp:nvSpPr>
      <dsp:spPr>
        <a:xfrm>
          <a:off x="0" y="2555917"/>
          <a:ext cx="1421573" cy="95151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Постоянное увеличение объема информации</a:t>
          </a:r>
          <a:endParaRPr lang="ru-RU" sz="15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555917"/>
        <a:ext cx="1421573" cy="951518"/>
      </dsp:txXfrm>
    </dsp:sp>
    <dsp:sp modelId="{1D76E46B-7A9C-4888-846C-0A94AC494BAF}">
      <dsp:nvSpPr>
        <dsp:cNvPr id="0" name=""/>
        <dsp:cNvSpPr/>
      </dsp:nvSpPr>
      <dsp:spPr>
        <a:xfrm rot="17536440">
          <a:off x="276936" y="1859702"/>
          <a:ext cx="1092404" cy="5041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17536440">
        <a:off x="276936" y="1859702"/>
        <a:ext cx="1092404" cy="50414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E89695-44D2-4183-AA3D-B047D91B424B}">
      <dsp:nvSpPr>
        <dsp:cNvPr id="0" name=""/>
        <dsp:cNvSpPr/>
      </dsp:nvSpPr>
      <dsp:spPr>
        <a:xfrm>
          <a:off x="1975071" y="498093"/>
          <a:ext cx="1740736" cy="117405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Возросшие амбиции и самооценка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75071" y="498093"/>
        <a:ext cx="1740736" cy="1174056"/>
      </dsp:txXfrm>
    </dsp:sp>
    <dsp:sp modelId="{0C44FE37-1C3A-4CB1-A253-E6ED018CE14F}">
      <dsp:nvSpPr>
        <dsp:cNvPr id="0" name=""/>
        <dsp:cNvSpPr/>
      </dsp:nvSpPr>
      <dsp:spPr>
        <a:xfrm rot="2160000">
          <a:off x="3400527" y="1490783"/>
          <a:ext cx="748159" cy="5388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2160000">
        <a:off x="3400527" y="1490783"/>
        <a:ext cx="748159" cy="538836"/>
      </dsp:txXfrm>
    </dsp:sp>
    <dsp:sp modelId="{60C2C02A-3484-4B4F-8CAE-0869E708B9D1}">
      <dsp:nvSpPr>
        <dsp:cNvPr id="0" name=""/>
        <dsp:cNvSpPr/>
      </dsp:nvSpPr>
      <dsp:spPr>
        <a:xfrm>
          <a:off x="3903884" y="1788795"/>
          <a:ext cx="1762146" cy="1410937"/>
        </a:xfrm>
        <a:prstGeom prst="ellipse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Потребность в динамической подаче материала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03884" y="1788795"/>
        <a:ext cx="1762146" cy="1410937"/>
      </dsp:txXfrm>
    </dsp:sp>
    <dsp:sp modelId="{0B4EC7A6-9628-41AC-A78E-943A3C533481}">
      <dsp:nvSpPr>
        <dsp:cNvPr id="0" name=""/>
        <dsp:cNvSpPr/>
      </dsp:nvSpPr>
      <dsp:spPr>
        <a:xfrm rot="6259842">
          <a:off x="3948374" y="3410038"/>
          <a:ext cx="1067612" cy="5388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6259842">
        <a:off x="3948374" y="3410038"/>
        <a:ext cx="1067612" cy="538836"/>
      </dsp:txXfrm>
    </dsp:sp>
    <dsp:sp modelId="{EC86EDDC-1AD2-4EB5-BCA8-54D6E859B426}">
      <dsp:nvSpPr>
        <dsp:cNvPr id="0" name=""/>
        <dsp:cNvSpPr/>
      </dsp:nvSpPr>
      <dsp:spPr>
        <a:xfrm>
          <a:off x="3052082" y="4199751"/>
          <a:ext cx="2307289" cy="1123701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Нетерпимость к технической некомпетентности окружающих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52082" y="4199751"/>
        <a:ext cx="2307289" cy="1123701"/>
      </dsp:txXfrm>
    </dsp:sp>
    <dsp:sp modelId="{D8E39722-BEE9-4A83-8B8E-C1010FD04CB5}">
      <dsp:nvSpPr>
        <dsp:cNvPr id="0" name=""/>
        <dsp:cNvSpPr/>
      </dsp:nvSpPr>
      <dsp:spPr>
        <a:xfrm rot="10782935">
          <a:off x="2426413" y="4499184"/>
          <a:ext cx="738134" cy="5388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10782935">
        <a:off x="2426413" y="4499184"/>
        <a:ext cx="738134" cy="538836"/>
      </dsp:txXfrm>
    </dsp:sp>
    <dsp:sp modelId="{11E6255D-7138-46FB-BDA5-61D2A3B20E7E}">
      <dsp:nvSpPr>
        <dsp:cNvPr id="0" name=""/>
        <dsp:cNvSpPr/>
      </dsp:nvSpPr>
      <dsp:spPr>
        <a:xfrm>
          <a:off x="770524" y="4299673"/>
          <a:ext cx="1752455" cy="949262"/>
        </a:xfrm>
        <a:prstGeom prst="ellipse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Быстрое освоение социального опыта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70524" y="4299673"/>
        <a:ext cx="1752455" cy="949262"/>
      </dsp:txXfrm>
    </dsp:sp>
    <dsp:sp modelId="{5264E011-5864-433C-B11C-B92967C55CAE}">
      <dsp:nvSpPr>
        <dsp:cNvPr id="0" name=""/>
        <dsp:cNvSpPr/>
      </dsp:nvSpPr>
      <dsp:spPr>
        <a:xfrm rot="15120000">
          <a:off x="828988" y="3558584"/>
          <a:ext cx="1020582" cy="5388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15120000">
        <a:off x="828988" y="3558584"/>
        <a:ext cx="1020582" cy="538836"/>
      </dsp:txXfrm>
    </dsp:sp>
    <dsp:sp modelId="{B412A014-36CC-4C9B-BB16-E9BFCD114CF2}">
      <dsp:nvSpPr>
        <dsp:cNvPr id="0" name=""/>
        <dsp:cNvSpPr/>
      </dsp:nvSpPr>
      <dsp:spPr>
        <a:xfrm>
          <a:off x="-189081" y="1643086"/>
          <a:ext cx="2190006" cy="1702355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Потребность в цифровых технологиях,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информационная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грамотность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189081" y="1643086"/>
        <a:ext cx="2190006" cy="1702355"/>
      </dsp:txXfrm>
    </dsp:sp>
    <dsp:sp modelId="{BFC8E35D-6B7D-448C-A995-BEF943CE0258}">
      <dsp:nvSpPr>
        <dsp:cNvPr id="0" name=""/>
        <dsp:cNvSpPr/>
      </dsp:nvSpPr>
      <dsp:spPr>
        <a:xfrm rot="19440000">
          <a:off x="1579748" y="1450744"/>
          <a:ext cx="783265" cy="5388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19440000">
        <a:off x="1579748" y="1450744"/>
        <a:ext cx="783265" cy="53883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B9C82-4C28-4C4E-892F-F528D18C9AF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876EE-0A78-4ABC-9A78-551F5737D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D72B5-9CAA-49BB-ADA9-733671B3AB1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297C-843D-43A6-A432-65C9F9264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E8E583-0FE6-46AC-B2C0-193D6E9D74B9}" type="slidenum">
              <a:rPr lang="ru-RU" sz="1200">
                <a:latin typeface="Times New Roman" pitchFamily="18" charset="0"/>
              </a:rPr>
              <a:pPr algn="r"/>
              <a:t>2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553640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CustomShape 1"/>
          <p:cNvSpPr/>
          <p:nvPr/>
        </p:nvSpPr>
        <p:spPr>
          <a:xfrm>
            <a:off x="5103877" y="5519132"/>
            <a:ext cx="3903350" cy="289411"/>
          </a:xfrm>
          <a:prstGeom prst="rect">
            <a:avLst/>
          </a:prstGeom>
        </p:spPr>
        <p:txBody>
          <a:bodyPr lIns="80797" tIns="40398" rIns="80797" bIns="40398" anchor="b"/>
          <a:lstStyle/>
          <a:p>
            <a:pPr>
              <a:lnSpc>
                <a:spcPct val="100000"/>
              </a:lnSpc>
              <a:buFont typeface="Arial"/>
              <a:buChar char="•"/>
            </a:pPr>
            <a:fld id="{A3716335-69BC-4F47-ABDF-BB3DD00EBA2F}" type="slidenum">
              <a:rPr lang="ru-RU">
                <a:solidFill>
                  <a:srgbClr val="000000"/>
                </a:solidFill>
              </a:rPr>
              <a:pPr>
                <a:lnSpc>
                  <a:spcPct val="100000"/>
                </a:lnSpc>
                <a:buFont typeface="Arial"/>
                <a:buChar char="•"/>
              </a:pPr>
              <a:t>7</a:t>
            </a:fld>
            <a:endParaRPr/>
          </a:p>
        </p:txBody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901049" y="2759873"/>
            <a:ext cx="7205782" cy="2614245"/>
          </a:xfrm>
          <a:prstGeom prst="rect">
            <a:avLst/>
          </a:prstGeom>
        </p:spPr>
        <p:txBody>
          <a:bodyPr lIns="80797" tIns="40398" rIns="80797" bIns="40398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39=5-10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99230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CustomShape 1"/>
          <p:cNvSpPr/>
          <p:nvPr/>
        </p:nvSpPr>
        <p:spPr>
          <a:xfrm>
            <a:off x="5103877" y="5519132"/>
            <a:ext cx="3903350" cy="289411"/>
          </a:xfrm>
          <a:prstGeom prst="rect">
            <a:avLst/>
          </a:prstGeom>
        </p:spPr>
        <p:txBody>
          <a:bodyPr lIns="80797" tIns="40398" rIns="80797" bIns="40398" anchor="b"/>
          <a:lstStyle/>
          <a:p>
            <a:pPr>
              <a:lnSpc>
                <a:spcPct val="100000"/>
              </a:lnSpc>
              <a:buFont typeface="Arial"/>
              <a:buChar char="•"/>
            </a:pPr>
            <a:fld id="{A3716335-69BC-4F47-ABDF-BB3DD00EBA2F}" type="slidenum">
              <a:rPr lang="ru-RU">
                <a:solidFill>
                  <a:srgbClr val="000000"/>
                </a:solidFill>
              </a:rPr>
              <a:pPr>
                <a:lnSpc>
                  <a:spcPct val="100000"/>
                </a:lnSpc>
                <a:buFont typeface="Arial"/>
                <a:buChar char="•"/>
              </a:pPr>
              <a:t>37</a:t>
            </a:fld>
            <a:endParaRPr/>
          </a:p>
        </p:txBody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901049" y="2759873"/>
            <a:ext cx="7205782" cy="2614245"/>
          </a:xfrm>
          <a:prstGeom prst="rect">
            <a:avLst/>
          </a:prstGeom>
        </p:spPr>
        <p:txBody>
          <a:bodyPr lIns="80797" tIns="40398" rIns="80797" bIns="40398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39=5-10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99230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CustomShape 1"/>
          <p:cNvSpPr/>
          <p:nvPr/>
        </p:nvSpPr>
        <p:spPr>
          <a:xfrm>
            <a:off x="5103877" y="5519132"/>
            <a:ext cx="3903350" cy="289411"/>
          </a:xfrm>
          <a:prstGeom prst="rect">
            <a:avLst/>
          </a:prstGeom>
        </p:spPr>
        <p:txBody>
          <a:bodyPr lIns="80797" tIns="40398" rIns="80797" bIns="40398" anchor="b"/>
          <a:lstStyle/>
          <a:p>
            <a:pPr>
              <a:lnSpc>
                <a:spcPct val="100000"/>
              </a:lnSpc>
              <a:buFont typeface="Arial"/>
              <a:buChar char="•"/>
            </a:pPr>
            <a:fld id="{A3716335-69BC-4F47-ABDF-BB3DD00EBA2F}" type="slidenum">
              <a:rPr lang="ru-RU">
                <a:solidFill>
                  <a:srgbClr val="000000"/>
                </a:solidFill>
              </a:rPr>
              <a:pPr>
                <a:lnSpc>
                  <a:spcPct val="100000"/>
                </a:lnSpc>
                <a:buFont typeface="Arial"/>
                <a:buChar char="•"/>
              </a:pPr>
              <a:t>38</a:t>
            </a:fld>
            <a:endParaRPr/>
          </a:p>
        </p:txBody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901049" y="2759873"/>
            <a:ext cx="7205782" cy="2614245"/>
          </a:xfrm>
          <a:prstGeom prst="rect">
            <a:avLst/>
          </a:prstGeom>
        </p:spPr>
        <p:txBody>
          <a:bodyPr lIns="80797" tIns="40398" rIns="80797" bIns="40398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39=5-10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9923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654982-ECE3-4B5B-8E77-B72776F88895}" type="datetime1">
              <a:rPr lang="ru-RU" smtClean="0"/>
              <a:pPr/>
              <a:t>02.02.2017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2676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04735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8355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FD4-C34C-408C-90A3-E4D108ADFA87}" type="datetime1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Рисунок 2"/>
          <p:cNvSpPr>
            <a:spLocks noGrp="1"/>
          </p:cNvSpPr>
          <p:nvPr>
            <p:ph type="pic" idx="13"/>
          </p:nvPr>
        </p:nvSpPr>
        <p:spPr>
          <a:xfrm>
            <a:off x="323528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" name="Текст 3"/>
          <p:cNvSpPr>
            <a:spLocks noGrp="1"/>
          </p:cNvSpPr>
          <p:nvPr>
            <p:ph type="body" sz="half" idx="14"/>
          </p:nvPr>
        </p:nvSpPr>
        <p:spPr>
          <a:xfrm>
            <a:off x="4716016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632848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432000" y="2160000"/>
            <a:ext cx="8388472" cy="4122000"/>
          </a:xfrm>
        </p:spPr>
        <p:txBody>
          <a:bodyPr anchor="t"/>
          <a:lstStyle>
            <a:lvl3pPr marL="288000" indent="-288000"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5pPr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89FF-C488-4330-89BA-6B8DC53F0BE9}" type="datetime1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2B8708-D45F-4B89-B047-EC7B00E0CFD2}" type="datetime1">
              <a:rPr lang="ru-RU" smtClean="0"/>
              <a:pPr/>
              <a:t>02.02.2017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2676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5C647-B502-47F2-B896-5CE1E04EC7F7}" type="datetime1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1F40-1874-4F64-B44F-20A15D634CB1}" type="datetime1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C10C-38E3-437F-9E9F-5F0FBF4DE2E7}" type="datetime1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9FE9-C4C4-421C-8420-5EF5B26BD74F}" type="datetime1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648-08FD-4020-86D2-F789BB84DAF6}" type="datetime1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0340" y="1265637"/>
            <a:ext cx="4615916" cy="34619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303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D0FC-C1F1-489B-B61D-C32AA09ED968}" type="datetime1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89F7D-DDB0-4D63-942B-73224E08081F}" type="datetime1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9532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 userDrawn="1"/>
        </p:nvSpPr>
        <p:spPr>
          <a:xfrm>
            <a:off x="0" y="6748988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5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5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7.jpeg"/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8.jpeg"/><Relationship Id="rId15" Type="http://schemas.openxmlformats.org/officeDocument/2006/relationships/image" Target="../media/image99.png"/><Relationship Id="rId10" Type="http://schemas.openxmlformats.org/officeDocument/2006/relationships/image" Target="../media/image95.jpeg"/><Relationship Id="rId4" Type="http://schemas.openxmlformats.org/officeDocument/2006/relationships/image" Target="../media/image90.jpeg"/><Relationship Id="rId9" Type="http://schemas.openxmlformats.org/officeDocument/2006/relationships/image" Target="../media/image94.jpeg"/><Relationship Id="rId1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image" Target="../media/image111.jpeg"/><Relationship Id="rId2" Type="http://schemas.openxmlformats.org/officeDocument/2006/relationships/image" Target="../media/image97.jpe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openxmlformats.org/officeDocument/2006/relationships/hyperlink" Target="http://www.drofa.ru/cat/product6024.htm" TargetMode="External"/><Relationship Id="rId5" Type="http://schemas.openxmlformats.org/officeDocument/2006/relationships/image" Target="../media/image107.jpeg"/><Relationship Id="rId15" Type="http://schemas.openxmlformats.org/officeDocument/2006/relationships/image" Target="../media/image112.jpeg"/><Relationship Id="rId10" Type="http://schemas.openxmlformats.org/officeDocument/2006/relationships/image" Target="../media/image110.jpeg"/><Relationship Id="rId4" Type="http://schemas.openxmlformats.org/officeDocument/2006/relationships/image" Target="../media/image106.jpeg"/><Relationship Id="rId9" Type="http://schemas.openxmlformats.org/officeDocument/2006/relationships/hyperlink" Target="http://www.drofa.ru/cat/product4835.htm" TargetMode="External"/><Relationship Id="rId1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3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2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2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2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gif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446031" y="1676375"/>
            <a:ext cx="8280920" cy="1350981"/>
          </a:xfrm>
        </p:spPr>
        <p:txBody>
          <a:bodyPr>
            <a:noAutofit/>
          </a:bodyPr>
          <a:lstStyle/>
          <a:p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«Современные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подходы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и проведению урока изобразительного искусства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условиях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требований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ФГОС».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104" y="6093296"/>
            <a:ext cx="7272300" cy="64487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9518" y="5108598"/>
            <a:ext cx="8460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Труфанова Светлана Николаевна-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главный  методист                                                                                          Объединённой  издательской группы  «ДРОФА»- «ВЕНТАНА»</a:t>
            </a:r>
          </a:p>
        </p:txBody>
      </p:sp>
      <p:pic>
        <p:nvPicPr>
          <p:cNvPr id="6" name="Picture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5556" y="2708920"/>
            <a:ext cx="1022364" cy="138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3688" y="3392996"/>
            <a:ext cx="912825" cy="1314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www.drofa.ru/images/data/cat/4633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6076" y="3032956"/>
            <a:ext cx="949338" cy="1380018"/>
          </a:xfrm>
          <a:prstGeom prst="rect">
            <a:avLst/>
          </a:prstGeom>
          <a:noFill/>
        </p:spPr>
      </p:pic>
      <p:pic>
        <p:nvPicPr>
          <p:cNvPr id="10" name="Picture 20" descr="http://www.drofa.ru/images/data/cat/4773_b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6196" y="3609021"/>
            <a:ext cx="949338" cy="1332148"/>
          </a:xfrm>
          <a:prstGeom prst="rect">
            <a:avLst/>
          </a:prstGeom>
          <a:noFill/>
        </p:spPr>
      </p:pic>
      <p:pic>
        <p:nvPicPr>
          <p:cNvPr id="18" name="Picture 4" descr="http://www.vgf.ru/Portals/0/Images/Proekty/2537_20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3645024"/>
            <a:ext cx="949338" cy="1440160"/>
          </a:xfrm>
          <a:prstGeom prst="rect">
            <a:avLst/>
          </a:prstGeom>
          <a:noFill/>
        </p:spPr>
      </p:pic>
      <p:pic>
        <p:nvPicPr>
          <p:cNvPr id="19" name="Picture 18" descr="http://www.drofa.ru/images/data/cat/5835_bi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4041068"/>
            <a:ext cx="1008112" cy="13989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1600200" y="1447920"/>
            <a:ext cx="4264920" cy="1750320"/>
          </a:xfrm>
          <a:prstGeom prst="roundRect">
            <a:avLst>
              <a:gd name="adj" fmla="val 16667"/>
            </a:avLst>
          </a:prstGeom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2400" b="1">
                <a:solidFill>
                  <a:srgbClr val="CC3399"/>
                </a:solidFill>
                <a:latin typeface="Arial"/>
              </a:rPr>
              <a:t>         </a:t>
            </a:r>
            <a:endParaRPr/>
          </a:p>
        </p:txBody>
      </p:sp>
      <p:sp>
        <p:nvSpPr>
          <p:cNvPr id="264" name="CustomShape 2"/>
          <p:cNvSpPr/>
          <p:nvPr/>
        </p:nvSpPr>
        <p:spPr>
          <a:xfrm>
            <a:off x="2928915" y="288882"/>
            <a:ext cx="5974384" cy="25193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Содержательный материал учебников  </a:t>
            </a:r>
            <a:endParaRPr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2060"/>
                </a:solidFill>
                <a:latin typeface="Arial"/>
              </a:rPr>
              <a:t> ИЦ «ВЕНТАНА-ГРАФ» 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рассматривается во взаимосвязи понятий:  </a:t>
            </a:r>
            <a:endParaRPr lang="ru-RU" b="1" dirty="0" smtClean="0">
              <a:solidFill>
                <a:srgbClr val="00206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0033CC"/>
                </a:solidFill>
                <a:latin typeface="Arial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/>
              </a:rPr>
              <a:t>человек-природа-культура.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33CC"/>
                </a:solidFill>
                <a:latin typeface="Arial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Учебники 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открыты  другим образовательным      областям. Широта рассматриваемых проблем,    опирается на богатство информации о мире,       способы освоения и реализации в практике         полученных знаний и понятий.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65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130" y="3173409"/>
            <a:ext cx="3827160" cy="3130560"/>
          </a:xfrm>
          <a:prstGeom prst="rect">
            <a:avLst/>
          </a:prstGeom>
          <a:ln w="190440">
            <a:solidFill>
              <a:srgbClr val="C8C6BD"/>
            </a:solidFill>
            <a:round/>
          </a:ln>
        </p:spPr>
      </p:pic>
      <p:pic>
        <p:nvPicPr>
          <p:cNvPr id="266" name="Picture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2544" y="471447"/>
            <a:ext cx="1977480" cy="2734200"/>
          </a:xfrm>
          <a:prstGeom prst="rect">
            <a:avLst/>
          </a:prstGeom>
          <a:ln w="190440">
            <a:solidFill>
              <a:srgbClr val="C8C6BD"/>
            </a:solidFill>
            <a:round/>
          </a:ln>
        </p:spPr>
      </p:pic>
      <p:pic>
        <p:nvPicPr>
          <p:cNvPr id="267" name="Picture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8596" y="3830643"/>
            <a:ext cx="3359196" cy="2044728"/>
          </a:xfrm>
          <a:prstGeom prst="rect">
            <a:avLst/>
          </a:prstGeom>
          <a:ln w="190440">
            <a:solidFill>
              <a:srgbClr val="C8C6BD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11</a:t>
            </a:fld>
            <a:endParaRPr lang="ru-RU"/>
          </a:p>
        </p:txBody>
      </p:sp>
      <p:graphicFrame>
        <p:nvGraphicFramePr>
          <p:cNvPr id="3" name="Схема 2"/>
          <p:cNvGraphicFramePr/>
          <p:nvPr/>
        </p:nvGraphicFramePr>
        <p:xfrm>
          <a:off x="683568" y="1124744"/>
          <a:ext cx="7848872" cy="4356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88640"/>
            <a:ext cx="781286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Теперь, в соответствии с ФГОС, планируя урок необходимо поставить перед собой ряд вопросов: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Признаки современного урока искусства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7" name="Содержимое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 l="27454" t="10302" r="34635" b="21701"/>
          <a:stretch>
            <a:fillRect/>
          </a:stretch>
        </p:blipFill>
        <p:spPr bwMode="auto">
          <a:xfrm>
            <a:off x="6228184" y="1628800"/>
            <a:ext cx="2771800" cy="3154125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6156176" y="1124744"/>
            <a:ext cx="2880320" cy="5040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Рубрики учебника </a:t>
            </a:r>
            <a:endParaRPr lang="ru-RU" dirty="0"/>
          </a:p>
        </p:txBody>
      </p:sp>
      <p:grpSp>
        <p:nvGrpSpPr>
          <p:cNvPr id="3" name="Группа 43"/>
          <p:cNvGrpSpPr/>
          <p:nvPr/>
        </p:nvGrpSpPr>
        <p:grpSpPr>
          <a:xfrm>
            <a:off x="299160" y="1196752"/>
            <a:ext cx="5593352" cy="4208016"/>
            <a:chOff x="299160" y="1196752"/>
            <a:chExt cx="5593352" cy="4208016"/>
          </a:xfrm>
        </p:grpSpPr>
        <p:sp>
          <p:nvSpPr>
            <p:cNvPr id="45" name="Блок-схема: извлечение 44"/>
            <p:cNvSpPr/>
            <p:nvPr/>
          </p:nvSpPr>
          <p:spPr>
            <a:xfrm>
              <a:off x="299160" y="1196752"/>
              <a:ext cx="4757540" cy="4208016"/>
            </a:xfrm>
            <a:prstGeom prst="flowChartExtract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35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Полилиния 45"/>
            <p:cNvSpPr/>
            <p:nvPr/>
          </p:nvSpPr>
          <p:spPr>
            <a:xfrm>
              <a:off x="2757086" y="1420432"/>
              <a:ext cx="2735210" cy="598327"/>
            </a:xfrm>
            <a:custGeom>
              <a:avLst/>
              <a:gdLst>
                <a:gd name="connsiteX0" fmla="*/ 0 w 2735210"/>
                <a:gd name="connsiteY0" fmla="*/ 99723 h 598327"/>
                <a:gd name="connsiteX1" fmla="*/ 29208 w 2735210"/>
                <a:gd name="connsiteY1" fmla="*/ 29208 h 598327"/>
                <a:gd name="connsiteX2" fmla="*/ 99723 w 2735210"/>
                <a:gd name="connsiteY2" fmla="*/ 0 h 598327"/>
                <a:gd name="connsiteX3" fmla="*/ 2635487 w 2735210"/>
                <a:gd name="connsiteY3" fmla="*/ 0 h 598327"/>
                <a:gd name="connsiteX4" fmla="*/ 2706002 w 2735210"/>
                <a:gd name="connsiteY4" fmla="*/ 29208 h 598327"/>
                <a:gd name="connsiteX5" fmla="*/ 2735210 w 2735210"/>
                <a:gd name="connsiteY5" fmla="*/ 99723 h 598327"/>
                <a:gd name="connsiteX6" fmla="*/ 2735210 w 2735210"/>
                <a:gd name="connsiteY6" fmla="*/ 498604 h 598327"/>
                <a:gd name="connsiteX7" fmla="*/ 2706002 w 2735210"/>
                <a:gd name="connsiteY7" fmla="*/ 569119 h 598327"/>
                <a:gd name="connsiteX8" fmla="*/ 2635487 w 2735210"/>
                <a:gd name="connsiteY8" fmla="*/ 598327 h 598327"/>
                <a:gd name="connsiteX9" fmla="*/ 99723 w 2735210"/>
                <a:gd name="connsiteY9" fmla="*/ 598327 h 598327"/>
                <a:gd name="connsiteX10" fmla="*/ 29208 w 2735210"/>
                <a:gd name="connsiteY10" fmla="*/ 569119 h 598327"/>
                <a:gd name="connsiteX11" fmla="*/ 0 w 2735210"/>
                <a:gd name="connsiteY11" fmla="*/ 498604 h 598327"/>
                <a:gd name="connsiteX12" fmla="*/ 0 w 2735210"/>
                <a:gd name="connsiteY12" fmla="*/ 99723 h 59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5210" h="598327">
                  <a:moveTo>
                    <a:pt x="0" y="99723"/>
                  </a:moveTo>
                  <a:cubicBezTo>
                    <a:pt x="0" y="73275"/>
                    <a:pt x="10507" y="47910"/>
                    <a:pt x="29208" y="29208"/>
                  </a:cubicBezTo>
                  <a:cubicBezTo>
                    <a:pt x="47910" y="10506"/>
                    <a:pt x="73275" y="0"/>
                    <a:pt x="99723" y="0"/>
                  </a:cubicBezTo>
                  <a:lnTo>
                    <a:pt x="2635487" y="0"/>
                  </a:lnTo>
                  <a:cubicBezTo>
                    <a:pt x="2661935" y="0"/>
                    <a:pt x="2687300" y="10507"/>
                    <a:pt x="2706002" y="29208"/>
                  </a:cubicBezTo>
                  <a:cubicBezTo>
                    <a:pt x="2724704" y="47910"/>
                    <a:pt x="2735210" y="73275"/>
                    <a:pt x="2735210" y="99723"/>
                  </a:cubicBezTo>
                  <a:lnTo>
                    <a:pt x="2735210" y="498604"/>
                  </a:lnTo>
                  <a:cubicBezTo>
                    <a:pt x="2735210" y="525052"/>
                    <a:pt x="2724703" y="550417"/>
                    <a:pt x="2706002" y="569119"/>
                  </a:cubicBezTo>
                  <a:cubicBezTo>
                    <a:pt x="2687300" y="587821"/>
                    <a:pt x="2661935" y="598327"/>
                    <a:pt x="2635487" y="598327"/>
                  </a:cubicBezTo>
                  <a:lnTo>
                    <a:pt x="99723" y="598327"/>
                  </a:lnTo>
                  <a:cubicBezTo>
                    <a:pt x="73275" y="598327"/>
                    <a:pt x="47910" y="587820"/>
                    <a:pt x="29208" y="569119"/>
                  </a:cubicBezTo>
                  <a:cubicBezTo>
                    <a:pt x="10506" y="550417"/>
                    <a:pt x="0" y="525052"/>
                    <a:pt x="0" y="498604"/>
                  </a:cubicBezTo>
                  <a:lnTo>
                    <a:pt x="0" y="99723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168" tIns="90168" rIns="90168" bIns="90168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Сотворчество учителя и ученика, диалог</a:t>
              </a:r>
              <a:endParaRPr lang="ru-RU" sz="14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>
                <a:spcBef>
                  <a:spcPct val="0"/>
                </a:spcBef>
              </a:pPr>
              <a:endParaRPr lang="ru-RU" sz="1050" kern="1200" dirty="0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2729789" y="2204863"/>
              <a:ext cx="2735210" cy="598327"/>
            </a:xfrm>
            <a:custGeom>
              <a:avLst/>
              <a:gdLst>
                <a:gd name="connsiteX0" fmla="*/ 0 w 2735210"/>
                <a:gd name="connsiteY0" fmla="*/ 99723 h 598327"/>
                <a:gd name="connsiteX1" fmla="*/ 29208 w 2735210"/>
                <a:gd name="connsiteY1" fmla="*/ 29208 h 598327"/>
                <a:gd name="connsiteX2" fmla="*/ 99723 w 2735210"/>
                <a:gd name="connsiteY2" fmla="*/ 0 h 598327"/>
                <a:gd name="connsiteX3" fmla="*/ 2635487 w 2735210"/>
                <a:gd name="connsiteY3" fmla="*/ 0 h 598327"/>
                <a:gd name="connsiteX4" fmla="*/ 2706002 w 2735210"/>
                <a:gd name="connsiteY4" fmla="*/ 29208 h 598327"/>
                <a:gd name="connsiteX5" fmla="*/ 2735210 w 2735210"/>
                <a:gd name="connsiteY5" fmla="*/ 99723 h 598327"/>
                <a:gd name="connsiteX6" fmla="*/ 2735210 w 2735210"/>
                <a:gd name="connsiteY6" fmla="*/ 498604 h 598327"/>
                <a:gd name="connsiteX7" fmla="*/ 2706002 w 2735210"/>
                <a:gd name="connsiteY7" fmla="*/ 569119 h 598327"/>
                <a:gd name="connsiteX8" fmla="*/ 2635487 w 2735210"/>
                <a:gd name="connsiteY8" fmla="*/ 598327 h 598327"/>
                <a:gd name="connsiteX9" fmla="*/ 99723 w 2735210"/>
                <a:gd name="connsiteY9" fmla="*/ 598327 h 598327"/>
                <a:gd name="connsiteX10" fmla="*/ 29208 w 2735210"/>
                <a:gd name="connsiteY10" fmla="*/ 569119 h 598327"/>
                <a:gd name="connsiteX11" fmla="*/ 0 w 2735210"/>
                <a:gd name="connsiteY11" fmla="*/ 498604 h 598327"/>
                <a:gd name="connsiteX12" fmla="*/ 0 w 2735210"/>
                <a:gd name="connsiteY12" fmla="*/ 99723 h 59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5210" h="598327">
                  <a:moveTo>
                    <a:pt x="0" y="99723"/>
                  </a:moveTo>
                  <a:cubicBezTo>
                    <a:pt x="0" y="73275"/>
                    <a:pt x="10507" y="47910"/>
                    <a:pt x="29208" y="29208"/>
                  </a:cubicBezTo>
                  <a:cubicBezTo>
                    <a:pt x="47910" y="10506"/>
                    <a:pt x="73275" y="0"/>
                    <a:pt x="99723" y="0"/>
                  </a:cubicBezTo>
                  <a:lnTo>
                    <a:pt x="2635487" y="0"/>
                  </a:lnTo>
                  <a:cubicBezTo>
                    <a:pt x="2661935" y="0"/>
                    <a:pt x="2687300" y="10507"/>
                    <a:pt x="2706002" y="29208"/>
                  </a:cubicBezTo>
                  <a:cubicBezTo>
                    <a:pt x="2724704" y="47910"/>
                    <a:pt x="2735210" y="73275"/>
                    <a:pt x="2735210" y="99723"/>
                  </a:cubicBezTo>
                  <a:lnTo>
                    <a:pt x="2735210" y="498604"/>
                  </a:lnTo>
                  <a:cubicBezTo>
                    <a:pt x="2735210" y="525052"/>
                    <a:pt x="2724703" y="550417"/>
                    <a:pt x="2706002" y="569119"/>
                  </a:cubicBezTo>
                  <a:cubicBezTo>
                    <a:pt x="2687300" y="587821"/>
                    <a:pt x="2661935" y="598327"/>
                    <a:pt x="2635487" y="598327"/>
                  </a:cubicBezTo>
                  <a:lnTo>
                    <a:pt x="99723" y="598327"/>
                  </a:lnTo>
                  <a:cubicBezTo>
                    <a:pt x="73275" y="598327"/>
                    <a:pt x="47910" y="587820"/>
                    <a:pt x="29208" y="569119"/>
                  </a:cubicBezTo>
                  <a:cubicBezTo>
                    <a:pt x="10506" y="550417"/>
                    <a:pt x="0" y="525052"/>
                    <a:pt x="0" y="498604"/>
                  </a:cubicBezTo>
                  <a:lnTo>
                    <a:pt x="0" y="99723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168" tIns="90168" rIns="90168" bIns="90168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6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Развитие эмоциональной отзывчивости</a:t>
              </a:r>
            </a:p>
            <a:p>
              <a:pPr>
                <a:spcBef>
                  <a:spcPct val="0"/>
                </a:spcBef>
              </a:pP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2198556" y="2964200"/>
              <a:ext cx="3693956" cy="598327"/>
            </a:xfrm>
            <a:custGeom>
              <a:avLst/>
              <a:gdLst>
                <a:gd name="connsiteX0" fmla="*/ 0 w 3693956"/>
                <a:gd name="connsiteY0" fmla="*/ 99723 h 598327"/>
                <a:gd name="connsiteX1" fmla="*/ 29208 w 3693956"/>
                <a:gd name="connsiteY1" fmla="*/ 29208 h 598327"/>
                <a:gd name="connsiteX2" fmla="*/ 99723 w 3693956"/>
                <a:gd name="connsiteY2" fmla="*/ 0 h 598327"/>
                <a:gd name="connsiteX3" fmla="*/ 3594233 w 3693956"/>
                <a:gd name="connsiteY3" fmla="*/ 0 h 598327"/>
                <a:gd name="connsiteX4" fmla="*/ 3664748 w 3693956"/>
                <a:gd name="connsiteY4" fmla="*/ 29208 h 598327"/>
                <a:gd name="connsiteX5" fmla="*/ 3693956 w 3693956"/>
                <a:gd name="connsiteY5" fmla="*/ 99723 h 598327"/>
                <a:gd name="connsiteX6" fmla="*/ 3693956 w 3693956"/>
                <a:gd name="connsiteY6" fmla="*/ 498604 h 598327"/>
                <a:gd name="connsiteX7" fmla="*/ 3664748 w 3693956"/>
                <a:gd name="connsiteY7" fmla="*/ 569119 h 598327"/>
                <a:gd name="connsiteX8" fmla="*/ 3594233 w 3693956"/>
                <a:gd name="connsiteY8" fmla="*/ 598327 h 598327"/>
                <a:gd name="connsiteX9" fmla="*/ 99723 w 3693956"/>
                <a:gd name="connsiteY9" fmla="*/ 598327 h 598327"/>
                <a:gd name="connsiteX10" fmla="*/ 29208 w 3693956"/>
                <a:gd name="connsiteY10" fmla="*/ 569119 h 598327"/>
                <a:gd name="connsiteX11" fmla="*/ 0 w 3693956"/>
                <a:gd name="connsiteY11" fmla="*/ 498604 h 598327"/>
                <a:gd name="connsiteX12" fmla="*/ 0 w 3693956"/>
                <a:gd name="connsiteY12" fmla="*/ 99723 h 59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3956" h="598327">
                  <a:moveTo>
                    <a:pt x="0" y="99723"/>
                  </a:moveTo>
                  <a:cubicBezTo>
                    <a:pt x="0" y="73275"/>
                    <a:pt x="10507" y="47910"/>
                    <a:pt x="29208" y="29208"/>
                  </a:cubicBezTo>
                  <a:cubicBezTo>
                    <a:pt x="47910" y="10506"/>
                    <a:pt x="73275" y="0"/>
                    <a:pt x="99723" y="0"/>
                  </a:cubicBezTo>
                  <a:lnTo>
                    <a:pt x="3594233" y="0"/>
                  </a:lnTo>
                  <a:cubicBezTo>
                    <a:pt x="3620681" y="0"/>
                    <a:pt x="3646046" y="10507"/>
                    <a:pt x="3664748" y="29208"/>
                  </a:cubicBezTo>
                  <a:cubicBezTo>
                    <a:pt x="3683450" y="47910"/>
                    <a:pt x="3693956" y="73275"/>
                    <a:pt x="3693956" y="99723"/>
                  </a:cubicBezTo>
                  <a:lnTo>
                    <a:pt x="3693956" y="498604"/>
                  </a:lnTo>
                  <a:cubicBezTo>
                    <a:pt x="3693956" y="525052"/>
                    <a:pt x="3683449" y="550417"/>
                    <a:pt x="3664748" y="569119"/>
                  </a:cubicBezTo>
                  <a:cubicBezTo>
                    <a:pt x="3646046" y="587821"/>
                    <a:pt x="3620681" y="598327"/>
                    <a:pt x="3594233" y="598327"/>
                  </a:cubicBezTo>
                  <a:lnTo>
                    <a:pt x="99723" y="598327"/>
                  </a:lnTo>
                  <a:cubicBezTo>
                    <a:pt x="73275" y="598327"/>
                    <a:pt x="47910" y="587820"/>
                    <a:pt x="29208" y="569119"/>
                  </a:cubicBezTo>
                  <a:cubicBezTo>
                    <a:pt x="10506" y="550417"/>
                    <a:pt x="0" y="525052"/>
                    <a:pt x="0" y="498604"/>
                  </a:cubicBezTo>
                  <a:lnTo>
                    <a:pt x="0" y="99723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168" tIns="90168" rIns="90168" bIns="90168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Развитие  художественно-творческих способностей учащихся</a:t>
              </a:r>
            </a:p>
            <a:p>
              <a:pPr>
                <a:spcBef>
                  <a:spcPct val="0"/>
                </a:spcBef>
              </a:pPr>
              <a:endParaRPr lang="ru-RU" sz="800" kern="1200" dirty="0"/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2552971" y="3637319"/>
              <a:ext cx="2985126" cy="598327"/>
            </a:xfrm>
            <a:custGeom>
              <a:avLst/>
              <a:gdLst>
                <a:gd name="connsiteX0" fmla="*/ 0 w 2985126"/>
                <a:gd name="connsiteY0" fmla="*/ 99723 h 598327"/>
                <a:gd name="connsiteX1" fmla="*/ 29208 w 2985126"/>
                <a:gd name="connsiteY1" fmla="*/ 29208 h 598327"/>
                <a:gd name="connsiteX2" fmla="*/ 99723 w 2985126"/>
                <a:gd name="connsiteY2" fmla="*/ 0 h 598327"/>
                <a:gd name="connsiteX3" fmla="*/ 2885403 w 2985126"/>
                <a:gd name="connsiteY3" fmla="*/ 0 h 598327"/>
                <a:gd name="connsiteX4" fmla="*/ 2955918 w 2985126"/>
                <a:gd name="connsiteY4" fmla="*/ 29208 h 598327"/>
                <a:gd name="connsiteX5" fmla="*/ 2985126 w 2985126"/>
                <a:gd name="connsiteY5" fmla="*/ 99723 h 598327"/>
                <a:gd name="connsiteX6" fmla="*/ 2985126 w 2985126"/>
                <a:gd name="connsiteY6" fmla="*/ 498604 h 598327"/>
                <a:gd name="connsiteX7" fmla="*/ 2955918 w 2985126"/>
                <a:gd name="connsiteY7" fmla="*/ 569119 h 598327"/>
                <a:gd name="connsiteX8" fmla="*/ 2885403 w 2985126"/>
                <a:gd name="connsiteY8" fmla="*/ 598327 h 598327"/>
                <a:gd name="connsiteX9" fmla="*/ 99723 w 2985126"/>
                <a:gd name="connsiteY9" fmla="*/ 598327 h 598327"/>
                <a:gd name="connsiteX10" fmla="*/ 29208 w 2985126"/>
                <a:gd name="connsiteY10" fmla="*/ 569119 h 598327"/>
                <a:gd name="connsiteX11" fmla="*/ 0 w 2985126"/>
                <a:gd name="connsiteY11" fmla="*/ 498604 h 598327"/>
                <a:gd name="connsiteX12" fmla="*/ 0 w 2985126"/>
                <a:gd name="connsiteY12" fmla="*/ 99723 h 59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5126" h="598327">
                  <a:moveTo>
                    <a:pt x="0" y="99723"/>
                  </a:moveTo>
                  <a:cubicBezTo>
                    <a:pt x="0" y="73275"/>
                    <a:pt x="10507" y="47910"/>
                    <a:pt x="29208" y="29208"/>
                  </a:cubicBezTo>
                  <a:cubicBezTo>
                    <a:pt x="47910" y="10506"/>
                    <a:pt x="73275" y="0"/>
                    <a:pt x="99723" y="0"/>
                  </a:cubicBezTo>
                  <a:lnTo>
                    <a:pt x="2885403" y="0"/>
                  </a:lnTo>
                  <a:cubicBezTo>
                    <a:pt x="2911851" y="0"/>
                    <a:pt x="2937216" y="10507"/>
                    <a:pt x="2955918" y="29208"/>
                  </a:cubicBezTo>
                  <a:cubicBezTo>
                    <a:pt x="2974620" y="47910"/>
                    <a:pt x="2985126" y="73275"/>
                    <a:pt x="2985126" y="99723"/>
                  </a:cubicBezTo>
                  <a:lnTo>
                    <a:pt x="2985126" y="498604"/>
                  </a:lnTo>
                  <a:cubicBezTo>
                    <a:pt x="2985126" y="525052"/>
                    <a:pt x="2974619" y="550417"/>
                    <a:pt x="2955918" y="569119"/>
                  </a:cubicBezTo>
                  <a:cubicBezTo>
                    <a:pt x="2937216" y="587821"/>
                    <a:pt x="2911851" y="598327"/>
                    <a:pt x="2885403" y="598327"/>
                  </a:cubicBezTo>
                  <a:lnTo>
                    <a:pt x="99723" y="598327"/>
                  </a:lnTo>
                  <a:cubicBezTo>
                    <a:pt x="73275" y="598327"/>
                    <a:pt x="47910" y="587820"/>
                    <a:pt x="29208" y="569119"/>
                  </a:cubicBezTo>
                  <a:cubicBezTo>
                    <a:pt x="10506" y="550417"/>
                    <a:pt x="0" y="525052"/>
                    <a:pt x="0" y="498604"/>
                  </a:cubicBezTo>
                  <a:lnTo>
                    <a:pt x="0" y="99723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168" tIns="90168" rIns="90168" bIns="90168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6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Современные технологии, включая ИКТ</a:t>
              </a:r>
            </a:p>
            <a:p>
              <a:pPr lvl="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2843808" y="4509120"/>
              <a:ext cx="2735210" cy="598327"/>
            </a:xfrm>
            <a:custGeom>
              <a:avLst/>
              <a:gdLst>
                <a:gd name="connsiteX0" fmla="*/ 0 w 2735210"/>
                <a:gd name="connsiteY0" fmla="*/ 99723 h 598327"/>
                <a:gd name="connsiteX1" fmla="*/ 29208 w 2735210"/>
                <a:gd name="connsiteY1" fmla="*/ 29208 h 598327"/>
                <a:gd name="connsiteX2" fmla="*/ 99723 w 2735210"/>
                <a:gd name="connsiteY2" fmla="*/ 0 h 598327"/>
                <a:gd name="connsiteX3" fmla="*/ 2635487 w 2735210"/>
                <a:gd name="connsiteY3" fmla="*/ 0 h 598327"/>
                <a:gd name="connsiteX4" fmla="*/ 2706002 w 2735210"/>
                <a:gd name="connsiteY4" fmla="*/ 29208 h 598327"/>
                <a:gd name="connsiteX5" fmla="*/ 2735210 w 2735210"/>
                <a:gd name="connsiteY5" fmla="*/ 99723 h 598327"/>
                <a:gd name="connsiteX6" fmla="*/ 2735210 w 2735210"/>
                <a:gd name="connsiteY6" fmla="*/ 498604 h 598327"/>
                <a:gd name="connsiteX7" fmla="*/ 2706002 w 2735210"/>
                <a:gd name="connsiteY7" fmla="*/ 569119 h 598327"/>
                <a:gd name="connsiteX8" fmla="*/ 2635487 w 2735210"/>
                <a:gd name="connsiteY8" fmla="*/ 598327 h 598327"/>
                <a:gd name="connsiteX9" fmla="*/ 99723 w 2735210"/>
                <a:gd name="connsiteY9" fmla="*/ 598327 h 598327"/>
                <a:gd name="connsiteX10" fmla="*/ 29208 w 2735210"/>
                <a:gd name="connsiteY10" fmla="*/ 569119 h 598327"/>
                <a:gd name="connsiteX11" fmla="*/ 0 w 2735210"/>
                <a:gd name="connsiteY11" fmla="*/ 498604 h 598327"/>
                <a:gd name="connsiteX12" fmla="*/ 0 w 2735210"/>
                <a:gd name="connsiteY12" fmla="*/ 99723 h 59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5210" h="598327">
                  <a:moveTo>
                    <a:pt x="0" y="99723"/>
                  </a:moveTo>
                  <a:cubicBezTo>
                    <a:pt x="0" y="73275"/>
                    <a:pt x="10507" y="47910"/>
                    <a:pt x="29208" y="29208"/>
                  </a:cubicBezTo>
                  <a:cubicBezTo>
                    <a:pt x="47910" y="10506"/>
                    <a:pt x="73275" y="0"/>
                    <a:pt x="99723" y="0"/>
                  </a:cubicBezTo>
                  <a:lnTo>
                    <a:pt x="2635487" y="0"/>
                  </a:lnTo>
                  <a:cubicBezTo>
                    <a:pt x="2661935" y="0"/>
                    <a:pt x="2687300" y="10507"/>
                    <a:pt x="2706002" y="29208"/>
                  </a:cubicBezTo>
                  <a:cubicBezTo>
                    <a:pt x="2724704" y="47910"/>
                    <a:pt x="2735210" y="73275"/>
                    <a:pt x="2735210" y="99723"/>
                  </a:cubicBezTo>
                  <a:lnTo>
                    <a:pt x="2735210" y="498604"/>
                  </a:lnTo>
                  <a:cubicBezTo>
                    <a:pt x="2735210" y="525052"/>
                    <a:pt x="2724703" y="550417"/>
                    <a:pt x="2706002" y="569119"/>
                  </a:cubicBezTo>
                  <a:cubicBezTo>
                    <a:pt x="2687300" y="587821"/>
                    <a:pt x="2661935" y="598327"/>
                    <a:pt x="2635487" y="598327"/>
                  </a:cubicBezTo>
                  <a:lnTo>
                    <a:pt x="99723" y="598327"/>
                  </a:lnTo>
                  <a:cubicBezTo>
                    <a:pt x="73275" y="598327"/>
                    <a:pt x="47910" y="587820"/>
                    <a:pt x="29208" y="569119"/>
                  </a:cubicBezTo>
                  <a:cubicBezTo>
                    <a:pt x="10506" y="550417"/>
                    <a:pt x="0" y="525052"/>
                    <a:pt x="0" y="498604"/>
                  </a:cubicBezTo>
                  <a:lnTo>
                    <a:pt x="0" y="99723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7788" tIns="97788" rIns="97788" bIns="97788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Интеграция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3" name="Прямая со стрелкой 32"/>
          <p:cNvCxnSpPr/>
          <p:nvPr/>
        </p:nvCxnSpPr>
        <p:spPr>
          <a:xfrm flipH="1" flipV="1">
            <a:off x="5436096" y="1916832"/>
            <a:ext cx="122413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5436096" y="2564904"/>
            <a:ext cx="122413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5868144" y="328498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5580112" y="3717032"/>
            <a:ext cx="108012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9057" y="4743468"/>
            <a:ext cx="1022364" cy="146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14447" y="361909"/>
            <a:ext cx="6572341" cy="3651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   МЕЖПРЕДМЕТНЫХ   СВЯЗЕЙ   К   ИНТЕГРАЦИИ</a:t>
            </a:r>
          </a:p>
          <a:p>
            <a:pPr algn="ctr"/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519058" y="690525"/>
          <a:ext cx="8251938" cy="4892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3250" name="Picture 2" descr="https://www.vgf.ru/Portals/0/Images/Proekty/5494_20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65428" y="4816494"/>
            <a:ext cx="949338" cy="1387494"/>
          </a:xfrm>
          <a:prstGeom prst="rect">
            <a:avLst/>
          </a:prstGeom>
          <a:noFill/>
        </p:spPr>
      </p:pic>
      <p:pic>
        <p:nvPicPr>
          <p:cNvPr id="8" name="Picture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60499" y="4816494"/>
            <a:ext cx="949338" cy="1424007"/>
          </a:xfrm>
          <a:prstGeom prst="rect">
            <a:avLst/>
          </a:prstGeom>
        </p:spPr>
      </p:pic>
      <p:pic>
        <p:nvPicPr>
          <p:cNvPr id="53252" name="Picture 4" descr="https://www.vgf.ru/Portals/0/Images/Proekty/5762_200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0818" y="4816494"/>
            <a:ext cx="985851" cy="1387494"/>
          </a:xfrm>
          <a:prstGeom prst="rect">
            <a:avLst/>
          </a:prstGeom>
          <a:noFill/>
        </p:spPr>
      </p:pic>
      <p:pic>
        <p:nvPicPr>
          <p:cNvPr id="53254" name="Picture 6" descr="https://www.vgf.ru/Portals/0/Images/Proekty/5775_200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9234" y="4816494"/>
            <a:ext cx="957560" cy="1415207"/>
          </a:xfrm>
          <a:prstGeom prst="rect">
            <a:avLst/>
          </a:prstGeom>
          <a:noFill/>
        </p:spPr>
      </p:pic>
      <p:pic>
        <p:nvPicPr>
          <p:cNvPr id="53256" name="Picture 8" descr="https://www.vgf.ru/Portals/0/Images/Proekty/5771_200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624" y="4816494"/>
            <a:ext cx="949338" cy="13874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3258" name="Picture 10" descr="https://www.vgf.ru/Portals/0/Images/Proekty/5624_200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0014" y="4816494"/>
            <a:ext cx="1035234" cy="1424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ustomShape 1"/>
          <p:cNvSpPr/>
          <p:nvPr/>
        </p:nvSpPr>
        <p:spPr>
          <a:xfrm>
            <a:off x="409518" y="1566837"/>
            <a:ext cx="6900957" cy="374265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000099"/>
                </a:solidFill>
              </a:rPr>
              <a:t>        </a:t>
            </a:r>
            <a:r>
              <a:rPr lang="ru-RU" sz="2000" b="1" dirty="0" smtClean="0">
                <a:solidFill>
                  <a:srgbClr val="000000"/>
                </a:solidFill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Принципы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полихудожественного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развития:</a:t>
            </a:r>
          </a:p>
          <a:p>
            <a:pPr>
              <a:lnSpc>
                <a:spcPct val="90000"/>
              </a:lnSpc>
            </a:pPr>
            <a:endParaRPr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/>
              <a:buAutoNum type="arabicPeriod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Духовное совершенствование ученика.</a:t>
            </a:r>
            <a:endParaRPr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/>
              <a:buAutoNum type="arabicPeriod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Живое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общение с искусством.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/>
              <a:buAutoNum type="arabicPeriod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Освоение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разнообразных сторон окружающего мира.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/>
              <a:buAutoNum type="arabicPeriod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Опора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обучении на региональный компонент.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/>
              <a:buAutoNum type="arabicPeriod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Взаимодействие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разных видов художественной деятельности.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/>
              <a:buAutoNum type="arabicPeriod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Сенсорное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насыщение представлений и действий ученика.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/>
              <a:buAutoNum type="arabicPeriod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Раскрытие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разных сторон искусства (исполнительская и творческая).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/>
              <a:buAutoNum type="arabicPeriod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Активное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творчество самого ученика.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" name="CustomShape 2"/>
          <p:cNvSpPr/>
          <p:nvPr/>
        </p:nvSpPr>
        <p:spPr>
          <a:xfrm>
            <a:off x="847674" y="325395"/>
            <a:ext cx="6207209" cy="1058877"/>
          </a:xfrm>
          <a:prstGeom prst="roundRect">
            <a:avLst>
              <a:gd name="adj" fmla="val 360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FF3300"/>
                </a:solidFill>
              </a:rPr>
              <a:t>Главные </a:t>
            </a:r>
            <a:r>
              <a:rPr lang="ru-RU" b="1" dirty="0" smtClean="0">
                <a:solidFill>
                  <a:srgbClr val="FF3300"/>
                </a:solidFill>
              </a:rPr>
              <a:t>отличительные характеристики  программы – 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FF3300"/>
                </a:solidFill>
              </a:rPr>
              <a:t>научная концепция Бориса Петровича </a:t>
            </a:r>
            <a:r>
              <a:rPr lang="ru-RU" b="1" dirty="0" err="1" smtClean="0">
                <a:solidFill>
                  <a:srgbClr val="FF3300"/>
                </a:solidFill>
              </a:rPr>
              <a:t>Юсова</a:t>
            </a:r>
            <a:r>
              <a:rPr lang="ru-RU" b="1" dirty="0" smtClean="0">
                <a:solidFill>
                  <a:srgbClr val="FF3300"/>
                </a:solid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FF3300"/>
                </a:solidFill>
              </a:rPr>
              <a:t> об  интеграции </a:t>
            </a:r>
            <a:r>
              <a:rPr lang="ru-RU" b="1" dirty="0">
                <a:solidFill>
                  <a:srgbClr val="FF3300"/>
                </a:solidFill>
              </a:rPr>
              <a:t>искусств </a:t>
            </a:r>
            <a:r>
              <a:rPr lang="ru-RU" b="1" dirty="0" smtClean="0">
                <a:solidFill>
                  <a:srgbClr val="FF3300"/>
                </a:solidFill>
              </a:rPr>
              <a:t>и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FF3300"/>
                </a:solidFill>
              </a:rPr>
              <a:t>  полихудожественном  развитии </a:t>
            </a:r>
            <a:r>
              <a:rPr lang="ru-RU" b="1" dirty="0">
                <a:solidFill>
                  <a:srgbClr val="FF3300"/>
                </a:solidFill>
              </a:rPr>
              <a:t>школьника.</a:t>
            </a:r>
            <a:endParaRPr dirty="0"/>
          </a:p>
        </p:txBody>
      </p:sp>
      <p:pic>
        <p:nvPicPr>
          <p:cNvPr id="5" name="Picture 2" descr="http://www.vgf.ru/Portals/0/Images/Proekty/2648_2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2579" y="2589201"/>
            <a:ext cx="1095390" cy="1643084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66067" y="4451365"/>
            <a:ext cx="1095390" cy="167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0" name="Picture 2" descr="http://ugenius.ru/upload/images/yus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3040" y="398420"/>
            <a:ext cx="1350981" cy="1891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10309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Oval 5"/>
          <p:cNvSpPr>
            <a:spLocks noChangeArrowheads="1"/>
          </p:cNvSpPr>
          <p:nvPr/>
        </p:nvSpPr>
        <p:spPr bwMode="auto">
          <a:xfrm>
            <a:off x="3124200" y="3886200"/>
            <a:ext cx="3429000" cy="1981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/>
              <a:t>ПРОГРАММА</a:t>
            </a:r>
          </a:p>
          <a:p>
            <a:pPr algn="ctr">
              <a:defRPr/>
            </a:pPr>
            <a:r>
              <a:rPr lang="ru-RU" b="1" dirty="0"/>
              <a:t>ОТКРЫВАЕТ ВОЗМОЖНОСТЬ РЕАЛИЗАЦИИ</a:t>
            </a:r>
          </a:p>
        </p:txBody>
      </p:sp>
      <p:sp>
        <p:nvSpPr>
          <p:cNvPr id="9220" name="AutoShape 14"/>
          <p:cNvSpPr>
            <a:spLocks noChangeArrowheads="1"/>
          </p:cNvSpPr>
          <p:nvPr/>
        </p:nvSpPr>
        <p:spPr bwMode="auto">
          <a:xfrm rot="-1964524">
            <a:off x="80866" y="1605493"/>
            <a:ext cx="3249619" cy="1921220"/>
          </a:xfrm>
          <a:prstGeom prst="cloudCallout">
            <a:avLst>
              <a:gd name="adj1" fmla="val 15333"/>
              <a:gd name="adj2" fmla="val 110023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altLang="ru-RU" sz="1500" b="1" dirty="0"/>
              <a:t>ВЫБОРА </a:t>
            </a:r>
            <a:r>
              <a:rPr lang="ru-RU" altLang="ru-RU" sz="1500" b="1" dirty="0" smtClean="0"/>
              <a:t>ХУДОЖЕСТВЕННЫХ</a:t>
            </a:r>
            <a:endParaRPr lang="ru-RU" altLang="ru-RU" sz="1500" b="1" dirty="0"/>
          </a:p>
          <a:p>
            <a:pPr algn="ctr"/>
            <a:r>
              <a:rPr lang="ru-RU" altLang="ru-RU" sz="1500" b="1" dirty="0"/>
              <a:t>МАТЕРИАЛОВ</a:t>
            </a:r>
          </a:p>
        </p:txBody>
      </p:sp>
      <p:sp>
        <p:nvSpPr>
          <p:cNvPr id="9221" name="AutoShape 15"/>
          <p:cNvSpPr>
            <a:spLocks noChangeArrowheads="1"/>
          </p:cNvSpPr>
          <p:nvPr/>
        </p:nvSpPr>
        <p:spPr bwMode="auto">
          <a:xfrm rot="-177482">
            <a:off x="2987956" y="462216"/>
            <a:ext cx="3534840" cy="1958975"/>
          </a:xfrm>
          <a:prstGeom prst="cloudCallout">
            <a:avLst>
              <a:gd name="adj1" fmla="val -9866"/>
              <a:gd name="adj2" fmla="val 119745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altLang="ru-RU" sz="1500" b="1" dirty="0"/>
              <a:t>ПЕДАГОГИЧЕСКОГО</a:t>
            </a:r>
          </a:p>
          <a:p>
            <a:pPr algn="ctr"/>
            <a:r>
              <a:rPr lang="ru-RU" altLang="ru-RU" sz="1500" b="1" dirty="0"/>
              <a:t>ТВОРЧЕСТВА</a:t>
            </a:r>
          </a:p>
          <a:p>
            <a:pPr algn="ctr"/>
            <a:r>
              <a:rPr lang="ru-RU" altLang="ru-RU" sz="1500" b="1" dirty="0"/>
              <a:t>УЧИТЕЛЯ</a:t>
            </a:r>
          </a:p>
        </p:txBody>
      </p:sp>
      <p:sp>
        <p:nvSpPr>
          <p:cNvPr id="9222" name="AutoShape 16"/>
          <p:cNvSpPr>
            <a:spLocks noChangeArrowheads="1"/>
          </p:cNvSpPr>
          <p:nvPr/>
        </p:nvSpPr>
        <p:spPr bwMode="auto">
          <a:xfrm>
            <a:off x="6172200" y="1066800"/>
            <a:ext cx="2432248" cy="2218184"/>
          </a:xfrm>
          <a:prstGeom prst="cloudCallout">
            <a:avLst>
              <a:gd name="adj1" fmla="val -38366"/>
              <a:gd name="adj2" fmla="val 75204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altLang="ru-RU" b="1" dirty="0"/>
          </a:p>
          <a:p>
            <a:pPr algn="ctr"/>
            <a:r>
              <a:rPr lang="ru-RU" altLang="ru-RU" sz="1500" b="1" dirty="0"/>
              <a:t>ИНТЕГРИРО-</a:t>
            </a:r>
          </a:p>
          <a:p>
            <a:pPr algn="ctr"/>
            <a:r>
              <a:rPr lang="ru-RU" altLang="ru-RU" sz="1500" b="1" dirty="0"/>
              <a:t>ВАННОГО</a:t>
            </a:r>
          </a:p>
          <a:p>
            <a:pPr algn="ctr"/>
            <a:r>
              <a:rPr lang="ru-RU" altLang="ru-RU" sz="1500" b="1" dirty="0"/>
              <a:t>ОБУЧЕНИЯ</a:t>
            </a:r>
          </a:p>
        </p:txBody>
      </p:sp>
      <p:pic>
        <p:nvPicPr>
          <p:cNvPr id="8199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3960617"/>
            <a:ext cx="1080121" cy="17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3080412" algn="ctr" rotWithShape="0">
              <a:schemeClr val="tx1">
                <a:alpha val="50000"/>
              </a:schemeClr>
            </a:outerShdw>
          </a:effectLst>
        </p:spPr>
      </p:pic>
      <p:pic>
        <p:nvPicPr>
          <p:cNvPr id="8" name="Pictur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0352" y="3645024"/>
            <a:ext cx="1173608" cy="1912320"/>
          </a:xfrm>
          <a:prstGeom prst="rect">
            <a:avLst/>
          </a:prstGeom>
          <a:ln w="57240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ustomShape 1"/>
          <p:cNvSpPr/>
          <p:nvPr/>
        </p:nvSpPr>
        <p:spPr>
          <a:xfrm>
            <a:off x="336493" y="252368"/>
            <a:ext cx="8349228" cy="819711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FF3300"/>
                </a:solidFill>
                <a:latin typeface="Times New Roman"/>
                <a:ea typeface="Arial Unicode MS"/>
              </a:rPr>
              <a:t>Распределение  учебного  времени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FF3300"/>
                </a:solidFill>
                <a:latin typeface="Times New Roman"/>
                <a:ea typeface="Arial Unicode MS"/>
              </a:rPr>
              <a:t>                    по  направлениям художественно-творческой деятельности</a:t>
            </a:r>
            <a:endParaRPr dirty="0"/>
          </a:p>
        </p:txBody>
      </p:sp>
      <p:graphicFrame>
        <p:nvGraphicFramePr>
          <p:cNvPr id="541" name="Table 2"/>
          <p:cNvGraphicFramePr/>
          <p:nvPr/>
        </p:nvGraphicFramePr>
        <p:xfrm>
          <a:off x="263467" y="1046261"/>
          <a:ext cx="8288450" cy="4975162"/>
        </p:xfrm>
        <a:graphic>
          <a:graphicData uri="http://schemas.openxmlformats.org/drawingml/2006/table">
            <a:tbl>
              <a:tblPr/>
              <a:tblGrid>
                <a:gridCol w="4505009"/>
                <a:gridCol w="968925"/>
                <a:gridCol w="918116"/>
                <a:gridCol w="918116"/>
                <a:gridCol w="978284"/>
              </a:tblGrid>
              <a:tr h="4490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Направления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ru-RU"/>
                    </a:p>
                  </a:txBody>
                  <a:tcPr/>
                </a:tc>
              </a:tr>
              <a:tr h="449043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ru-RU" dirty="0" smtClean="0"/>
                        <a:t>КЛАССЫ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ru-RU" sz="2000" b="1" dirty="0" smtClean="0"/>
                        <a:t>4</a:t>
                      </a:r>
                      <a:endParaRPr/>
                    </a:p>
                  </a:txBody>
                  <a:tcPr/>
                </a:tc>
              </a:tr>
              <a:tr h="1225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Развитие дифференцированного зрения: перевод наблюдаемого в художественную форму 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 16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   </a:t>
                      </a:r>
                      <a:r>
                        <a:rPr lang="ru-RU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17</a:t>
                      </a:r>
                      <a:endParaRPr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  </a:t>
                      </a:r>
                      <a:r>
                        <a:rPr lang="ru-RU" sz="2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17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 17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20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Развитие фантазии и воображения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 11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  11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11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11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5075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Художественно-образное восприятие произведений изобразительного искусства (музейная педагогика)</a:t>
                      </a:r>
                      <a:endParaRPr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 </a:t>
                      </a:r>
                      <a:r>
                        <a:rPr lang="ru-RU" sz="2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6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 </a:t>
                      </a:r>
                      <a:r>
                        <a:rPr lang="ru-RU" sz="2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6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6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 </a:t>
                      </a:r>
                      <a:r>
                        <a:rPr lang="ru-RU" sz="2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Arial Unicode MS"/>
                        </a:rPr>
                        <a:t>6</a:t>
                      </a:r>
                      <a:endParaRPr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35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           Всего занятий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    </a:t>
                      </a:r>
                      <a:r>
                        <a:rPr lang="ru-RU" sz="22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33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   </a:t>
                      </a:r>
                      <a:r>
                        <a:rPr lang="ru-RU" sz="22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34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   </a:t>
                      </a:r>
                      <a:r>
                        <a:rPr lang="ru-RU" sz="22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34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2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    </a:t>
                      </a:r>
                      <a:r>
                        <a:rPr lang="ru-RU" sz="22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34</a:t>
                      </a: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2" name="CustomShape 3"/>
          <p:cNvSpPr/>
          <p:nvPr/>
        </p:nvSpPr>
        <p:spPr>
          <a:xfrm>
            <a:off x="0" y="5479920"/>
            <a:ext cx="9142920" cy="360"/>
          </a:xfrm>
          <a:prstGeom prst="rect">
            <a:avLst/>
          </a:prstGeom>
        </p:spPr>
      </p:sp>
      <p:pic>
        <p:nvPicPr>
          <p:cNvPr id="7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40" y="215856"/>
            <a:ext cx="912825" cy="149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3080412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Прямоугольни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3768" y="260648"/>
            <a:ext cx="5957512" cy="1357560"/>
          </a:xfrm>
          <a:prstGeom prst="rect">
            <a:avLst/>
          </a:prstGeom>
        </p:spPr>
      </p:pic>
      <p:pic>
        <p:nvPicPr>
          <p:cNvPr id="521" name="Схема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5736" y="1085760"/>
            <a:ext cx="6575259" cy="5277600"/>
          </a:xfrm>
          <a:prstGeom prst="rect">
            <a:avLst/>
          </a:prstGeom>
        </p:spPr>
      </p:pic>
      <p:pic>
        <p:nvPicPr>
          <p:cNvPr id="5" name="Picture 2" descr="\\Parovoz\covers_rekl\2648_1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72815"/>
            <a:ext cx="1368152" cy="2189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785333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2"/>
          <p:cNvSpPr/>
          <p:nvPr/>
        </p:nvSpPr>
        <p:spPr>
          <a:xfrm>
            <a:off x="1115616" y="-224280"/>
            <a:ext cx="5040560" cy="1421032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endParaRPr dirty="0"/>
          </a:p>
          <a:p>
            <a:r>
              <a:rPr lang="ru-RU" sz="2800" b="1" dirty="0">
                <a:solidFill>
                  <a:srgbClr val="FF0000"/>
                </a:solidFill>
              </a:rPr>
              <a:t>                  </a:t>
            </a:r>
            <a:r>
              <a:rPr lang="ru-RU" sz="2200" b="1" dirty="0">
                <a:solidFill>
                  <a:srgbClr val="FF0000"/>
                </a:solidFill>
              </a:rPr>
              <a:t>Основные разделы</a:t>
            </a:r>
            <a:endParaRPr dirty="0"/>
          </a:p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2200" b="1" dirty="0" smtClean="0">
                <a:solidFill>
                  <a:srgbClr val="FF0000"/>
                </a:solidFill>
              </a:rPr>
              <a:t>в </a:t>
            </a:r>
            <a:r>
              <a:rPr lang="ru-RU" sz="2200" b="1" dirty="0">
                <a:solidFill>
                  <a:srgbClr val="FF0000"/>
                </a:solidFill>
              </a:rPr>
              <a:t>содержании рабочей тетради</a:t>
            </a:r>
            <a:endParaRPr dirty="0"/>
          </a:p>
        </p:txBody>
      </p:sp>
      <p:pic>
        <p:nvPicPr>
          <p:cNvPr id="571" name="Picture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466" y="3867156"/>
            <a:ext cx="2818440" cy="227232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  <p:sp>
        <p:nvSpPr>
          <p:cNvPr id="572" name="CustomShape 3"/>
          <p:cNvSpPr/>
          <p:nvPr/>
        </p:nvSpPr>
        <p:spPr>
          <a:xfrm>
            <a:off x="263466" y="1165193"/>
            <a:ext cx="2592423" cy="2373345"/>
          </a:xfrm>
          <a:prstGeom prst="roundRect">
            <a:avLst>
              <a:gd name="adj" fmla="val 36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pPr>
              <a:lnSpc>
                <a:spcPct val="100000"/>
              </a:lnSpc>
              <a:buSzPct val="45000"/>
            </a:pPr>
            <a:r>
              <a:rPr lang="ru-RU" b="1" dirty="0" smtClean="0"/>
              <a:t>Рабочая  </a:t>
            </a:r>
            <a:r>
              <a:rPr lang="ru-RU" b="1" dirty="0"/>
              <a:t>тетрадь-</a:t>
            </a:r>
            <a:r>
              <a:rPr lang="ru-RU" dirty="0">
                <a:solidFill>
                  <a:srgbClr val="FF0000"/>
                </a:solidFill>
              </a:rPr>
              <a:t> </a:t>
            </a:r>
            <a:endParaRPr sz="1600" dirty="0"/>
          </a:p>
          <a:p>
            <a:pPr>
              <a:lnSpc>
                <a:spcPct val="100000"/>
              </a:lnSpc>
              <a:buSzPct val="45000"/>
            </a:pPr>
            <a:r>
              <a:rPr lang="ru-RU" dirty="0">
                <a:solidFill>
                  <a:srgbClr val="FF0000"/>
                </a:solidFill>
              </a:rPr>
              <a:t>помогает преодолеть</a:t>
            </a:r>
            <a:endParaRPr sz="1600" dirty="0"/>
          </a:p>
          <a:p>
            <a:pPr>
              <a:lnSpc>
                <a:spcPct val="100000"/>
              </a:lnSpc>
              <a:buSzPct val="45000"/>
            </a:pPr>
            <a:r>
              <a:rPr lang="ru-RU" dirty="0">
                <a:solidFill>
                  <a:srgbClr val="FF0000"/>
                </a:solidFill>
              </a:rPr>
              <a:t> боязнь чистого листа,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rgbClr val="FF0000"/>
                </a:solidFill>
              </a:rPr>
              <a:t>научит работать 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rgbClr val="FF0000"/>
                </a:solidFill>
              </a:rPr>
              <a:t>с листом бумаги </a:t>
            </a:r>
            <a:endParaRPr sz="1600" dirty="0"/>
          </a:p>
          <a:p>
            <a:pPr>
              <a:lnSpc>
                <a:spcPct val="100000"/>
              </a:lnSpc>
              <a:buSzPct val="45000"/>
            </a:pPr>
            <a:r>
              <a:rPr lang="ru-RU" dirty="0">
                <a:solidFill>
                  <a:srgbClr val="FF0000"/>
                </a:solidFill>
              </a:rPr>
              <a:t>разного размера, </a:t>
            </a:r>
            <a:endParaRPr sz="1600" dirty="0"/>
          </a:p>
          <a:p>
            <a:pPr>
              <a:lnSpc>
                <a:spcPct val="100000"/>
              </a:lnSpc>
              <a:buSzPct val="45000"/>
            </a:pPr>
            <a:r>
              <a:rPr lang="ru-RU" dirty="0">
                <a:solidFill>
                  <a:srgbClr val="FF0000"/>
                </a:solidFill>
              </a:rPr>
              <a:t>правильно его</a:t>
            </a:r>
            <a:endParaRPr sz="1600" dirty="0"/>
          </a:p>
          <a:p>
            <a:pPr>
              <a:lnSpc>
                <a:spcPct val="100000"/>
              </a:lnSpc>
              <a:buSzPct val="45000"/>
            </a:pPr>
            <a:r>
              <a:rPr lang="ru-RU" dirty="0">
                <a:solidFill>
                  <a:srgbClr val="FF0000"/>
                </a:solidFill>
              </a:rPr>
              <a:t> осваивать</a:t>
            </a:r>
            <a:endParaRPr sz="1600" dirty="0"/>
          </a:p>
        </p:txBody>
      </p:sp>
      <p:pic>
        <p:nvPicPr>
          <p:cNvPr id="573" name="Picture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5168" y="2990844"/>
            <a:ext cx="2818080" cy="216720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  <p:pic>
        <p:nvPicPr>
          <p:cNvPr id="575" name="Рисунок 57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8253" y="1311246"/>
            <a:ext cx="2894760" cy="213264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5265747" y="3648078"/>
            <a:ext cx="3878253" cy="265457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ru-RU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ru-RU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ru-RU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ru-RU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9pPr>
          </a:lstStyle>
          <a:p>
            <a:pPr marL="742680" marR="0" lvl="0" indent="-742680" algn="l" defTabSz="914400" rtl="0" eaLnBrk="1" fontAlgn="auto" latinLnBrk="0" hangingPunct="0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" pitchFamily="16"/>
                <a:ea typeface="Microsoft YaHei" pitchFamily="2"/>
                <a:cs typeface="Mangal" pitchFamily="2"/>
              </a:rPr>
              <a:t>1. форма</a:t>
            </a:r>
          </a:p>
          <a:p>
            <a:pPr marL="742680" marR="0" lvl="0" indent="-742680" algn="l" defTabSz="914400" rtl="0" eaLnBrk="1" fontAlgn="auto" latinLnBrk="0" hangingPunct="0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" pitchFamily="16"/>
                <a:ea typeface="Microsoft YaHei" pitchFamily="2"/>
                <a:cs typeface="Mangal" pitchFamily="2"/>
              </a:rPr>
              <a:t>2. цвет</a:t>
            </a:r>
          </a:p>
          <a:p>
            <a:pPr marL="742680" marR="0" lvl="0" indent="-742680" algn="l" defTabSz="914400" rtl="0" eaLnBrk="1" fontAlgn="auto" latinLnBrk="0" hangingPunct="0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" pitchFamily="16"/>
                <a:ea typeface="Microsoft YaHei" pitchFamily="2"/>
                <a:cs typeface="Mangal" pitchFamily="2"/>
              </a:rPr>
              <a:t>3. композиция</a:t>
            </a:r>
          </a:p>
          <a:p>
            <a:pPr marL="742680" marR="0" lvl="0" indent="-742680" algn="l" defTabSz="914400" rtl="0" eaLnBrk="1" fontAlgn="auto" latinLnBrk="0" hangingPunct="0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" pitchFamily="16"/>
                <a:ea typeface="Microsoft YaHei" pitchFamily="2"/>
                <a:cs typeface="Mangal" pitchFamily="2"/>
              </a:rPr>
              <a:t>4. фантазия</a:t>
            </a:r>
          </a:p>
        </p:txBody>
      </p:sp>
      <p:pic>
        <p:nvPicPr>
          <p:cNvPr id="574" name="Рисунок 57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05546" y="325395"/>
            <a:ext cx="2802600" cy="215604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>
            <a:off x="457200" y="274320"/>
            <a:ext cx="8228520" cy="114228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Ермолинская РТ-   2 кл 10-11</a:t>
            </a:r>
            <a:endParaRPr/>
          </a:p>
        </p:txBody>
      </p:sp>
      <p:sp>
        <p:nvSpPr>
          <p:cNvPr id="581" name="CustomShape 2"/>
          <p:cNvSpPr/>
          <p:nvPr/>
        </p:nvSpPr>
        <p:spPr>
          <a:xfrm>
            <a:off x="457200" y="1600200"/>
            <a:ext cx="8228520" cy="4525200"/>
          </a:xfrm>
          <a:prstGeom prst="rect">
            <a:avLst/>
          </a:prstGeom>
        </p:spPr>
      </p:sp>
      <p:pic>
        <p:nvPicPr>
          <p:cNvPr id="582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920" cy="6856920"/>
          </a:xfrm>
          <a:prstGeom prst="rect">
            <a:avLst/>
          </a:prstGeom>
        </p:spPr>
      </p:pic>
      <p:sp>
        <p:nvSpPr>
          <p:cNvPr id="583" name="CustomShape 3"/>
          <p:cNvSpPr/>
          <p:nvPr/>
        </p:nvSpPr>
        <p:spPr>
          <a:xfrm>
            <a:off x="4356000" y="189000"/>
            <a:ext cx="4266360" cy="6847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Ctr="1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Рабочая тетрадь для 2 класса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7927296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98139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897029" name="AutoShape 5"/>
          <p:cNvSpPr>
            <a:spLocks noChangeArrowheads="1"/>
          </p:cNvSpPr>
          <p:nvPr/>
        </p:nvSpPr>
        <p:spPr bwMode="gray">
          <a:xfrm>
            <a:off x="701622" y="325395"/>
            <a:ext cx="7920880" cy="720080"/>
          </a:xfrm>
          <a:prstGeom prst="roundRect">
            <a:avLst>
              <a:gd name="adj" fmla="val 4910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«Если мы будем учить сегодня так,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как учили вчера, мы украдем у детей завтра»    Д.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Дьюи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9057" y="4487877"/>
            <a:ext cx="8427133" cy="14812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2"/>
                </a:solidFill>
              </a:rPr>
              <a:t>Важнейшим становится умение принимать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chemeClr val="tx2"/>
                </a:solidFill>
              </a:rPr>
              <a:t>грамотные </a:t>
            </a:r>
            <a:r>
              <a:rPr lang="ru-RU" b="1" dirty="0" smtClean="0">
                <a:solidFill>
                  <a:schemeClr val="tx2"/>
                </a:solidFill>
              </a:rPr>
              <a:t>и ответственные решения в ситуации неопределённости,</a:t>
            </a: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2"/>
                </a:solidFill>
              </a:rPr>
              <a:t>творческий поиск, </a:t>
            </a:r>
            <a:r>
              <a:rPr lang="ru-RU" b="1" dirty="0" err="1" smtClean="0">
                <a:solidFill>
                  <a:schemeClr val="tx2"/>
                </a:solidFill>
              </a:rPr>
              <a:t>многовариативность</a:t>
            </a:r>
            <a:r>
              <a:rPr lang="ru-RU" b="1" dirty="0" smtClean="0">
                <a:solidFill>
                  <a:schemeClr val="tx2"/>
                </a:solidFill>
              </a:rPr>
              <a:t> решений, информационная</a:t>
            </a: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2"/>
                </a:solidFill>
              </a:rPr>
              <a:t> грамотность, гибкость, готовность к обучению на протяжении всей жизни,</a:t>
            </a: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2"/>
                </a:solidFill>
              </a:rPr>
              <a:t> позиция исследователя, сотрудничество с другими людьми.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5362" name="Picture 2" descr="Пойди туда, не знаю куда!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2" t="6746" r="11975" b="19033"/>
          <a:stretch/>
        </p:blipFill>
        <p:spPr bwMode="auto">
          <a:xfrm>
            <a:off x="3403584" y="2151045"/>
            <a:ext cx="1764196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754565" y="1311246"/>
            <a:ext cx="3960440" cy="98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i="1" dirty="0" smtClean="0">
                <a:solidFill>
                  <a:schemeClr val="tx2"/>
                </a:solidFill>
              </a:rPr>
              <a:t>Сегодня</a:t>
            </a:r>
            <a:r>
              <a:rPr lang="ru-RU" sz="2400" i="1" dirty="0" smtClean="0"/>
              <a:t>: неопределённость</a:t>
            </a:r>
          </a:p>
          <a:p>
            <a:pPr algn="ctr">
              <a:lnSpc>
                <a:spcPct val="80000"/>
              </a:lnSpc>
            </a:pPr>
            <a:r>
              <a:rPr lang="ru-RU" sz="2400" i="1" dirty="0" smtClean="0"/>
              <a:t>противоречивость,</a:t>
            </a:r>
          </a:p>
          <a:p>
            <a:pPr algn="ctr">
              <a:lnSpc>
                <a:spcPct val="80000"/>
              </a:lnSpc>
            </a:pPr>
            <a:r>
              <a:rPr lang="ru-RU" sz="2400" i="1" dirty="0" smtClean="0"/>
              <a:t>альтернативы </a:t>
            </a:r>
            <a:endParaRPr lang="ru-RU" sz="24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336492" y="1384272"/>
            <a:ext cx="3259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i="1" dirty="0" smtClean="0">
                <a:solidFill>
                  <a:schemeClr val="tx2"/>
                </a:solidFill>
              </a:rPr>
              <a:t>Раньше</a:t>
            </a:r>
            <a:r>
              <a:rPr lang="ru-RU" sz="2600" i="1" dirty="0" smtClean="0"/>
              <a:t>:</a:t>
            </a:r>
          </a:p>
          <a:p>
            <a:pPr algn="ctr"/>
            <a:r>
              <a:rPr lang="ru-RU" sz="2600" i="1" dirty="0" smtClean="0"/>
              <a:t>предсказуемость</a:t>
            </a:r>
            <a:endParaRPr lang="ru-RU" sz="2600" i="1" dirty="0"/>
          </a:p>
        </p:txBody>
      </p:sp>
      <p:pic>
        <p:nvPicPr>
          <p:cNvPr id="15366" name="Picture 6" descr="Пойди туда - не знаю куд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286" y="2479662"/>
            <a:ext cx="2928958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www.thewallpapers.us/data/media/996/Asfalt_Yoll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057" y="2333610"/>
            <a:ext cx="2865803" cy="1909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16883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457200" y="274320"/>
            <a:ext cx="8228520" cy="114228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Ермолинская РТ-   2 кл 54-55</a:t>
            </a:r>
            <a:endParaRPr/>
          </a:p>
        </p:txBody>
      </p:sp>
      <p:sp>
        <p:nvSpPr>
          <p:cNvPr id="585" name="CustomShape 2"/>
          <p:cNvSpPr/>
          <p:nvPr/>
        </p:nvSpPr>
        <p:spPr>
          <a:xfrm>
            <a:off x="457200" y="1600200"/>
            <a:ext cx="8228520" cy="4525200"/>
          </a:xfrm>
          <a:prstGeom prst="rect">
            <a:avLst/>
          </a:prstGeom>
        </p:spPr>
      </p:sp>
      <p:pic>
        <p:nvPicPr>
          <p:cNvPr id="586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920" cy="6856920"/>
          </a:xfrm>
          <a:prstGeom prst="rect">
            <a:avLst/>
          </a:prstGeom>
        </p:spPr>
      </p:pic>
      <p:sp>
        <p:nvSpPr>
          <p:cNvPr id="587" name="CustomShape 3"/>
          <p:cNvSpPr/>
          <p:nvPr/>
        </p:nvSpPr>
        <p:spPr>
          <a:xfrm>
            <a:off x="4356000" y="189000"/>
            <a:ext cx="4266360" cy="6847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Ctr="1"/>
          <a:lstStyle/>
          <a:p>
            <a:pPr>
              <a:lnSpc>
                <a:spcPct val="100000"/>
              </a:lnSpc>
              <a:buSzPct val="45000"/>
            </a:pPr>
            <a:r>
              <a:rPr lang="ru-RU" dirty="0"/>
              <a:t>Рабочая тетрадь для 2 класса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-1"/>
            <a:ext cx="4919817" cy="667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509087" y="0"/>
            <a:ext cx="4634913" cy="66786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10"/>
          <p:cNvSpPr/>
          <p:nvPr/>
        </p:nvSpPr>
        <p:spPr>
          <a:xfrm>
            <a:off x="3294045" y="142830"/>
            <a:ext cx="2057399" cy="53315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</a:pPr>
            <a:r>
              <a:rPr lang="ru-RU" sz="28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Mangal" pitchFamily="2"/>
              </a:rPr>
              <a:t>2 КЛАСС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хема 5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-430281" y="507960"/>
            <a:ext cx="10302840" cy="59497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кругленный прямоугольник 2"/>
          <p:cNvSpPr/>
          <p:nvPr/>
        </p:nvSpPr>
        <p:spPr>
          <a:xfrm>
            <a:off x="446031" y="228600"/>
            <a:ext cx="5184847" cy="125618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</a:pPr>
            <a:r>
              <a:rPr lang="ru-RU" sz="2400" b="1" i="0" u="none" strike="noStrike" baseline="0" dirty="0" err="1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angal" pitchFamily="2"/>
              </a:rPr>
              <a:t>Критериальные</a:t>
            </a:r>
            <a:r>
              <a:rPr lang="ru-RU" sz="2400" b="1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angal" pitchFamily="2"/>
              </a:rPr>
              <a:t> основы </a:t>
            </a:r>
            <a:r>
              <a:rPr lang="ru-RU" sz="24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angal" pitchFamily="2"/>
              </a:rPr>
              <a:t>выбора учебника по изобразительному искусству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Oval 5"/>
          <p:cNvSpPr>
            <a:spLocks noChangeArrowheads="1"/>
          </p:cNvSpPr>
          <p:nvPr/>
        </p:nvSpPr>
        <p:spPr bwMode="auto">
          <a:xfrm>
            <a:off x="5557850" y="142830"/>
            <a:ext cx="3586150" cy="2519397"/>
          </a:xfrm>
          <a:prstGeom prst="ellipse">
            <a:avLst/>
          </a:prstGeom>
          <a:solidFill>
            <a:srgbClr val="4F81BD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340" name="Oval 6"/>
          <p:cNvSpPr>
            <a:spLocks noChangeArrowheads="1"/>
          </p:cNvSpPr>
          <p:nvPr/>
        </p:nvSpPr>
        <p:spPr bwMode="auto">
          <a:xfrm>
            <a:off x="0" y="4487877"/>
            <a:ext cx="2895600" cy="1590675"/>
          </a:xfrm>
          <a:prstGeom prst="ellipse">
            <a:avLst/>
          </a:prstGeom>
          <a:solidFill>
            <a:srgbClr val="C0504D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365" name="Oval 7"/>
          <p:cNvSpPr>
            <a:spLocks noChangeArrowheads="1"/>
          </p:cNvSpPr>
          <p:nvPr/>
        </p:nvSpPr>
        <p:spPr bwMode="auto">
          <a:xfrm>
            <a:off x="263466" y="4779981"/>
            <a:ext cx="2438400" cy="11350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altLang="zh-CN" b="1" dirty="0">
                <a:latin typeface="Georgia" pitchFamily="18" charset="0"/>
              </a:rPr>
              <a:t>1 КЛАСС</a:t>
            </a:r>
          </a:p>
          <a:p>
            <a:pPr algn="ctr"/>
            <a:r>
              <a:rPr lang="ru-RU" altLang="zh-CN" b="1" dirty="0">
                <a:latin typeface="Georgia" pitchFamily="18" charset="0"/>
              </a:rPr>
              <a:t>Знакомство ИЗО</a:t>
            </a:r>
          </a:p>
          <a:p>
            <a:endParaRPr lang="ru-RU" altLang="ru-RU" b="1" dirty="0">
              <a:latin typeface="Georgia" pitchFamily="18" charset="0"/>
            </a:endParaRPr>
          </a:p>
        </p:txBody>
      </p:sp>
      <p:sp>
        <p:nvSpPr>
          <p:cNvPr id="15366" name="Oval 8"/>
          <p:cNvSpPr>
            <a:spLocks noChangeArrowheads="1"/>
          </p:cNvSpPr>
          <p:nvPr/>
        </p:nvSpPr>
        <p:spPr bwMode="auto">
          <a:xfrm>
            <a:off x="1979577" y="3465513"/>
            <a:ext cx="3124200" cy="1905000"/>
          </a:xfrm>
          <a:prstGeom prst="ellipse">
            <a:avLst/>
          </a:prstGeom>
          <a:solidFill>
            <a:srgbClr val="9BBB59"/>
          </a:solidFill>
          <a:ln w="127000" cmpd="dbl">
            <a:solidFill>
              <a:srgbClr val="9BBB59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5367" name="Oval 9"/>
          <p:cNvSpPr>
            <a:spLocks noChangeArrowheads="1"/>
          </p:cNvSpPr>
          <p:nvPr/>
        </p:nvSpPr>
        <p:spPr bwMode="auto">
          <a:xfrm>
            <a:off x="2344707" y="3611565"/>
            <a:ext cx="2362200" cy="146052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altLang="zh-CN" b="1" dirty="0">
                <a:latin typeface="Times New Roman" pitchFamily="18" charset="0"/>
                <a:ea typeface="SimSun" pitchFamily="2" charset="-122"/>
              </a:rPr>
              <a:t>2 </a:t>
            </a:r>
            <a:r>
              <a:rPr lang="ru-RU" altLang="zh-CN" b="1" dirty="0">
                <a:latin typeface="Times New Roman" pitchFamily="18" charset="0"/>
              </a:rPr>
              <a:t>класс</a:t>
            </a:r>
          </a:p>
          <a:p>
            <a:pPr algn="ctr"/>
            <a:r>
              <a:rPr lang="ru-RU" altLang="zh-CN" b="1" dirty="0">
                <a:latin typeface="Times New Roman" pitchFamily="18" charset="0"/>
              </a:rPr>
              <a:t>ОБРАЗЫ </a:t>
            </a:r>
          </a:p>
          <a:p>
            <a:pPr algn="ctr"/>
            <a:r>
              <a:rPr lang="ru-RU" altLang="zh-CN" b="1" dirty="0">
                <a:latin typeface="Times New Roman" pitchFamily="18" charset="0"/>
              </a:rPr>
              <a:t>ПРИРОДЫ В</a:t>
            </a:r>
          </a:p>
          <a:p>
            <a:pPr algn="ctr"/>
            <a:r>
              <a:rPr lang="ru-RU" altLang="zh-CN" b="1" dirty="0">
                <a:latin typeface="Times New Roman" pitchFamily="18" charset="0"/>
              </a:rPr>
              <a:t>ИСКУССТВЕ</a:t>
            </a:r>
            <a:endParaRPr lang="ru-RU" altLang="ru-RU" b="1" dirty="0"/>
          </a:p>
        </p:txBody>
      </p:sp>
      <p:sp>
        <p:nvSpPr>
          <p:cNvPr id="14344" name="Oval 10"/>
          <p:cNvSpPr>
            <a:spLocks noChangeArrowheads="1"/>
          </p:cNvSpPr>
          <p:nvPr/>
        </p:nvSpPr>
        <p:spPr bwMode="auto">
          <a:xfrm>
            <a:off x="3962400" y="2057400"/>
            <a:ext cx="3352800" cy="2286000"/>
          </a:xfrm>
          <a:prstGeom prst="ellipse">
            <a:avLst/>
          </a:prstGeom>
          <a:solidFill>
            <a:srgbClr val="4BACC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369" name="Oval 11"/>
          <p:cNvSpPr>
            <a:spLocks noChangeArrowheads="1"/>
          </p:cNvSpPr>
          <p:nvPr/>
        </p:nvSpPr>
        <p:spPr bwMode="auto">
          <a:xfrm>
            <a:off x="5886468" y="398421"/>
            <a:ext cx="2921040" cy="180973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altLang="zh-CN" sz="1600" b="1" dirty="0">
                <a:latin typeface="Times New Roman" pitchFamily="18" charset="0"/>
              </a:rPr>
              <a:t>4 КЛАСС-</a:t>
            </a:r>
          </a:p>
          <a:p>
            <a:pPr algn="ctr"/>
            <a:r>
              <a:rPr lang="ru-RU" altLang="zh-CN" sz="1600" b="1" dirty="0">
                <a:latin typeface="Times New Roman" pitchFamily="18" charset="0"/>
              </a:rPr>
              <a:t>ИСКУССТВО-</a:t>
            </a:r>
          </a:p>
          <a:p>
            <a:pPr algn="ctr"/>
            <a:r>
              <a:rPr lang="ru-RU" altLang="zh-CN" sz="1600" b="1" dirty="0">
                <a:latin typeface="Times New Roman" pitchFamily="18" charset="0"/>
              </a:rPr>
              <a:t>КУЛЬТУРА-</a:t>
            </a:r>
          </a:p>
          <a:p>
            <a:pPr algn="ctr"/>
            <a:r>
              <a:rPr lang="ru-RU" altLang="zh-CN" sz="1600" b="1" dirty="0">
                <a:latin typeface="Times New Roman" pitchFamily="18" charset="0"/>
              </a:rPr>
              <a:t>МИРОВОЗЗРЕНИЕ</a:t>
            </a:r>
            <a:endParaRPr lang="ru-RU" altLang="ru-RU" sz="1600" dirty="0"/>
          </a:p>
        </p:txBody>
      </p:sp>
      <p:sp>
        <p:nvSpPr>
          <p:cNvPr id="15370" name="Oval 12"/>
          <p:cNvSpPr>
            <a:spLocks noChangeArrowheads="1"/>
          </p:cNvSpPr>
          <p:nvPr/>
        </p:nvSpPr>
        <p:spPr bwMode="auto">
          <a:xfrm>
            <a:off x="4114800" y="2286000"/>
            <a:ext cx="3048000" cy="17526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altLang="zh-CN" b="1">
                <a:latin typeface="Times New Roman" pitchFamily="18" charset="0"/>
              </a:rPr>
              <a:t>3 КЛАСС</a:t>
            </a:r>
          </a:p>
          <a:p>
            <a:pPr algn="ctr"/>
            <a:r>
              <a:rPr lang="ru-RU" altLang="zh-CN" b="1">
                <a:latin typeface="Times New Roman" pitchFamily="18" charset="0"/>
              </a:rPr>
              <a:t>ПРОСТРАНСТВО</a:t>
            </a:r>
          </a:p>
          <a:p>
            <a:pPr algn="ctr"/>
            <a:r>
              <a:rPr lang="ru-RU" altLang="zh-CN" b="1">
                <a:latin typeface="Times New Roman" pitchFamily="18" charset="0"/>
              </a:rPr>
              <a:t>МИРА В </a:t>
            </a:r>
          </a:p>
          <a:p>
            <a:pPr algn="ctr"/>
            <a:r>
              <a:rPr lang="ru-RU" altLang="zh-CN" b="1">
                <a:latin typeface="Times New Roman" pitchFamily="18" charset="0"/>
              </a:rPr>
              <a:t>ТВОРЧЕСТВЕ</a:t>
            </a:r>
          </a:p>
          <a:p>
            <a:pPr algn="ctr"/>
            <a:r>
              <a:rPr lang="ru-RU" altLang="zh-CN" b="1">
                <a:latin typeface="Times New Roman" pitchFamily="18" charset="0"/>
              </a:rPr>
              <a:t>ХУДОЖНИКОВ</a:t>
            </a:r>
            <a:endParaRPr lang="ru-RU" altLang="ru-RU" b="1"/>
          </a:p>
        </p:txBody>
      </p:sp>
      <p:sp>
        <p:nvSpPr>
          <p:cNvPr id="15371" name="AutoShape 14"/>
          <p:cNvSpPr>
            <a:spLocks noChangeArrowheads="1"/>
          </p:cNvSpPr>
          <p:nvPr/>
        </p:nvSpPr>
        <p:spPr bwMode="auto">
          <a:xfrm>
            <a:off x="226953" y="3027357"/>
            <a:ext cx="1971702" cy="1460520"/>
          </a:xfrm>
          <a:prstGeom prst="cloudCallout">
            <a:avLst>
              <a:gd name="adj1" fmla="val -29375"/>
              <a:gd name="adj2" fmla="val 6269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altLang="ru-RU" b="1" dirty="0"/>
              <a:t>Человек изначально рисующий</a:t>
            </a:r>
          </a:p>
        </p:txBody>
      </p:sp>
      <p:sp>
        <p:nvSpPr>
          <p:cNvPr id="15372" name="AutoShape 15"/>
          <p:cNvSpPr>
            <a:spLocks noChangeArrowheads="1"/>
          </p:cNvSpPr>
          <p:nvPr/>
        </p:nvSpPr>
        <p:spPr bwMode="auto">
          <a:xfrm rot="-674767">
            <a:off x="3524658" y="254135"/>
            <a:ext cx="1897322" cy="1954636"/>
          </a:xfrm>
          <a:prstGeom prst="cloudCallout">
            <a:avLst>
              <a:gd name="adj1" fmla="val -22588"/>
              <a:gd name="adj2" fmla="val 6169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altLang="ru-RU" b="1"/>
              <a:t>и личное пространство человека</a:t>
            </a:r>
          </a:p>
        </p:txBody>
      </p:sp>
      <p:sp>
        <p:nvSpPr>
          <p:cNvPr id="15373" name="AutoShape 16"/>
          <p:cNvSpPr>
            <a:spLocks noChangeArrowheads="1"/>
          </p:cNvSpPr>
          <p:nvPr/>
        </p:nvSpPr>
        <p:spPr bwMode="auto">
          <a:xfrm>
            <a:off x="1752600" y="1828800"/>
            <a:ext cx="2286000" cy="1676400"/>
          </a:xfrm>
          <a:prstGeom prst="cloudCallout">
            <a:avLst>
              <a:gd name="adj1" fmla="val -9375"/>
              <a:gd name="adj2" fmla="val 6269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altLang="ru-RU" b="1"/>
              <a:t>Художник  и природа</a:t>
            </a:r>
          </a:p>
        </p:txBody>
      </p:sp>
      <p:sp>
        <p:nvSpPr>
          <p:cNvPr id="15374" name="AutoShape 29"/>
          <p:cNvSpPr>
            <a:spLocks noChangeArrowheads="1"/>
          </p:cNvSpPr>
          <p:nvPr/>
        </p:nvSpPr>
        <p:spPr bwMode="auto">
          <a:xfrm rot="-1274358">
            <a:off x="352695" y="667399"/>
            <a:ext cx="3092857" cy="11448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b="1" dirty="0">
                <a:solidFill>
                  <a:srgbClr val="000099"/>
                </a:solidFill>
                <a:latin typeface="Georgia" pitchFamily="18" charset="0"/>
              </a:rPr>
              <a:t>ДИФФЕРЕНЦИАЦИЯ </a:t>
            </a:r>
          </a:p>
          <a:p>
            <a:pPr algn="ctr"/>
            <a:r>
              <a:rPr lang="ru-RU" altLang="ru-RU" b="1" dirty="0">
                <a:solidFill>
                  <a:srgbClr val="000099"/>
                </a:solidFill>
                <a:latin typeface="Georgia" pitchFamily="18" charset="0"/>
              </a:rPr>
              <a:t>СОДЕРЖАНИЯ </a:t>
            </a:r>
          </a:p>
          <a:p>
            <a:pPr algn="ctr"/>
            <a:r>
              <a:rPr lang="ru-RU" altLang="ru-RU" b="1" dirty="0">
                <a:solidFill>
                  <a:srgbClr val="000099"/>
                </a:solidFill>
                <a:latin typeface="Georgia" pitchFamily="18" charset="0"/>
              </a:rPr>
              <a:t>ПО ВОЗРАСТАМ</a:t>
            </a:r>
          </a:p>
        </p:txBody>
      </p:sp>
      <p:sp>
        <p:nvSpPr>
          <p:cNvPr id="15375" name="AutoShape 16"/>
          <p:cNvSpPr>
            <a:spLocks noChangeArrowheads="1"/>
          </p:cNvSpPr>
          <p:nvPr/>
        </p:nvSpPr>
        <p:spPr bwMode="auto">
          <a:xfrm rot="-1334668">
            <a:off x="6716713" y="2692400"/>
            <a:ext cx="2514600" cy="2559050"/>
          </a:xfrm>
          <a:prstGeom prst="cloudCallout">
            <a:avLst>
              <a:gd name="adj1" fmla="val 53000"/>
              <a:gd name="adj2" fmla="val -71556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 b="1"/>
              <a:t>Искусство как отражение памяти народа и отдельного</a:t>
            </a:r>
          </a:p>
          <a:p>
            <a:r>
              <a:rPr lang="ru-RU" altLang="ru-RU" b="1"/>
              <a:t>  человека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1656184" cy="2361240"/>
          </a:xfrm>
          <a:prstGeom prst="rect">
            <a:avLst/>
          </a:prstGeom>
        </p:spPr>
      </p:pic>
      <p:sp>
        <p:nvSpPr>
          <p:cNvPr id="13" name="CustomShape 3"/>
          <p:cNvSpPr/>
          <p:nvPr/>
        </p:nvSpPr>
        <p:spPr>
          <a:xfrm>
            <a:off x="2843808" y="2895480"/>
            <a:ext cx="5760640" cy="32756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Дается первоначальное представление о разных видах творчества в области изобразительного искусства: 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художник-живописец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художник-скульптор</a:t>
            </a:r>
            <a:r>
              <a:rPr 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художник-график,</a:t>
            </a:r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художник-архитектор.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71800" y="548680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Материал для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класса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 на развитие способности  наблюдать и отражать увиденное в природе и окружающей жизни разными графическими материалами с помощью цвета, линии, формы.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CustomShape 1"/>
          <p:cNvSpPr/>
          <p:nvPr/>
        </p:nvSpPr>
        <p:spPr>
          <a:xfrm>
            <a:off x="457200" y="274320"/>
            <a:ext cx="8228520" cy="114228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Ермолинская Учебники -</a:t>
            </a:r>
            <a:endParaRPr/>
          </a:p>
        </p:txBody>
      </p:sp>
      <p:sp>
        <p:nvSpPr>
          <p:cNvPr id="604" name="CustomShape 2"/>
          <p:cNvSpPr/>
          <p:nvPr/>
        </p:nvSpPr>
        <p:spPr>
          <a:xfrm>
            <a:off x="457200" y="1600200"/>
            <a:ext cx="8228520" cy="4525200"/>
          </a:xfrm>
          <a:prstGeom prst="rect">
            <a:avLst/>
          </a:prstGeom>
        </p:spPr>
      </p:sp>
      <p:pic>
        <p:nvPicPr>
          <p:cNvPr id="605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920" cy="6856920"/>
          </a:xfrm>
          <a:prstGeom prst="rect">
            <a:avLst/>
          </a:prstGeom>
        </p:spPr>
      </p:pic>
      <p:sp>
        <p:nvSpPr>
          <p:cNvPr id="606" name="CustomShape 3"/>
          <p:cNvSpPr/>
          <p:nvPr/>
        </p:nvSpPr>
        <p:spPr>
          <a:xfrm>
            <a:off x="2268360" y="6308640"/>
            <a:ext cx="3239280" cy="35928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Ctr="1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Учебник для 1класса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CustomShape 1"/>
          <p:cNvSpPr/>
          <p:nvPr/>
        </p:nvSpPr>
        <p:spPr>
          <a:xfrm>
            <a:off x="1600200" y="1447920"/>
            <a:ext cx="4266000" cy="1751400"/>
          </a:xfrm>
          <a:prstGeom prst="roundRect">
            <a:avLst>
              <a:gd name="adj" fmla="val 3600"/>
            </a:avLst>
          </a:prstGeom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2400" b="1">
                <a:solidFill>
                  <a:srgbClr val="CC3399"/>
                </a:solidFill>
              </a:rPr>
              <a:t>         </a:t>
            </a:r>
            <a:endParaRPr/>
          </a:p>
        </p:txBody>
      </p:sp>
      <p:pic>
        <p:nvPicPr>
          <p:cNvPr id="609" name="Picture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544" y="690525"/>
            <a:ext cx="1739880" cy="2192661"/>
          </a:xfrm>
          <a:prstGeom prst="rect">
            <a:avLst/>
          </a:prstGeom>
        </p:spPr>
      </p:pic>
      <p:sp>
        <p:nvSpPr>
          <p:cNvPr id="610" name="CustomShape 2"/>
          <p:cNvSpPr/>
          <p:nvPr/>
        </p:nvSpPr>
        <p:spPr>
          <a:xfrm>
            <a:off x="380880" y="380880"/>
            <a:ext cx="6018840" cy="6171120"/>
          </a:xfrm>
          <a:prstGeom prst="roundRect">
            <a:avLst>
              <a:gd name="adj" fmla="val 3600"/>
            </a:avLst>
          </a:prstGeom>
        </p:spPr>
      </p:sp>
      <p:sp>
        <p:nvSpPr>
          <p:cNvPr id="611" name="CustomShape 3"/>
          <p:cNvSpPr/>
          <p:nvPr/>
        </p:nvSpPr>
        <p:spPr>
          <a:xfrm>
            <a:off x="2736000" y="144000"/>
            <a:ext cx="6171120" cy="5804397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ru-RU" sz="2200" b="1" dirty="0">
                <a:solidFill>
                  <a:srgbClr val="C00000"/>
                </a:solidFill>
                <a:latin typeface="Times New Roman"/>
                <a:ea typeface="Times New Roman"/>
              </a:rPr>
              <a:t>Содержание учебника  раскрывает значение природы в творчестве художника, многообразие природных форм, их заимствование в создании архитектуры, продуктов дизайна. </a:t>
            </a:r>
            <a:endParaRPr dirty="0"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ru-RU" sz="2200" b="1" dirty="0">
                <a:solidFill>
                  <a:srgbClr val="C00000"/>
                </a:solidFill>
                <a:latin typeface="Times New Roman"/>
                <a:ea typeface="Times New Roman"/>
              </a:rPr>
              <a:t>Выделены специальные страницы, на которых даны иллюстрации работ художников и фотографии природы, отображающие различные настроения, предлагается дополнительный литературный и поэтический, музыкальный материал.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ru-RU" sz="2200" b="1" dirty="0">
                <a:solidFill>
                  <a:srgbClr val="0033CC"/>
                </a:solidFill>
                <a:latin typeface="Times New Roman"/>
                <a:ea typeface="Times New Roman"/>
              </a:rPr>
              <a:t>Начиная со </a:t>
            </a:r>
            <a:r>
              <a:rPr lang="ru-RU" sz="3200" b="1" dirty="0">
                <a:solidFill>
                  <a:srgbClr val="0033CC"/>
                </a:solidFill>
                <a:latin typeface="Times New Roman"/>
                <a:ea typeface="Times New Roman"/>
              </a:rPr>
              <a:t>2 класса</a:t>
            </a:r>
            <a:r>
              <a:rPr lang="ru-RU" sz="2200" b="1" dirty="0">
                <a:solidFill>
                  <a:srgbClr val="0033CC"/>
                </a:solidFill>
                <a:latin typeface="Times New Roman"/>
                <a:ea typeface="Times New Roman"/>
              </a:rPr>
              <a:t>, в учебники вводится раздел «Картинная галерея», которая знакомит детей с творчеством великих художников, работающих в разных видах изобразительного искусства. </a:t>
            </a:r>
            <a:endParaRPr dirty="0"/>
          </a:p>
        </p:txBody>
      </p:sp>
      <p:pic>
        <p:nvPicPr>
          <p:cNvPr id="612" name="Прямоугольник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209922"/>
            <a:ext cx="2815920" cy="1194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920" cy="6856920"/>
          </a:xfrm>
          <a:prstGeom prst="rect">
            <a:avLst/>
          </a:prstGeom>
        </p:spPr>
      </p:pic>
      <p:pic>
        <p:nvPicPr>
          <p:cNvPr id="614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12200" cy="6856920"/>
          </a:xfrm>
          <a:prstGeom prst="rect">
            <a:avLst/>
          </a:prstGeom>
        </p:spPr>
      </p:pic>
      <p:pic>
        <p:nvPicPr>
          <p:cNvPr id="615" name="Picture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00600" y="0"/>
            <a:ext cx="4342320" cy="6856920"/>
          </a:xfrm>
          <a:prstGeom prst="rect">
            <a:avLst/>
          </a:prstGeom>
        </p:spPr>
      </p:pic>
      <p:sp>
        <p:nvSpPr>
          <p:cNvPr id="616" name="CustomShape 1"/>
          <p:cNvSpPr/>
          <p:nvPr/>
        </p:nvSpPr>
        <p:spPr>
          <a:xfrm>
            <a:off x="774648" y="6240501"/>
            <a:ext cx="4093384" cy="4183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Ctr="1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b="1" dirty="0">
                <a:solidFill>
                  <a:srgbClr val="FF0000"/>
                </a:solidFill>
              </a:rPr>
              <a:t>Учебник для 2 класса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457200" y="274320"/>
            <a:ext cx="8228520" cy="114228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Ермолинская Учебники -</a:t>
            </a:r>
            <a:endParaRPr/>
          </a:p>
        </p:txBody>
      </p:sp>
      <p:sp>
        <p:nvSpPr>
          <p:cNvPr id="618" name="CustomShape 2"/>
          <p:cNvSpPr/>
          <p:nvPr/>
        </p:nvSpPr>
        <p:spPr>
          <a:xfrm>
            <a:off x="457200" y="1600200"/>
            <a:ext cx="8228520" cy="4525200"/>
          </a:xfrm>
          <a:prstGeom prst="rect">
            <a:avLst/>
          </a:prstGeom>
        </p:spPr>
      </p:sp>
      <p:pic>
        <p:nvPicPr>
          <p:cNvPr id="619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920" cy="6856920"/>
          </a:xfrm>
          <a:prstGeom prst="rect">
            <a:avLst/>
          </a:prstGeom>
        </p:spPr>
      </p:pic>
      <p:sp>
        <p:nvSpPr>
          <p:cNvPr id="620" name="CustomShape 3"/>
          <p:cNvSpPr/>
          <p:nvPr/>
        </p:nvSpPr>
        <p:spPr>
          <a:xfrm>
            <a:off x="2771640" y="6237360"/>
            <a:ext cx="3239280" cy="35928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Ctr="1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b="1" dirty="0"/>
              <a:t>Учебник для 2 класса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CustomShape 1"/>
          <p:cNvSpPr/>
          <p:nvPr/>
        </p:nvSpPr>
        <p:spPr>
          <a:xfrm>
            <a:off x="1600200" y="1447920"/>
            <a:ext cx="4266000" cy="1751400"/>
          </a:xfrm>
          <a:prstGeom prst="roundRect">
            <a:avLst>
              <a:gd name="adj" fmla="val 3600"/>
            </a:avLst>
          </a:prstGeom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2400" b="1">
                <a:solidFill>
                  <a:srgbClr val="CC3399"/>
                </a:solidFill>
              </a:rPr>
              <a:t>         </a:t>
            </a:r>
            <a:endParaRPr/>
          </a:p>
        </p:txBody>
      </p:sp>
      <p:pic>
        <p:nvPicPr>
          <p:cNvPr id="623" name="Picture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760" y="864000"/>
            <a:ext cx="1829160" cy="2304360"/>
          </a:xfrm>
          <a:prstGeom prst="rect">
            <a:avLst/>
          </a:prstGeom>
        </p:spPr>
      </p:pic>
      <p:sp>
        <p:nvSpPr>
          <p:cNvPr id="624" name="CustomShape 2"/>
          <p:cNvSpPr/>
          <p:nvPr/>
        </p:nvSpPr>
        <p:spPr>
          <a:xfrm>
            <a:off x="2971800" y="635400"/>
            <a:ext cx="5726169" cy="54554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 sz="2200" b="1" dirty="0">
                <a:solidFill>
                  <a:srgbClr val="0033CC"/>
                </a:solidFill>
                <a:ea typeface="Times New Roman"/>
              </a:rPr>
              <a:t>Важное место отводится освоению разнообразных художественных техник и  материалов. </a:t>
            </a:r>
            <a:endParaRPr/>
          </a:p>
          <a:p>
            <a:pPr>
              <a:lnSpc>
                <a:spcPct val="100000"/>
              </a:lnSpc>
            </a:pPr>
            <a:r>
              <a:rPr lang="ru-RU" sz="2200" b="1" dirty="0">
                <a:solidFill>
                  <a:srgbClr val="C00000"/>
                </a:solidFill>
                <a:ea typeface="Times New Roman"/>
              </a:rPr>
              <a:t>Красной нитью в учебнике проходит идея влияния природного окружения на художественное творчество человека и понимание природы  как основы всей жизни человечества: воздушное пространство, водный мир и водное пространство нашей планеты, земная поверхность и  подземные недра. </a:t>
            </a:r>
            <a:r>
              <a:rPr lang="ru-RU" sz="2200" b="1" dirty="0">
                <a:solidFill>
                  <a:srgbClr val="0033CC"/>
                </a:solidFill>
                <a:ea typeface="Times New Roman"/>
              </a:rPr>
              <a:t>Освоение этого происходит на доступном возрасту языку, часто в игровых ситуациях, исследовательских работах, через обращение к художественной и справочной литературе.</a:t>
            </a:r>
            <a:endParaRPr/>
          </a:p>
        </p:txBody>
      </p:sp>
      <p:pic>
        <p:nvPicPr>
          <p:cNvPr id="625" name="Прямоугольни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92160" y="3449520"/>
            <a:ext cx="2611080" cy="1194480"/>
          </a:xfrm>
          <a:prstGeom prst="rect">
            <a:avLst/>
          </a:prstGeom>
        </p:spPr>
      </p:pic>
      <p:sp>
        <p:nvSpPr>
          <p:cNvPr id="626" name="CustomShape 3"/>
          <p:cNvSpPr/>
          <p:nvPr/>
        </p:nvSpPr>
        <p:spPr>
          <a:xfrm>
            <a:off x="380880" y="381240"/>
            <a:ext cx="6018840" cy="6171120"/>
          </a:xfrm>
          <a:prstGeom prst="roundRect">
            <a:avLst>
              <a:gd name="adj" fmla="val 3600"/>
            </a:avLst>
          </a:prstGeom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386821" cy="1143000"/>
          </a:xfrm>
        </p:spPr>
        <p:txBody>
          <a:bodyPr/>
          <a:lstStyle/>
          <a:p>
            <a:r>
              <a:rPr lang="ru-RU" dirty="0" smtClean="0"/>
              <a:t>НАУКА И ИСКУССТВО: ТАК ЛИ ОНИ РАЗЛИЧНЫ?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5570" y="1092168"/>
            <a:ext cx="4308534" cy="51118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ИСКУССТВО НЕ ДЕСЕРТ 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40416" y="3319460"/>
            <a:ext cx="3176631" cy="2519397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образования жемчужины в раковине, лежащей  на дне океана, нужна песчинка- что-то «неправильное», инородное. Совсем как в искусстве, где истинно великое часто рождается «не по правилам».</a:t>
            </a:r>
          </a:p>
          <a:p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Альфред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Шнитке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8" name="Picture 25" descr="Без имени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37" y="1712890"/>
            <a:ext cx="5311487" cy="449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26953" y="3721104"/>
            <a:ext cx="2665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>
                <a:solidFill>
                  <a:srgbClr val="993300"/>
                </a:solidFill>
              </a:rPr>
              <a:t>ФОРМИРОВАНИЕ НАУЧНОГО МИРОВОЗЗРЕНИЯ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673324" y="3830643"/>
            <a:ext cx="29575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>
                <a:solidFill>
                  <a:srgbClr val="993300"/>
                </a:solidFill>
              </a:rPr>
              <a:t>РАЗВИТИЕ </a:t>
            </a:r>
            <a:r>
              <a:rPr lang="ru-RU" sz="1400" b="1" dirty="0" smtClean="0">
                <a:solidFill>
                  <a:srgbClr val="993300"/>
                </a:solidFill>
              </a:rPr>
              <a:t> ХУДОЖЕСТВЕННОГО ТИПА    МЫШЛЕНИЯ</a:t>
            </a:r>
            <a:endParaRPr lang="ru-RU" sz="1400" b="1" dirty="0">
              <a:solidFill>
                <a:srgbClr val="993300"/>
              </a:solidFill>
            </a:endParaRPr>
          </a:p>
        </p:txBody>
      </p:sp>
      <p:grpSp>
        <p:nvGrpSpPr>
          <p:cNvPr id="4" name="Group 6"/>
          <p:cNvGrpSpPr>
            <a:grpSpLocks noGrp="1"/>
          </p:cNvGrpSpPr>
          <p:nvPr>
            <p:ph sz="half" idx="2"/>
          </p:nvPr>
        </p:nvGrpSpPr>
        <p:grpSpPr bwMode="auto">
          <a:xfrm>
            <a:off x="5667390" y="1092168"/>
            <a:ext cx="3090850" cy="1971702"/>
            <a:chOff x="1020" y="378"/>
            <a:chExt cx="3660" cy="3564"/>
          </a:xfrm>
        </p:grpSpPr>
        <p:pic>
          <p:nvPicPr>
            <p:cNvPr id="19" name="Picture 7" descr="1287581805_130564962_1-----128758180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80" y="378"/>
              <a:ext cx="3600" cy="3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8" descr="stock-photo-artist-s-palette-with-brushes-over-white-background-4017608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rcRect l="3371" t="9457" r="4222" b="12331"/>
            <a:stretch>
              <a:fillRect/>
            </a:stretch>
          </p:blipFill>
          <p:spPr bwMode="auto">
            <a:xfrm rot="479105">
              <a:off x="3281" y="2159"/>
              <a:ext cx="1271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9" descr="1287581805_130564962_1-----128758180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250" t="47110" r="76445" b="32547"/>
            <a:stretch>
              <a:fillRect/>
            </a:stretch>
          </p:blipFill>
          <p:spPr bwMode="auto">
            <a:xfrm rot="840178">
              <a:off x="3560" y="2070"/>
              <a:ext cx="227" cy="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0" descr="1287581805_130564962_1-----128758180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250" t="47110" r="76445" b="32547"/>
            <a:stretch>
              <a:fillRect/>
            </a:stretch>
          </p:blipFill>
          <p:spPr bwMode="auto">
            <a:xfrm rot="-938642">
              <a:off x="4422" y="1933"/>
              <a:ext cx="227" cy="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1" descr="books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0" y="2115"/>
              <a:ext cx="1452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2" descr="1287581805_130564962_1-----128758180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250" t="47110" r="76445" b="32547"/>
            <a:stretch>
              <a:fillRect/>
            </a:stretch>
          </p:blipFill>
          <p:spPr bwMode="auto">
            <a:xfrm rot="20876298" flipH="1">
              <a:off x="1791" y="2060"/>
              <a:ext cx="227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CustomShape 1"/>
          <p:cNvSpPr/>
          <p:nvPr/>
        </p:nvSpPr>
        <p:spPr>
          <a:xfrm>
            <a:off x="457200" y="274320"/>
            <a:ext cx="8228520" cy="114228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Ермолинская Учебники -</a:t>
            </a:r>
            <a:endParaRPr/>
          </a:p>
        </p:txBody>
      </p:sp>
      <p:sp>
        <p:nvSpPr>
          <p:cNvPr id="628" name="CustomShape 2"/>
          <p:cNvSpPr/>
          <p:nvPr/>
        </p:nvSpPr>
        <p:spPr>
          <a:xfrm>
            <a:off x="457200" y="1600200"/>
            <a:ext cx="8228520" cy="4525200"/>
          </a:xfrm>
          <a:prstGeom prst="rect">
            <a:avLst/>
          </a:prstGeom>
        </p:spPr>
      </p:sp>
      <p:pic>
        <p:nvPicPr>
          <p:cNvPr id="629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920" cy="6856920"/>
          </a:xfrm>
          <a:prstGeom prst="rect">
            <a:avLst/>
          </a:prstGeom>
        </p:spPr>
      </p:pic>
      <p:sp>
        <p:nvSpPr>
          <p:cNvPr id="630" name="CustomShape 3"/>
          <p:cNvSpPr/>
          <p:nvPr/>
        </p:nvSpPr>
        <p:spPr>
          <a:xfrm>
            <a:off x="2771640" y="6237360"/>
            <a:ext cx="3239280" cy="35928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Ctr="1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b="1">
                <a:solidFill>
                  <a:srgbClr val="000080"/>
                </a:solidFill>
              </a:rPr>
              <a:t>Учебник для 3 класса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CustomShape 1"/>
          <p:cNvSpPr/>
          <p:nvPr/>
        </p:nvSpPr>
        <p:spPr>
          <a:xfrm>
            <a:off x="457200" y="274320"/>
            <a:ext cx="8228520" cy="114228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Ермолинская Учебники -</a:t>
            </a:r>
            <a:endParaRPr/>
          </a:p>
        </p:txBody>
      </p:sp>
      <p:sp>
        <p:nvSpPr>
          <p:cNvPr id="632" name="CustomShape 2"/>
          <p:cNvSpPr/>
          <p:nvPr/>
        </p:nvSpPr>
        <p:spPr>
          <a:xfrm>
            <a:off x="457200" y="1600200"/>
            <a:ext cx="8228520" cy="4525200"/>
          </a:xfrm>
          <a:prstGeom prst="rect">
            <a:avLst/>
          </a:prstGeom>
        </p:spPr>
      </p:sp>
      <p:pic>
        <p:nvPicPr>
          <p:cNvPr id="63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920" cy="6856920"/>
          </a:xfrm>
          <a:prstGeom prst="rect">
            <a:avLst/>
          </a:prstGeom>
        </p:spPr>
      </p:pic>
      <p:sp>
        <p:nvSpPr>
          <p:cNvPr id="634" name="CustomShape 3"/>
          <p:cNvSpPr/>
          <p:nvPr/>
        </p:nvSpPr>
        <p:spPr>
          <a:xfrm>
            <a:off x="2771640" y="6237360"/>
            <a:ext cx="3239280" cy="35928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Ctr="1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b="1">
                <a:solidFill>
                  <a:srgbClr val="800000"/>
                </a:solidFill>
              </a:rPr>
              <a:t>Учебник для 3 класса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CustomShape 1"/>
          <p:cNvSpPr/>
          <p:nvPr/>
        </p:nvSpPr>
        <p:spPr>
          <a:xfrm>
            <a:off x="1600200" y="1447920"/>
            <a:ext cx="4266000" cy="1751400"/>
          </a:xfrm>
          <a:prstGeom prst="roundRect">
            <a:avLst>
              <a:gd name="adj" fmla="val 3600"/>
            </a:avLst>
          </a:prstGeom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2400" b="1">
                <a:solidFill>
                  <a:srgbClr val="CC3399"/>
                </a:solidFill>
              </a:rPr>
              <a:t>         </a:t>
            </a:r>
            <a:endParaRPr/>
          </a:p>
        </p:txBody>
      </p:sp>
      <p:sp>
        <p:nvSpPr>
          <p:cNvPr id="637" name="CustomShape 2"/>
          <p:cNvSpPr/>
          <p:nvPr/>
        </p:nvSpPr>
        <p:spPr>
          <a:xfrm>
            <a:off x="2971800" y="609480"/>
            <a:ext cx="6171120" cy="429120"/>
          </a:xfrm>
          <a:prstGeom prst="rect">
            <a:avLst/>
          </a:prstGeom>
        </p:spPr>
      </p:sp>
      <p:pic>
        <p:nvPicPr>
          <p:cNvPr id="638" name="Picture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005" y="763551"/>
            <a:ext cx="1798920" cy="2555910"/>
          </a:xfrm>
          <a:prstGeom prst="rect">
            <a:avLst/>
          </a:prstGeom>
        </p:spPr>
      </p:pic>
      <p:pic>
        <p:nvPicPr>
          <p:cNvPr id="639" name="Прямоугольник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36360" y="3168000"/>
            <a:ext cx="2483280" cy="1798920"/>
          </a:xfrm>
          <a:prstGeom prst="rect">
            <a:avLst/>
          </a:prstGeom>
        </p:spPr>
      </p:pic>
      <p:sp>
        <p:nvSpPr>
          <p:cNvPr id="640" name="CustomShape 3"/>
          <p:cNvSpPr/>
          <p:nvPr/>
        </p:nvSpPr>
        <p:spPr>
          <a:xfrm>
            <a:off x="3048120" y="152280"/>
            <a:ext cx="5637600" cy="6323760"/>
          </a:xfrm>
          <a:prstGeom prst="roundRect">
            <a:avLst>
              <a:gd name="adj" fmla="val 3600"/>
            </a:avLst>
          </a:prstGeom>
        </p:spPr>
      </p:sp>
      <p:sp>
        <p:nvSpPr>
          <p:cNvPr id="641" name="CustomShape 4"/>
          <p:cNvSpPr/>
          <p:nvPr/>
        </p:nvSpPr>
        <p:spPr>
          <a:xfrm>
            <a:off x="2736000" y="162000"/>
            <a:ext cx="5902920" cy="646092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</a:pPr>
            <a:r>
              <a:rPr lang="ru-RU" sz="2200" b="1">
                <a:solidFill>
                  <a:srgbClr val="0033CC"/>
                </a:solidFill>
                <a:latin typeface="Times New Roman"/>
                <a:ea typeface="Times New Roman"/>
              </a:rPr>
              <a:t>Раскрывается специфика и особенности </a:t>
            </a:r>
            <a:r>
              <a:rPr lang="ru-RU" sz="2200" b="1">
                <a:solidFill>
                  <a:srgbClr val="C00000"/>
                </a:solidFill>
                <a:latin typeface="Times New Roman"/>
                <a:ea typeface="Times New Roman"/>
              </a:rPr>
              <a:t>декоративно-прикладного народного искусства и народной архитектуры. 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2200" b="1">
                <a:solidFill>
                  <a:srgbClr val="0033CC"/>
                </a:solidFill>
                <a:latin typeface="Times New Roman"/>
                <a:ea typeface="Times New Roman"/>
              </a:rPr>
              <a:t>Выбор изучаемых культур </a:t>
            </a:r>
            <a:r>
              <a:rPr lang="ru-RU" sz="2200" b="1">
                <a:solidFill>
                  <a:srgbClr val="FF0000"/>
                </a:solidFill>
                <a:latin typeface="Times New Roman"/>
                <a:ea typeface="Times New Roman"/>
              </a:rPr>
              <a:t>(Россия, Китай, Северный Кавказ, Казахстан) </a:t>
            </a:r>
            <a:r>
              <a:rPr lang="ru-RU" sz="2200" b="1">
                <a:solidFill>
                  <a:srgbClr val="0033CC"/>
                </a:solidFill>
                <a:latin typeface="Times New Roman"/>
                <a:ea typeface="Times New Roman"/>
              </a:rPr>
              <a:t>обусловлен различием мировоззренческих, природных, ландшафтных и климатических особенностей. Предпринята попытка рассмотрения проблемы органичного соединения  духовного и материального в жизни  каждого народа 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2200" b="1">
                <a:solidFill>
                  <a:srgbClr val="0033CC"/>
                </a:solidFill>
                <a:latin typeface="Times New Roman"/>
                <a:ea typeface="Times New Roman"/>
              </a:rPr>
              <a:t>Представленный материал направлен на знакомство детей с культурным наследием народностей, на понимание причастности каждого       человека  к культуре своего народа.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920" cy="6856920"/>
          </a:xfrm>
          <a:prstGeom prst="rect">
            <a:avLst/>
          </a:prstGeom>
        </p:spPr>
      </p:pic>
      <p:pic>
        <p:nvPicPr>
          <p:cNvPr id="646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28120" cy="6801480"/>
          </a:xfrm>
          <a:prstGeom prst="rect">
            <a:avLst/>
          </a:prstGeom>
        </p:spPr>
      </p:pic>
      <p:pic>
        <p:nvPicPr>
          <p:cNvPr id="647" name="Picture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2880" y="0"/>
            <a:ext cx="4190040" cy="6856920"/>
          </a:xfrm>
          <a:prstGeom prst="rect">
            <a:avLst/>
          </a:prstGeom>
        </p:spPr>
      </p:pic>
      <p:sp>
        <p:nvSpPr>
          <p:cNvPr id="648" name="CustomShape 1"/>
          <p:cNvSpPr/>
          <p:nvPr/>
        </p:nvSpPr>
        <p:spPr>
          <a:xfrm>
            <a:off x="5265747" y="0"/>
            <a:ext cx="3598920" cy="59904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Ctr="1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Учебник для 4 класса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920" cy="6856920"/>
          </a:xfrm>
          <a:prstGeom prst="rect">
            <a:avLst/>
          </a:prstGeom>
        </p:spPr>
      </p:pic>
      <p:pic>
        <p:nvPicPr>
          <p:cNvPr id="650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2920" cy="6856920"/>
          </a:xfrm>
          <a:prstGeom prst="rect">
            <a:avLst/>
          </a:prstGeom>
        </p:spPr>
      </p:pic>
      <p:sp>
        <p:nvSpPr>
          <p:cNvPr id="651" name="CustomShape 1"/>
          <p:cNvSpPr/>
          <p:nvPr/>
        </p:nvSpPr>
        <p:spPr>
          <a:xfrm>
            <a:off x="1115616" y="5877000"/>
            <a:ext cx="3168352" cy="38304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Ctr="1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Учебник для 4 класса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927583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920" cy="6856920"/>
          </a:xfrm>
          <a:prstGeom prst="rect">
            <a:avLst/>
          </a:prstGeom>
        </p:spPr>
      </p:pic>
      <p:pic>
        <p:nvPicPr>
          <p:cNvPr id="660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28120" cy="6856920"/>
          </a:xfrm>
          <a:prstGeom prst="rect">
            <a:avLst/>
          </a:prstGeom>
        </p:spPr>
      </p:pic>
      <p:pic>
        <p:nvPicPr>
          <p:cNvPr id="661" name="Picture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4280" y="0"/>
            <a:ext cx="4418640" cy="6856920"/>
          </a:xfrm>
          <a:prstGeom prst="rect">
            <a:avLst/>
          </a:prstGeom>
        </p:spPr>
      </p:pic>
      <p:sp>
        <p:nvSpPr>
          <p:cNvPr id="662" name="CustomShape 1"/>
          <p:cNvSpPr/>
          <p:nvPr/>
        </p:nvSpPr>
        <p:spPr>
          <a:xfrm>
            <a:off x="5257800" y="5334120"/>
            <a:ext cx="3618360" cy="9133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 anchorCtr="1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Формируем умение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 работать с информацией</a:t>
            </a:r>
            <a:endParaRPr/>
          </a:p>
        </p:txBody>
      </p:sp>
      <p:sp>
        <p:nvSpPr>
          <p:cNvPr id="663" name="CustomShape 2"/>
          <p:cNvSpPr/>
          <p:nvPr/>
        </p:nvSpPr>
        <p:spPr>
          <a:xfrm>
            <a:off x="5867280" y="0"/>
            <a:ext cx="3123360" cy="4467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Ctr="1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/>
              <a:t>4 класс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249508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CustomShape 1"/>
          <p:cNvSpPr/>
          <p:nvPr/>
        </p:nvSpPr>
        <p:spPr>
          <a:xfrm>
            <a:off x="2308194" y="1347759"/>
            <a:ext cx="5844999" cy="4929255"/>
          </a:xfrm>
          <a:prstGeom prst="roundRect">
            <a:avLst>
              <a:gd name="adj" fmla="val 36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ru-RU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Цикл занятий, объединённых сквозной темой	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Художественное событие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Уроки-путешествия	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«Мастерская творческой деятельности»	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Проектная деятельность	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Исследовательская деятельность	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Музейная педагогика	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Интегрированная разминка	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Развитие художественно-образного мышления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Игра-фантазия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Игра – фасилитированная дискуссия	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Формирование ИКТ- компетентности учащихся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4" name="CustomShape 2"/>
          <p:cNvSpPr/>
          <p:nvPr/>
        </p:nvSpPr>
        <p:spPr>
          <a:xfrm>
            <a:off x="738135" y="361908"/>
            <a:ext cx="7901153" cy="766773"/>
          </a:xfrm>
          <a:prstGeom prst="roundRect">
            <a:avLst>
              <a:gd name="adj" fmla="val 36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Развивающие   технологии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интегрированного  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художественного </a:t>
            </a:r>
            <a:endParaRPr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образования реализуются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данном УМК 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 разнообразных   формах</a:t>
            </a:r>
            <a:endParaRPr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953" y="2917818"/>
            <a:ext cx="1022364" cy="157005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726" y="4560903"/>
            <a:ext cx="1079102" cy="1570059"/>
          </a:xfrm>
          <a:prstGeom prst="rect">
            <a:avLst/>
          </a:prstGeom>
        </p:spPr>
      </p:pic>
      <p:pic>
        <p:nvPicPr>
          <p:cNvPr id="7" name="Picture 2" descr="https://www.vgf.ru/Portals/0/Images/Proekty/2648_2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7213" y="1274733"/>
            <a:ext cx="1080120" cy="15391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332684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CustomShape 2"/>
          <p:cNvSpPr/>
          <p:nvPr/>
        </p:nvSpPr>
        <p:spPr>
          <a:xfrm>
            <a:off x="1285852" y="214290"/>
            <a:ext cx="6190976" cy="642942"/>
          </a:xfrm>
          <a:prstGeom prst="roundRect">
            <a:avLst>
              <a:gd name="adj" fmla="val 3600"/>
            </a:avLst>
          </a:prstGeom>
          <a:noFill/>
          <a:ln w="9360">
            <a:noFill/>
            <a:miter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УМК  ПО   ИЗОБРАЗИТЕЛЬНОМУ ИСКУССТВУ  </a:t>
            </a:r>
          </a:p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СИСТЕМЕ УЧЕБНИКОВ «ВЕРТИКАЛЬ»</a:t>
            </a:r>
          </a:p>
        </p:txBody>
      </p:sp>
      <p:pic>
        <p:nvPicPr>
          <p:cNvPr id="16" name="Рисунок 15" descr="VGlogo_elementar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647700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2" descr="VGlogo_basi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649287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http://www.drofa.ru/images/data/cat/4633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484784"/>
            <a:ext cx="1224136" cy="1927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Picture 2" descr="http://www.drofa.ru/images/data/cat/2202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484784"/>
            <a:ext cx="1204694" cy="19442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4" descr="http://www.drofa.ru/images/data/cat/2204_b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1484784"/>
            <a:ext cx="1224136" cy="194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6" descr="http://www.drofa.ru/5926_b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1484784"/>
            <a:ext cx="1224136" cy="194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" name="Picture 20" descr="http://www.drofa.ru/images/data/cat/4773_bi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08194" y="3757617"/>
            <a:ext cx="1319423" cy="20411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" name="Picture 14" descr="http://www.drofa.ru/5692_bi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46669" y="3757617"/>
            <a:ext cx="1296144" cy="19308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" name="Picture 22" descr="http://www.drofa.ru/images/data/cat/5837_bi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51598" y="4414850"/>
            <a:ext cx="1236217" cy="1935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6" name="Picture 18" descr="http://www.drofa.ru/images/data/cat/5835_big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29552" y="3830644"/>
            <a:ext cx="1218911" cy="1988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890" name="Picture 2" descr="http://www.drofa.ru/images/data/cat/2198_big_136842924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71600" y="1628801"/>
            <a:ext cx="1001991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892" name="Picture 4" descr="http://www.drofa.ru/images/data/cat/4582_big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9592" y="4293096"/>
            <a:ext cx="1008112" cy="16129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8" name="Picture 9" descr="цветная птица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7821657" y="434934"/>
            <a:ext cx="1008112" cy="86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660033"/>
            </a:outerShdw>
          </a:effectLst>
        </p:spPr>
      </p:pic>
      <p:pic>
        <p:nvPicPr>
          <p:cNvPr id="37894" name="Picture 6" descr="http://www.drofa.ru/images/data/cat/5981_big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95688" y="4268799"/>
            <a:ext cx="1332657" cy="20411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CustomShape 2"/>
          <p:cNvSpPr/>
          <p:nvPr/>
        </p:nvSpPr>
        <p:spPr>
          <a:xfrm>
            <a:off x="1285852" y="214290"/>
            <a:ext cx="6190976" cy="642942"/>
          </a:xfrm>
          <a:prstGeom prst="roundRect">
            <a:avLst>
              <a:gd name="adj" fmla="val 3600"/>
            </a:avLst>
          </a:prstGeom>
          <a:noFill/>
          <a:ln w="9360">
            <a:noFill/>
            <a:miter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Авторский коллектив УМК  по   изобразительному искусству  </a:t>
            </a:r>
          </a:p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системе учебников «Вертикаль»</a:t>
            </a:r>
          </a:p>
        </p:txBody>
      </p:sp>
      <p:pic>
        <p:nvPicPr>
          <p:cNvPr id="28" name="Picture 9" descr="цветная птица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5589240"/>
            <a:ext cx="1008112" cy="86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660033"/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1763688" y="1124744"/>
            <a:ext cx="70567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Кузин Владимир Сергеевич </a:t>
            </a:r>
            <a:r>
              <a:rPr lang="ru-RU" sz="1400" dirty="0" smtClean="0"/>
              <a:t>(1938–2006) </a:t>
            </a:r>
            <a:r>
              <a:rPr lang="ru-RU" sz="1400" b="1" dirty="0" smtClean="0"/>
              <a:t>– </a:t>
            </a:r>
            <a:r>
              <a:rPr lang="ru-RU" sz="1400" dirty="0" smtClean="0"/>
              <a:t>д.п.н.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профессор, академик РАО. Лауреат Государственной премии, заслуженный деятель науки. Автор 346 печатных работ, в том числе 30 государственных программ по изобразительному искусству для общеобразовательной школы, художественно-графических факультетов педагогических институтов и педагогических колледжей</a:t>
            </a:r>
            <a:r>
              <a:rPr lang="ru-RU" sz="1400" dirty="0" smtClean="0"/>
              <a:t>.</a:t>
            </a:r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</p:txBody>
      </p:sp>
      <p:pic>
        <p:nvPicPr>
          <p:cNvPr id="39938" name="Picture 2" descr="http://www.drofa.ru/images/data/gallery/1_small_1330526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420888"/>
            <a:ext cx="1525670" cy="150436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619672" y="2420888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Ломов Станислав Петрович -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доктор педагогических наук,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профессор кафедры живописи и композиции факультета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изобразительных искусств ГОУ ВПО МГПУ, академик РАО,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академик-секретарь Отделения общего среднего образования РАО. 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0" name="Picture 4" descr="http://www.drofa.ru/images/data/gallery/1_small_1330526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24612"/>
            <a:ext cx="1512168" cy="1432580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1691680" y="3789040"/>
            <a:ext cx="626469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Игнатьев Сергей Евгеньевич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доктор педагогических наук, профессор кафедры теории и    методики преподавания изобразительного искусства МПГУ.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39942" name="Picture 6" descr="http://www.drofa.ru/images/data/gallery/5631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4869160"/>
            <a:ext cx="1440160" cy="1487263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1691680" y="4293096"/>
            <a:ext cx="648072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Кармазина Марина Валерьевна-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кандидат педагогических наук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рисунка, живописи, композиции и технологии высшей </a:t>
            </a:r>
          </a:p>
          <a:p>
            <a:r>
              <a:rPr lang="ru-RU" sz="160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категории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6" name="Изображение 2" descr="Цифровая камера 10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268760"/>
            <a:ext cx="1584176" cy="14153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47664" y="332656"/>
            <a:ext cx="6264696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404664"/>
            <a:ext cx="5959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</a:rPr>
              <a:t>СОСТАВ  УМК В  СИСТЕМЕ УЧЕБНИКОВ «ВЕРТИКАЛЬ» </a:t>
            </a:r>
          </a:p>
        </p:txBody>
      </p:sp>
      <p:pic>
        <p:nvPicPr>
          <p:cNvPr id="5" name="Picture 8" descr="http://www.drofa.ru/images/data/cat/2198_big_1368429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16832"/>
            <a:ext cx="864096" cy="13661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http://www.drofa.ru/images/data/cat/4633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412776"/>
            <a:ext cx="1234577" cy="194421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pic>
        <p:nvPicPr>
          <p:cNvPr id="7" name="Picture 4" descr="http://www.drofa.ru/images/data/cat/5487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412776"/>
            <a:ext cx="1224136" cy="19138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6" descr="http://www.drofa.ru/5619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412776"/>
            <a:ext cx="1152128" cy="18887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2" descr="http://www.drofa.ru/images/data/cat/5159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1412776"/>
            <a:ext cx="1230308" cy="187220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pic>
        <p:nvPicPr>
          <p:cNvPr id="10" name="Picture 4" descr="http://www.drofa.ru/images/data/cat/4582_b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4696340"/>
            <a:ext cx="936104" cy="1497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20" descr="http://www.drofa.ru/images/data/cat/4773_b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376" y="4378338"/>
            <a:ext cx="1296144" cy="18971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2" descr="http://www.drofa.ru/images/data/cat/4835_small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4437112"/>
            <a:ext cx="1224136" cy="194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4" descr="http://www.drofa.ru/images/data/cat/6024_big_resiz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72200" y="4437112"/>
            <a:ext cx="1188343" cy="194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Рисунок 12" descr="VGlogo_basic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6" y="5013176"/>
            <a:ext cx="649287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VGlogo_elementary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528" y="2348880"/>
            <a:ext cx="647700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2" descr="ритм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196752"/>
            <a:ext cx="912812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цветная птица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7956376" y="5733256"/>
            <a:ext cx="1008112" cy="86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660033"/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259632" y="3573016"/>
            <a:ext cx="1706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РАБОЧАЯ ПРОГРАММА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627784" y="3429000"/>
            <a:ext cx="1656184" cy="360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+mj-lt"/>
              </a:rPr>
              <a:t>УЧЕБНИК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+mj-lt"/>
              </a:rPr>
              <a:t> в печатной и электронной форме</a:t>
            </a:r>
            <a:endParaRPr lang="ru-RU" sz="1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99992" y="3717032"/>
            <a:ext cx="1296144" cy="360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РАБОЧАЯ ТЕТРАДЬ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12160" y="3645024"/>
            <a:ext cx="1656184" cy="3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МЕТОДИЧЕСКОЕ ПОСОБИЕ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740352" y="3501008"/>
            <a:ext cx="1296144" cy="360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РАБОЧИЙ АЛЬБОМ</a:t>
            </a:r>
            <a:endParaRPr lang="ru-RU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IMG_4929"/>
          <p:cNvPicPr>
            <a:picLocks noChangeAspect="1" noChangeArrowheads="1"/>
          </p:cNvPicPr>
          <p:nvPr/>
        </p:nvPicPr>
        <p:blipFill>
          <a:blip r:embed="rId2" cstate="print"/>
          <a:srcRect l="11914" t="21036" r="25290" b="20868"/>
          <a:stretch>
            <a:fillRect/>
          </a:stretch>
        </p:blipFill>
        <p:spPr bwMode="auto">
          <a:xfrm>
            <a:off x="5156208" y="2844792"/>
            <a:ext cx="2665449" cy="164334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стратегии образования будущего важными ориентирами становятся:</a:t>
            </a: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0" y="982629"/>
          <a:ext cx="3833865" cy="5111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</a:t>
            </a:fld>
            <a:endParaRPr lang="ru-RU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3476610" y="617499"/>
          <a:ext cx="5476950" cy="562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Стрелка вправо с вырезом 12"/>
          <p:cNvSpPr/>
          <p:nvPr/>
        </p:nvSpPr>
        <p:spPr>
          <a:xfrm rot="19948237">
            <a:off x="3369340" y="3971166"/>
            <a:ext cx="954507" cy="401643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 rot="2090890">
            <a:off x="3315724" y="4675391"/>
            <a:ext cx="1037987" cy="401643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0" name="CustomShape 2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2" name="CustomShape 3"/>
          <p:cNvSpPr/>
          <p:nvPr/>
        </p:nvSpPr>
        <p:spPr>
          <a:xfrm>
            <a:off x="3200400" y="3962520"/>
            <a:ext cx="2818080" cy="684360"/>
          </a:xfrm>
          <a:prstGeom prst="rect">
            <a:avLst/>
          </a:prstGeom>
        </p:spPr>
      </p:sp>
      <p:sp>
        <p:nvSpPr>
          <p:cNvPr id="248" name="CustomShape 8"/>
          <p:cNvSpPr/>
          <p:nvPr/>
        </p:nvSpPr>
        <p:spPr>
          <a:xfrm>
            <a:off x="1760499" y="1128681"/>
            <a:ext cx="6840760" cy="2160240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E6F7FF"/>
              </a:gs>
              <a:gs pos="5000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txBody>
          <a:bodyPr wrap="none" lIns="90000" tIns="45000" rIns="90000" bIns="4500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619375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УМК  разработан в традициях отечественной школы преподавания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61937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изобразительного искусства. Формирует азы графической грамоты,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61937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изобразительные навыки,  пространственное восприятие,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61937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но в отличии от репродуктивного подхода отечественной педагогики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61937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в методическом аппарате учебника содержится система заданий,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61937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ориентированных на достижение личностных,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61937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и предметных результатов ФГОС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0" name="CustomShape 10"/>
          <p:cNvSpPr/>
          <p:nvPr/>
        </p:nvSpPr>
        <p:spPr>
          <a:xfrm>
            <a:off x="2267744" y="260648"/>
            <a:ext cx="5183280" cy="6767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линии 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В.С. Кузина, Э.И. </a:t>
            </a:r>
            <a:r>
              <a:rPr lang="ru-RU" sz="2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Кубышкиной</a:t>
            </a:r>
            <a:endParaRPr lang="ru-RU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2555776" y="3501008"/>
            <a:ext cx="4896544" cy="1512168"/>
          </a:xfrm>
          <a:prstGeom prst="downArrowCallout">
            <a:avLst/>
          </a:prstGeom>
          <a:gradFill flip="none" rotWithShape="1">
            <a:gsLst>
              <a:gs pos="7100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Основные содержательные линии учебников реализуют задачи изучения курса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2699792" y="5085184"/>
            <a:ext cx="4824536" cy="864096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 smtClean="0"/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развитие воображения,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творческого потенциала школьников,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навыков сотрудничества  в художественной деятельности 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8" descr="http://www.drofa.ru/images/data/cat/2198_big_1368429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1657" y="3503000"/>
            <a:ext cx="1070823" cy="16055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9" descr="цветная птица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884368" y="5877272"/>
            <a:ext cx="1008112" cy="86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660033"/>
            </a:outerShdw>
          </a:effectLst>
        </p:spPr>
      </p:pic>
      <p:pic>
        <p:nvPicPr>
          <p:cNvPr id="12" name="Picture 2" descr="http://www.drofa.ru/images/data/cat/4633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596" y="544473"/>
            <a:ext cx="1008112" cy="14741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Picture 2" descr="http://www.drofa.ru/images/data/cat/2202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979" y="2078019"/>
            <a:ext cx="1008112" cy="1510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4" descr="http://www.drofa.ru/images/data/cat/2204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30" y="3611565"/>
            <a:ext cx="1008112" cy="14867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6" descr="http://www.drofa.ru/5926_b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953" y="4706955"/>
            <a:ext cx="1008112" cy="1440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1"/>
            <a:ext cx="5715040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</a:t>
            </a: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учебного материала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857232"/>
            <a:ext cx="3071834" cy="9875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«Виды художественной деятельности»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3929066"/>
            <a:ext cx="2571768" cy="8680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«Значимые темы искусства»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22981" y="3757617"/>
            <a:ext cx="2571768" cy="1285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«Опыт художественно- творческой деятельности»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86446" y="857232"/>
            <a:ext cx="2643206" cy="9875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«Азбука искусства»</a:t>
            </a: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251520" y="1988840"/>
            <a:ext cx="3820418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700" dirty="0">
                <a:latin typeface="Calibri" pitchFamily="34" charset="0"/>
              </a:rPr>
              <a:t> Восприятие произведений искусства</a:t>
            </a:r>
          </a:p>
          <a:p>
            <a:pPr>
              <a:buFont typeface="Arial" pitchFamily="34" charset="0"/>
              <a:buChar char="•"/>
            </a:pPr>
            <a:r>
              <a:rPr lang="ru-RU" sz="1700" dirty="0">
                <a:latin typeface="Calibri" pitchFamily="34" charset="0"/>
              </a:rPr>
              <a:t>Рисунок</a:t>
            </a:r>
          </a:p>
          <a:p>
            <a:pPr>
              <a:buFont typeface="Arial" pitchFamily="34" charset="0"/>
              <a:buChar char="•"/>
            </a:pPr>
            <a:r>
              <a:rPr lang="ru-RU" sz="1700" dirty="0">
                <a:latin typeface="Calibri" pitchFamily="34" charset="0"/>
              </a:rPr>
              <a:t>Живопись</a:t>
            </a:r>
          </a:p>
          <a:p>
            <a:pPr>
              <a:buFont typeface="Arial" pitchFamily="34" charset="0"/>
              <a:buChar char="•"/>
            </a:pPr>
            <a:r>
              <a:rPr lang="ru-RU" sz="1700" dirty="0">
                <a:latin typeface="Calibri" pitchFamily="34" charset="0"/>
              </a:rPr>
              <a:t>Скульптура</a:t>
            </a:r>
          </a:p>
          <a:p>
            <a:pPr>
              <a:buFont typeface="Arial" pitchFamily="34" charset="0"/>
              <a:buChar char="•"/>
            </a:pPr>
            <a:r>
              <a:rPr lang="ru-RU" sz="1700" dirty="0">
                <a:latin typeface="Calibri" pitchFamily="34" charset="0"/>
              </a:rPr>
              <a:t>Художественное конструирование и дизайн</a:t>
            </a:r>
          </a:p>
          <a:p>
            <a:pPr>
              <a:buFont typeface="Arial" pitchFamily="34" charset="0"/>
              <a:buChar char="•"/>
            </a:pPr>
            <a:r>
              <a:rPr lang="ru-RU" sz="1700" dirty="0">
                <a:latin typeface="Calibri" pitchFamily="34" charset="0"/>
              </a:rPr>
              <a:t>Декоративно-прикладное искусство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dirty="0">
              <a:latin typeface="Calibri" pitchFamily="34" charset="0"/>
            </a:endParaRP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5886468" y="1968480"/>
            <a:ext cx="29289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Композиция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Цвет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Линия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Форма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Объем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Ритм</a:t>
            </a:r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1358856" y="4816494"/>
            <a:ext cx="35718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Земля- наш общий дом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Родина моя –Россия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Человек и человеческие взаимоотношения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Искусство дарит красоту</a:t>
            </a:r>
          </a:p>
        </p:txBody>
      </p:sp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5703903" y="4962546"/>
            <a:ext cx="323527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Различные виды изобразительной, </a:t>
            </a:r>
            <a:endParaRPr lang="ru-RU" dirty="0" smtClean="0">
              <a:latin typeface="Calibri" pitchFamily="34" charset="0"/>
            </a:endParaRPr>
          </a:p>
          <a:p>
            <a:r>
              <a:rPr lang="ru-RU" dirty="0" smtClean="0">
                <a:latin typeface="Calibri" pitchFamily="34" charset="0"/>
              </a:rPr>
              <a:t>декоративно </a:t>
            </a:r>
            <a:r>
              <a:rPr lang="ru-RU" dirty="0">
                <a:latin typeface="Calibri" pitchFamily="34" charset="0"/>
              </a:rPr>
              <a:t>- прикладной</a:t>
            </a:r>
            <a:r>
              <a:rPr lang="ru-RU" dirty="0" smtClean="0">
                <a:latin typeface="Calibri" pitchFamily="34" charset="0"/>
              </a:rPr>
              <a:t>,</a:t>
            </a:r>
          </a:p>
          <a:p>
            <a:r>
              <a:rPr lang="ru-RU" dirty="0" smtClean="0">
                <a:latin typeface="Calibri" pitchFamily="34" charset="0"/>
              </a:rPr>
              <a:t>художественно-конструкторской </a:t>
            </a:r>
            <a:r>
              <a:rPr lang="ru-RU" dirty="0">
                <a:latin typeface="Calibri" pitchFamily="34" charset="0"/>
              </a:rPr>
              <a:t>деятельности</a:t>
            </a:r>
          </a:p>
        </p:txBody>
      </p:sp>
      <p:pic>
        <p:nvPicPr>
          <p:cNvPr id="11" name="Picture 24" descr="2124390_111iz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4770" y="908719"/>
            <a:ext cx="1054418" cy="1463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25" descr="+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7856" y="1700807"/>
            <a:ext cx="1040494" cy="1445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" name="Picture 26" descr="2124370_1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383550"/>
            <a:ext cx="1011610" cy="148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4" name="Picture 27" descr="2124360_1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5059" y="3356991"/>
            <a:ext cx="1024553" cy="1446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111" name="Picture 12" descr="ритм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2830"/>
            <a:ext cx="912812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F:\Оля\1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27" y="252370"/>
            <a:ext cx="4235507" cy="535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" descr="F:\Оля\1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8973" y="215856"/>
            <a:ext cx="4491099" cy="478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2" descr="ритм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8253" y="5656293"/>
            <a:ext cx="1043608" cy="99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 descr="+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5144" y="5072085"/>
            <a:ext cx="1121052" cy="15579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263466" y="4122747"/>
            <a:ext cx="35718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 i="1" dirty="0">
                <a:solidFill>
                  <a:srgbClr val="07116D"/>
                </a:solidFill>
                <a:latin typeface="Calibri" pitchFamily="34" charset="0"/>
              </a:rPr>
              <a:t>Проектная деятельность</a:t>
            </a: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4864104" y="5473728"/>
            <a:ext cx="39980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7116D"/>
                </a:solidFill>
                <a:latin typeface="Calibri" pitchFamily="34" charset="0"/>
              </a:rPr>
              <a:t>Последовательность </a:t>
            </a:r>
            <a:endParaRPr lang="ru-RU" b="1" i="1" dirty="0" smtClean="0">
              <a:solidFill>
                <a:srgbClr val="07116D"/>
              </a:solidFill>
              <a:latin typeface="Calibri" pitchFamily="34" charset="0"/>
            </a:endParaRPr>
          </a:p>
          <a:p>
            <a:r>
              <a:rPr lang="ru-RU" b="1" i="1" dirty="0" smtClean="0">
                <a:solidFill>
                  <a:srgbClr val="07116D"/>
                </a:solidFill>
                <a:latin typeface="Calibri" pitchFamily="34" charset="0"/>
              </a:rPr>
              <a:t>выполнения </a:t>
            </a:r>
            <a:r>
              <a:rPr lang="ru-RU" b="1" i="1" dirty="0">
                <a:solidFill>
                  <a:srgbClr val="07116D"/>
                </a:solidFill>
                <a:latin typeface="Calibri" pitchFamily="34" charset="0"/>
              </a:rPr>
              <a:t>пейзажа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43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46031" y="1530323"/>
          <a:ext cx="8324965" cy="471173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733803"/>
                <a:gridCol w="816173"/>
                <a:gridCol w="897791"/>
                <a:gridCol w="979407"/>
                <a:gridCol w="897791"/>
              </a:tblGrid>
              <a:tr h="38993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ВИДЫ ЗАНЯТИЙ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</a:t>
                      </a:r>
                      <a:r>
                        <a:rPr lang="ru-RU" sz="1600" dirty="0" err="1" smtClean="0"/>
                        <a:t>кл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 </a:t>
                      </a:r>
                      <a:r>
                        <a:rPr lang="ru-RU" sz="1600" dirty="0" err="1" smtClean="0"/>
                        <a:t>кл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 </a:t>
                      </a:r>
                      <a:r>
                        <a:rPr lang="ru-RU" sz="1600" dirty="0" err="1" smtClean="0"/>
                        <a:t>кл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4кл</a:t>
                      </a:r>
                      <a:endParaRPr lang="ru-RU" sz="1600" dirty="0"/>
                    </a:p>
                  </a:txBody>
                  <a:tcPr/>
                </a:tc>
              </a:tr>
              <a:tr h="42242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 с натуры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</a:tr>
              <a:tr h="107231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 на темы, по памяти и представлению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14</a:t>
                      </a:r>
                      <a:endParaRPr lang="ru-RU" sz="1600" dirty="0"/>
                    </a:p>
                  </a:txBody>
                  <a:tcPr/>
                </a:tc>
              </a:tr>
              <a:tr h="74737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Декоративная работа 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</a:tr>
              <a:tr h="51994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Лепка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</a:tr>
              <a:tr h="155973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Беседы об изобразительном искусстве и красоте вокруг нас</a:t>
                      </a:r>
                    </a:p>
                    <a:p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 за год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33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723986" y="434934"/>
            <a:ext cx="5112568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</a:rPr>
              <a:t>ОСНОВНЫЕ   ВИДЫ  ЗАНЯТИЙ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7" name="Picture 8" descr="http://www.drofa.ru/images/data/cat/2198_big_1368429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1195" y="179344"/>
            <a:ext cx="960789" cy="13144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57851" y="1566837"/>
            <a:ext cx="3168352" cy="352839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rIns="3600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1" indent="-171450" algn="ctr"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Электронная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форма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учебника </a:t>
            </a:r>
          </a:p>
          <a:p>
            <a:pPr marL="216000" lvl="1" indent="-171450"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представляет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собой электронное издание, соответствующее по структуре, содержанию и художественному оформлению печатной форме учебника, содержащей мультимедийные элементы и интерактивные ссылки, расширяющие и дополняющие содержание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учебника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361909"/>
            <a:ext cx="8229600" cy="365130"/>
          </a:xfrm>
          <a:prstGeom prst="rect">
            <a:avLst/>
          </a:prstGeom>
        </p:spPr>
        <p:txBody>
          <a:bodyPr>
            <a:normAutofit fontScale="9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должны готовить наших детей к их «завтра», а не к нашему вчера.</a:t>
            </a:r>
          </a:p>
          <a:p>
            <a:pPr lvl="0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+mj-ea"/>
                <a:cs typeface="Arial" charset="0"/>
              </a:rPr>
              <a:t>Электронная форма учебника 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23" t="1591" r="13234" b="5583"/>
          <a:stretch>
            <a:fillRect/>
          </a:stretch>
        </p:blipFill>
        <p:spPr bwMode="auto">
          <a:xfrm>
            <a:off x="190440" y="727038"/>
            <a:ext cx="4746690" cy="54769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45</a:t>
            </a:fld>
            <a:endParaRPr lang="ru-RU"/>
          </a:p>
        </p:txBody>
      </p:sp>
      <p:graphicFrame>
        <p:nvGraphicFramePr>
          <p:cNvPr id="3" name="Схема 2"/>
          <p:cNvGraphicFramePr/>
          <p:nvPr/>
        </p:nvGraphicFramePr>
        <p:xfrm>
          <a:off x="251520" y="836712"/>
          <a:ext cx="842493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 l="17014" t="11111" r="19791" b="5556"/>
          <a:stretch>
            <a:fillRect/>
          </a:stretch>
        </p:blipFill>
        <p:spPr bwMode="auto">
          <a:xfrm>
            <a:off x="3347864" y="2204864"/>
            <a:ext cx="2308800" cy="2664000"/>
          </a:xfrm>
          <a:prstGeom prst="rect">
            <a:avLst/>
          </a:prstGeom>
          <a:noFill/>
          <a:ln w="12700" cmpd="dbl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188640"/>
            <a:ext cx="763284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ЭФУ дополняет функции печатной версии учебника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/>
        </p:nvSpPr>
        <p:spPr>
          <a:xfrm>
            <a:off x="5192721" y="288882"/>
            <a:ext cx="379103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1800" dirty="0" smtClean="0">
                <a:solidFill>
                  <a:schemeClr val="tx2"/>
                </a:solidFill>
              </a:rPr>
              <a:t>Электронная копия учебника. </a:t>
            </a:r>
            <a:br>
              <a:rPr lang="ru-RU" sz="1800" dirty="0" smtClean="0">
                <a:solidFill>
                  <a:schemeClr val="tx2"/>
                </a:solidFill>
              </a:rPr>
            </a:br>
            <a:r>
              <a:rPr lang="ru-RU" sz="1800" dirty="0" smtClean="0">
                <a:solidFill>
                  <a:schemeClr val="tx2"/>
                </a:solidFill>
              </a:rPr>
              <a:t>Как использовать на практике?</a:t>
            </a:r>
            <a:endParaRPr lang="ru-RU" sz="1800" dirty="0">
              <a:solidFill>
                <a:schemeClr val="tx2"/>
              </a:solidFill>
            </a:endParaRPr>
          </a:p>
        </p:txBody>
      </p:sp>
      <p:graphicFrame>
        <p:nvGraphicFramePr>
          <p:cNvPr id="11" name="Содержимое 5"/>
          <p:cNvGraphicFramePr>
            <a:graphicFrameLocks/>
          </p:cNvGraphicFramePr>
          <p:nvPr/>
        </p:nvGraphicFramePr>
        <p:xfrm>
          <a:off x="5375285" y="1201706"/>
          <a:ext cx="3395709" cy="5002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 l="12069" r="12793" b="8119"/>
          <a:stretch>
            <a:fillRect/>
          </a:stretch>
        </p:blipFill>
        <p:spPr bwMode="auto">
          <a:xfrm>
            <a:off x="299979" y="398421"/>
            <a:ext cx="4867157" cy="54006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3" name="Picture 2"/>
          <p:cNvPicPr>
            <a:picLocks noGrp="1" noChangeAspect="1" noChangeArrowheads="1"/>
          </p:cNvPicPr>
          <p:nvPr/>
        </p:nvPicPr>
        <p:blipFill>
          <a:blip r:embed="rId2" cstate="print"/>
          <a:srcRect l="16925" t="12237" r="17713" b="3001"/>
          <a:stretch>
            <a:fillRect/>
          </a:stretch>
        </p:blipFill>
        <p:spPr bwMode="auto">
          <a:xfrm>
            <a:off x="263466" y="654012"/>
            <a:ext cx="475252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190440" y="215856"/>
            <a:ext cx="8617068" cy="396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Основные отличия электронного от бумажного учебника</a:t>
            </a: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5"/>
          <p:cNvGraphicFramePr>
            <a:graphicFrameLocks/>
          </p:cNvGraphicFramePr>
          <p:nvPr/>
        </p:nvGraphicFramePr>
        <p:xfrm>
          <a:off x="5119695" y="1055655"/>
          <a:ext cx="3600400" cy="3217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229234" y="4487877"/>
            <a:ext cx="3468736" cy="18256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итоге  ЭФУ нацеливает на интеллектуальную коммуникацию, через ссылки и заметки- выход на новый формат взаимодействия  в форме диалога.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>
            <a:off x="1030239" y="982629"/>
            <a:ext cx="4162482" cy="5476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6200000" flipV="1">
            <a:off x="3969535" y="1913711"/>
            <a:ext cx="2008216" cy="2190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V="1">
            <a:off x="3294046" y="2187558"/>
            <a:ext cx="2921041" cy="7302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6200000" flipV="1">
            <a:off x="4170358" y="1493810"/>
            <a:ext cx="1350980" cy="4746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9979" y="458956"/>
            <a:ext cx="8544042" cy="55092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Нормативно-правовые документы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ФЗ об Образовании, приказ 273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(укомплектованность библиотек печатными и (или) электронными учебными изданиями (включая учебники и учебные пособия)». В результате у школы появляется возможность использовать электронные учебники в образовательном процессе.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России от 29.12.2014 N 1643, 1644, 1645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Норма обеспеченности образовательной деятельности учебными изданиями определяется исходя из расчета: не менее одного учебника в печатной и (или) электронной форме, достаточного для освоения программы учебного предмета на каждого обучающегося по каждому учебному предмету….». 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3.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Приказ N 1047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России от 5 сентября 2013 г.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 федеральный перечень учебников включаются учебники, рекомендованные Научно-методическим советом по учебникам... С 1 января 2015 года представляется наряду с учебником в печатной форме учебник в электронной форме».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N 1559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России от 8 декабря 2014 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единственный на сегодня документ, где прописаны требования к ЭФУ…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Структура и содержание и художественное оформление электронной и печатной форм учебника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соответствуют друг другу.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49</a:t>
            </a:fld>
            <a:endParaRPr lang="ru-RU"/>
          </a:p>
        </p:txBody>
      </p:sp>
      <p:graphicFrame>
        <p:nvGraphicFramePr>
          <p:cNvPr id="3" name="Схема 2"/>
          <p:cNvGraphicFramePr/>
          <p:nvPr/>
        </p:nvGraphicFramePr>
        <p:xfrm>
          <a:off x="395536" y="908720"/>
          <a:ext cx="835292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65109" y="288882"/>
            <a:ext cx="3276364" cy="52322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Возможности    ЭФУ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2" descr="Каталог сайтов - Персональный сайт учител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566066" y="5254650"/>
            <a:ext cx="1357298" cy="135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Теория поколений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разработана Нейлом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Хоувом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Вильямом Штраусом в 1991 г. адаптирована в России командой под руководством Евгении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Шамис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180" y="1880828"/>
            <a:ext cx="2745631" cy="39244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77800" indent="-1778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Это «новые художники», «другие», это индивидуальность и непохожесть, они стремятся создать собственное пространство, обустроить свой  личный мир. Острой проблемой у «цифровых от рождения» сегодня является многозадачность, которая усиливает стресс, появляется дефицит внимания, что влияет на эффективность обучения.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074" name="Picture 2" descr="https://edugalaxy.intel.ru/index.php?s=&amp;act=attach&amp;type=blogentry&amp;id=394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601216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50</a:t>
            </a:fld>
            <a:endParaRPr lang="ru-RU"/>
          </a:p>
        </p:txBody>
      </p:sp>
      <p:pic>
        <p:nvPicPr>
          <p:cNvPr id="3" name="Picture 2" descr="E:\USERS\ZubairovaOV\Desktop\3 авгус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7792" y="398421"/>
            <a:ext cx="4968552" cy="612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/>
        </p:nvSpPr>
        <p:spPr>
          <a:xfrm>
            <a:off x="409518" y="1165194"/>
            <a:ext cx="3854232" cy="4881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педагогически обоснованное для усвоения материала учебника количество мультимедийных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288000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и/или интерактивных элементов: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галереи изображений;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аудиофрагменты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видеоролики;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презентации;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анимационные ролики;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интерактивные карты;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тренажеры;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иное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/>
        </p:nvSpPr>
        <p:spPr>
          <a:xfrm>
            <a:off x="190440" y="288882"/>
            <a:ext cx="500066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Аппарат  ЭФУ  содержит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03264" y="325395"/>
            <a:ext cx="7193061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FF0000"/>
                </a:solidFill>
              </a:rPr>
              <a:t>Проектирование урока  изобразительного искусства с использованием ЭФУ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99979" y="1016732"/>
            <a:ext cx="8617067" cy="5004556"/>
            <a:chOff x="302982" y="1051344"/>
            <a:chExt cx="8617067" cy="5004556"/>
          </a:xfrm>
        </p:grpSpPr>
        <p:sp>
          <p:nvSpPr>
            <p:cNvPr id="7" name="Полилиния 6"/>
            <p:cNvSpPr/>
            <p:nvPr/>
          </p:nvSpPr>
          <p:spPr>
            <a:xfrm>
              <a:off x="302982" y="1051344"/>
              <a:ext cx="1607725" cy="1872208"/>
            </a:xfrm>
            <a:custGeom>
              <a:avLst/>
              <a:gdLst>
                <a:gd name="connsiteX0" fmla="*/ 0 w 1581455"/>
                <a:gd name="connsiteY0" fmla="*/ 158146 h 1844675"/>
                <a:gd name="connsiteX1" fmla="*/ 46320 w 1581455"/>
                <a:gd name="connsiteY1" fmla="*/ 46320 h 1844675"/>
                <a:gd name="connsiteX2" fmla="*/ 158146 w 1581455"/>
                <a:gd name="connsiteY2" fmla="*/ 0 h 1844675"/>
                <a:gd name="connsiteX3" fmla="*/ 1423309 w 1581455"/>
                <a:gd name="connsiteY3" fmla="*/ 0 h 1844675"/>
                <a:gd name="connsiteX4" fmla="*/ 1535135 w 1581455"/>
                <a:gd name="connsiteY4" fmla="*/ 46320 h 1844675"/>
                <a:gd name="connsiteX5" fmla="*/ 1581455 w 1581455"/>
                <a:gd name="connsiteY5" fmla="*/ 158146 h 1844675"/>
                <a:gd name="connsiteX6" fmla="*/ 1581455 w 1581455"/>
                <a:gd name="connsiteY6" fmla="*/ 1686529 h 1844675"/>
                <a:gd name="connsiteX7" fmla="*/ 1535135 w 1581455"/>
                <a:gd name="connsiteY7" fmla="*/ 1798355 h 1844675"/>
                <a:gd name="connsiteX8" fmla="*/ 1423309 w 1581455"/>
                <a:gd name="connsiteY8" fmla="*/ 1844675 h 1844675"/>
                <a:gd name="connsiteX9" fmla="*/ 158146 w 1581455"/>
                <a:gd name="connsiteY9" fmla="*/ 1844675 h 1844675"/>
                <a:gd name="connsiteX10" fmla="*/ 46320 w 1581455"/>
                <a:gd name="connsiteY10" fmla="*/ 1798355 h 1844675"/>
                <a:gd name="connsiteX11" fmla="*/ 0 w 1581455"/>
                <a:gd name="connsiteY11" fmla="*/ 1686529 h 1844675"/>
                <a:gd name="connsiteX12" fmla="*/ 0 w 1581455"/>
                <a:gd name="connsiteY12" fmla="*/ 158146 h 184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1455" h="1844675">
                  <a:moveTo>
                    <a:pt x="0" y="158146"/>
                  </a:moveTo>
                  <a:cubicBezTo>
                    <a:pt x="0" y="116203"/>
                    <a:pt x="16662" y="75978"/>
                    <a:pt x="46320" y="46320"/>
                  </a:cubicBezTo>
                  <a:cubicBezTo>
                    <a:pt x="75978" y="16662"/>
                    <a:pt x="116203" y="0"/>
                    <a:pt x="158146" y="0"/>
                  </a:cubicBezTo>
                  <a:lnTo>
                    <a:pt x="1423309" y="0"/>
                  </a:lnTo>
                  <a:cubicBezTo>
                    <a:pt x="1465252" y="0"/>
                    <a:pt x="1505477" y="16662"/>
                    <a:pt x="1535135" y="46320"/>
                  </a:cubicBezTo>
                  <a:cubicBezTo>
                    <a:pt x="1564793" y="75978"/>
                    <a:pt x="1581455" y="116203"/>
                    <a:pt x="1581455" y="158146"/>
                  </a:cubicBezTo>
                  <a:lnTo>
                    <a:pt x="1581455" y="1686529"/>
                  </a:lnTo>
                  <a:cubicBezTo>
                    <a:pt x="1581455" y="1728472"/>
                    <a:pt x="1564793" y="1768697"/>
                    <a:pt x="1535135" y="1798355"/>
                  </a:cubicBezTo>
                  <a:cubicBezTo>
                    <a:pt x="1505477" y="1828013"/>
                    <a:pt x="1465252" y="1844675"/>
                    <a:pt x="1423309" y="1844675"/>
                  </a:cubicBezTo>
                  <a:lnTo>
                    <a:pt x="158146" y="1844675"/>
                  </a:lnTo>
                  <a:cubicBezTo>
                    <a:pt x="116203" y="1844675"/>
                    <a:pt x="75978" y="1828013"/>
                    <a:pt x="46320" y="1798355"/>
                  </a:cubicBezTo>
                  <a:cubicBezTo>
                    <a:pt x="16662" y="1768697"/>
                    <a:pt x="0" y="1728472"/>
                    <a:pt x="0" y="1686529"/>
                  </a:cubicBezTo>
                  <a:lnTo>
                    <a:pt x="0" y="15814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8016" tIns="128016" rIns="128016" bIns="683472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На этапе </a:t>
              </a: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мотивации,</a:t>
              </a: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 постановки проблемы и включения в учебную деятельность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23528" y="3284983"/>
              <a:ext cx="1944216" cy="2736439"/>
            </a:xfrm>
            <a:custGeom>
              <a:avLst/>
              <a:gdLst>
                <a:gd name="connsiteX0" fmla="*/ 0 w 1748416"/>
                <a:gd name="connsiteY0" fmla="*/ 174842 h 1963957"/>
                <a:gd name="connsiteX1" fmla="*/ 51210 w 1748416"/>
                <a:gd name="connsiteY1" fmla="*/ 51210 h 1963957"/>
                <a:gd name="connsiteX2" fmla="*/ 174842 w 1748416"/>
                <a:gd name="connsiteY2" fmla="*/ 0 h 1963957"/>
                <a:gd name="connsiteX3" fmla="*/ 1573574 w 1748416"/>
                <a:gd name="connsiteY3" fmla="*/ 0 h 1963957"/>
                <a:gd name="connsiteX4" fmla="*/ 1697206 w 1748416"/>
                <a:gd name="connsiteY4" fmla="*/ 51210 h 1963957"/>
                <a:gd name="connsiteX5" fmla="*/ 1748416 w 1748416"/>
                <a:gd name="connsiteY5" fmla="*/ 174842 h 1963957"/>
                <a:gd name="connsiteX6" fmla="*/ 1748416 w 1748416"/>
                <a:gd name="connsiteY6" fmla="*/ 1789115 h 1963957"/>
                <a:gd name="connsiteX7" fmla="*/ 1697206 w 1748416"/>
                <a:gd name="connsiteY7" fmla="*/ 1912747 h 1963957"/>
                <a:gd name="connsiteX8" fmla="*/ 1573574 w 1748416"/>
                <a:gd name="connsiteY8" fmla="*/ 1963957 h 1963957"/>
                <a:gd name="connsiteX9" fmla="*/ 174842 w 1748416"/>
                <a:gd name="connsiteY9" fmla="*/ 1963957 h 1963957"/>
                <a:gd name="connsiteX10" fmla="*/ 51210 w 1748416"/>
                <a:gd name="connsiteY10" fmla="*/ 1912747 h 1963957"/>
                <a:gd name="connsiteX11" fmla="*/ 0 w 1748416"/>
                <a:gd name="connsiteY11" fmla="*/ 1789115 h 1963957"/>
                <a:gd name="connsiteX12" fmla="*/ 0 w 1748416"/>
                <a:gd name="connsiteY12" fmla="*/ 174842 h 196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8416" h="1963957">
                  <a:moveTo>
                    <a:pt x="0" y="174842"/>
                  </a:moveTo>
                  <a:cubicBezTo>
                    <a:pt x="0" y="128471"/>
                    <a:pt x="18421" y="83999"/>
                    <a:pt x="51210" y="51210"/>
                  </a:cubicBezTo>
                  <a:cubicBezTo>
                    <a:pt x="83999" y="18421"/>
                    <a:pt x="128471" y="0"/>
                    <a:pt x="174842" y="0"/>
                  </a:cubicBezTo>
                  <a:lnTo>
                    <a:pt x="1573574" y="0"/>
                  </a:lnTo>
                  <a:cubicBezTo>
                    <a:pt x="1619945" y="0"/>
                    <a:pt x="1664417" y="18421"/>
                    <a:pt x="1697206" y="51210"/>
                  </a:cubicBezTo>
                  <a:cubicBezTo>
                    <a:pt x="1729995" y="83999"/>
                    <a:pt x="1748416" y="128471"/>
                    <a:pt x="1748416" y="174842"/>
                  </a:cubicBezTo>
                  <a:lnTo>
                    <a:pt x="1748416" y="1789115"/>
                  </a:lnTo>
                  <a:cubicBezTo>
                    <a:pt x="1748416" y="1835486"/>
                    <a:pt x="1729995" y="1879958"/>
                    <a:pt x="1697206" y="1912747"/>
                  </a:cubicBezTo>
                  <a:cubicBezTo>
                    <a:pt x="1664417" y="1945536"/>
                    <a:pt x="1619945" y="1963957"/>
                    <a:pt x="1573574" y="1963957"/>
                  </a:cubicBezTo>
                  <a:lnTo>
                    <a:pt x="174842" y="1963957"/>
                  </a:lnTo>
                  <a:cubicBezTo>
                    <a:pt x="128471" y="1963957"/>
                    <a:pt x="83999" y="1945536"/>
                    <a:pt x="51210" y="1912747"/>
                  </a:cubicBezTo>
                  <a:cubicBezTo>
                    <a:pt x="18421" y="1879958"/>
                    <a:pt x="0" y="1835486"/>
                    <a:pt x="0" y="1789115"/>
                  </a:cubicBezTo>
                  <a:lnTo>
                    <a:pt x="0" y="174842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777" tIns="150777" rIns="150777" bIns="150777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Видеофильмы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анимация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загадки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формулирование ключевого вопроса при работе с иллюстративным и музыкальным материалом раздела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4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 rot="3914043">
              <a:off x="1296537" y="2897463"/>
              <a:ext cx="572508" cy="497161"/>
            </a:xfrm>
            <a:custGeom>
              <a:avLst/>
              <a:gdLst>
                <a:gd name="connsiteX0" fmla="*/ 0 w 572508"/>
                <a:gd name="connsiteY0" fmla="*/ 99432 h 497161"/>
                <a:gd name="connsiteX1" fmla="*/ 323928 w 572508"/>
                <a:gd name="connsiteY1" fmla="*/ 99432 h 497161"/>
                <a:gd name="connsiteX2" fmla="*/ 323928 w 572508"/>
                <a:gd name="connsiteY2" fmla="*/ 0 h 497161"/>
                <a:gd name="connsiteX3" fmla="*/ 572508 w 572508"/>
                <a:gd name="connsiteY3" fmla="*/ 248581 h 497161"/>
                <a:gd name="connsiteX4" fmla="*/ 323928 w 572508"/>
                <a:gd name="connsiteY4" fmla="*/ 497161 h 497161"/>
                <a:gd name="connsiteX5" fmla="*/ 323928 w 572508"/>
                <a:gd name="connsiteY5" fmla="*/ 397729 h 497161"/>
                <a:gd name="connsiteX6" fmla="*/ 0 w 572508"/>
                <a:gd name="connsiteY6" fmla="*/ 397729 h 497161"/>
                <a:gd name="connsiteX7" fmla="*/ 0 w 572508"/>
                <a:gd name="connsiteY7" fmla="*/ 99432 h 49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508" h="497161">
                  <a:moveTo>
                    <a:pt x="0" y="99432"/>
                  </a:moveTo>
                  <a:lnTo>
                    <a:pt x="323928" y="99432"/>
                  </a:lnTo>
                  <a:lnTo>
                    <a:pt x="323928" y="0"/>
                  </a:lnTo>
                  <a:lnTo>
                    <a:pt x="572508" y="248581"/>
                  </a:lnTo>
                  <a:lnTo>
                    <a:pt x="323928" y="497161"/>
                  </a:lnTo>
                  <a:lnTo>
                    <a:pt x="323928" y="397729"/>
                  </a:lnTo>
                  <a:lnTo>
                    <a:pt x="0" y="397729"/>
                  </a:lnTo>
                  <a:lnTo>
                    <a:pt x="0" y="9943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99431" rIns="149147" bIns="99432" numCol="1" spcCol="1270" anchor="ctr" anchorCtr="0">
              <a:noAutofit/>
            </a:bodyPr>
            <a:lstStyle/>
            <a:p>
              <a:pPr lvl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" kern="12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2517328" y="1051344"/>
              <a:ext cx="1910656" cy="1801592"/>
            </a:xfrm>
            <a:custGeom>
              <a:avLst/>
              <a:gdLst>
                <a:gd name="connsiteX0" fmla="*/ 0 w 1668671"/>
                <a:gd name="connsiteY0" fmla="*/ 166867 h 1784644"/>
                <a:gd name="connsiteX1" fmla="*/ 48874 w 1668671"/>
                <a:gd name="connsiteY1" fmla="*/ 48874 h 1784644"/>
                <a:gd name="connsiteX2" fmla="*/ 166867 w 1668671"/>
                <a:gd name="connsiteY2" fmla="*/ 0 h 1784644"/>
                <a:gd name="connsiteX3" fmla="*/ 1501804 w 1668671"/>
                <a:gd name="connsiteY3" fmla="*/ 0 h 1784644"/>
                <a:gd name="connsiteX4" fmla="*/ 1619797 w 1668671"/>
                <a:gd name="connsiteY4" fmla="*/ 48874 h 1784644"/>
                <a:gd name="connsiteX5" fmla="*/ 1668671 w 1668671"/>
                <a:gd name="connsiteY5" fmla="*/ 166867 h 1784644"/>
                <a:gd name="connsiteX6" fmla="*/ 1668671 w 1668671"/>
                <a:gd name="connsiteY6" fmla="*/ 1617777 h 1784644"/>
                <a:gd name="connsiteX7" fmla="*/ 1619797 w 1668671"/>
                <a:gd name="connsiteY7" fmla="*/ 1735770 h 1784644"/>
                <a:gd name="connsiteX8" fmla="*/ 1501804 w 1668671"/>
                <a:gd name="connsiteY8" fmla="*/ 1784644 h 1784644"/>
                <a:gd name="connsiteX9" fmla="*/ 166867 w 1668671"/>
                <a:gd name="connsiteY9" fmla="*/ 1784644 h 1784644"/>
                <a:gd name="connsiteX10" fmla="*/ 48874 w 1668671"/>
                <a:gd name="connsiteY10" fmla="*/ 1735770 h 1784644"/>
                <a:gd name="connsiteX11" fmla="*/ 0 w 1668671"/>
                <a:gd name="connsiteY11" fmla="*/ 1617777 h 1784644"/>
                <a:gd name="connsiteX12" fmla="*/ 0 w 1668671"/>
                <a:gd name="connsiteY12" fmla="*/ 166867 h 178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8671" h="1784644">
                  <a:moveTo>
                    <a:pt x="0" y="166867"/>
                  </a:moveTo>
                  <a:cubicBezTo>
                    <a:pt x="0" y="122611"/>
                    <a:pt x="17581" y="80168"/>
                    <a:pt x="48874" y="48874"/>
                  </a:cubicBezTo>
                  <a:cubicBezTo>
                    <a:pt x="80168" y="17580"/>
                    <a:pt x="122611" y="0"/>
                    <a:pt x="166867" y="0"/>
                  </a:cubicBezTo>
                  <a:lnTo>
                    <a:pt x="1501804" y="0"/>
                  </a:lnTo>
                  <a:cubicBezTo>
                    <a:pt x="1546060" y="0"/>
                    <a:pt x="1588503" y="17581"/>
                    <a:pt x="1619797" y="48874"/>
                  </a:cubicBezTo>
                  <a:cubicBezTo>
                    <a:pt x="1651091" y="80168"/>
                    <a:pt x="1668671" y="122611"/>
                    <a:pt x="1668671" y="166867"/>
                  </a:cubicBezTo>
                  <a:lnTo>
                    <a:pt x="1668671" y="1617777"/>
                  </a:lnTo>
                  <a:cubicBezTo>
                    <a:pt x="1668671" y="1662033"/>
                    <a:pt x="1651090" y="1704476"/>
                    <a:pt x="1619797" y="1735770"/>
                  </a:cubicBezTo>
                  <a:cubicBezTo>
                    <a:pt x="1588503" y="1767064"/>
                    <a:pt x="1546060" y="1784644"/>
                    <a:pt x="1501804" y="1784644"/>
                  </a:cubicBezTo>
                  <a:lnTo>
                    <a:pt x="166867" y="1784644"/>
                  </a:lnTo>
                  <a:cubicBezTo>
                    <a:pt x="122611" y="1784644"/>
                    <a:pt x="80168" y="1767063"/>
                    <a:pt x="48874" y="1735770"/>
                  </a:cubicBezTo>
                  <a:cubicBezTo>
                    <a:pt x="17580" y="1704476"/>
                    <a:pt x="0" y="1662033"/>
                    <a:pt x="0" y="1617777"/>
                  </a:cubicBezTo>
                  <a:lnTo>
                    <a:pt x="0" y="16686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13792" tIns="113792" rIns="113792" bIns="655841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0" kern="1200" dirty="0" smtClean="0">
                  <a:latin typeface="Times New Roman" pitchFamily="18" charset="0"/>
                  <a:cs typeface="Times New Roman" pitchFamily="18" charset="0"/>
                </a:rPr>
                <a:t>На этапе </a:t>
              </a:r>
              <a:r>
                <a:rPr lang="ru-RU" b="1" kern="1200" dirty="0" smtClean="0">
                  <a:latin typeface="Times New Roman" pitchFamily="18" charset="0"/>
                  <a:cs typeface="Times New Roman" pitchFamily="18" charset="0"/>
                </a:rPr>
                <a:t>восприятия,</a:t>
              </a:r>
              <a:r>
                <a:rPr lang="ru-RU" kern="1200" dirty="0" smtClean="0">
                  <a:latin typeface="Times New Roman" pitchFamily="18" charset="0"/>
                  <a:cs typeface="Times New Roman" pitchFamily="18" charset="0"/>
                </a:rPr>
                <a:t> изучения нового и создания условий для осознанного восприятия </a:t>
              </a:r>
              <a:endParaRPr lang="ru-RU" sz="6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381221" y="3282948"/>
              <a:ext cx="2117754" cy="2772952"/>
            </a:xfrm>
            <a:custGeom>
              <a:avLst/>
              <a:gdLst>
                <a:gd name="connsiteX0" fmla="*/ 0 w 1803325"/>
                <a:gd name="connsiteY0" fmla="*/ 53867 h 538672"/>
                <a:gd name="connsiteX1" fmla="*/ 15777 w 1803325"/>
                <a:gd name="connsiteY1" fmla="*/ 15777 h 538672"/>
                <a:gd name="connsiteX2" fmla="*/ 53867 w 1803325"/>
                <a:gd name="connsiteY2" fmla="*/ 0 h 538672"/>
                <a:gd name="connsiteX3" fmla="*/ 1749458 w 1803325"/>
                <a:gd name="connsiteY3" fmla="*/ 0 h 538672"/>
                <a:gd name="connsiteX4" fmla="*/ 1787548 w 1803325"/>
                <a:gd name="connsiteY4" fmla="*/ 15777 h 538672"/>
                <a:gd name="connsiteX5" fmla="*/ 1803325 w 1803325"/>
                <a:gd name="connsiteY5" fmla="*/ 53867 h 538672"/>
                <a:gd name="connsiteX6" fmla="*/ 1803325 w 1803325"/>
                <a:gd name="connsiteY6" fmla="*/ 484805 h 538672"/>
                <a:gd name="connsiteX7" fmla="*/ 1787548 w 1803325"/>
                <a:gd name="connsiteY7" fmla="*/ 522895 h 538672"/>
                <a:gd name="connsiteX8" fmla="*/ 1749458 w 1803325"/>
                <a:gd name="connsiteY8" fmla="*/ 538672 h 538672"/>
                <a:gd name="connsiteX9" fmla="*/ 53867 w 1803325"/>
                <a:gd name="connsiteY9" fmla="*/ 538672 h 538672"/>
                <a:gd name="connsiteX10" fmla="*/ 15777 w 1803325"/>
                <a:gd name="connsiteY10" fmla="*/ 522895 h 538672"/>
                <a:gd name="connsiteX11" fmla="*/ 0 w 1803325"/>
                <a:gd name="connsiteY11" fmla="*/ 484805 h 538672"/>
                <a:gd name="connsiteX12" fmla="*/ 0 w 1803325"/>
                <a:gd name="connsiteY12" fmla="*/ 53867 h 53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3325" h="538672">
                  <a:moveTo>
                    <a:pt x="0" y="53867"/>
                  </a:moveTo>
                  <a:cubicBezTo>
                    <a:pt x="0" y="39581"/>
                    <a:pt x="5675" y="25879"/>
                    <a:pt x="15777" y="15777"/>
                  </a:cubicBezTo>
                  <a:cubicBezTo>
                    <a:pt x="25879" y="5675"/>
                    <a:pt x="39580" y="0"/>
                    <a:pt x="53867" y="0"/>
                  </a:cubicBezTo>
                  <a:lnTo>
                    <a:pt x="1749458" y="0"/>
                  </a:lnTo>
                  <a:cubicBezTo>
                    <a:pt x="1763744" y="0"/>
                    <a:pt x="1777446" y="5675"/>
                    <a:pt x="1787548" y="15777"/>
                  </a:cubicBezTo>
                  <a:cubicBezTo>
                    <a:pt x="1797650" y="25879"/>
                    <a:pt x="1803325" y="39580"/>
                    <a:pt x="1803325" y="53867"/>
                  </a:cubicBezTo>
                  <a:lnTo>
                    <a:pt x="1803325" y="484805"/>
                  </a:lnTo>
                  <a:cubicBezTo>
                    <a:pt x="1803325" y="499091"/>
                    <a:pt x="1797650" y="512793"/>
                    <a:pt x="1787548" y="522895"/>
                  </a:cubicBezTo>
                  <a:cubicBezTo>
                    <a:pt x="1777446" y="532997"/>
                    <a:pt x="1763745" y="538672"/>
                    <a:pt x="1749458" y="538672"/>
                  </a:cubicBezTo>
                  <a:lnTo>
                    <a:pt x="53867" y="538672"/>
                  </a:lnTo>
                  <a:cubicBezTo>
                    <a:pt x="39581" y="538672"/>
                    <a:pt x="25879" y="532997"/>
                    <a:pt x="15777" y="522895"/>
                  </a:cubicBezTo>
                  <a:cubicBezTo>
                    <a:pt x="5675" y="512793"/>
                    <a:pt x="0" y="499092"/>
                    <a:pt x="0" y="484805"/>
                  </a:cubicBezTo>
                  <a:lnTo>
                    <a:pt x="0" y="53867"/>
                  </a:lnTo>
                  <a:close/>
                </a:path>
              </a:pathLst>
            </a:cu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15345" tIns="115345" rIns="115345" bIns="115345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§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Работа  с основным содержанием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§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kern="1200" dirty="0" err="1" smtClean="0">
                  <a:latin typeface="Times New Roman" pitchFamily="18" charset="0"/>
                  <a:cs typeface="Times New Roman" pitchFamily="18" charset="0"/>
                </a:rPr>
                <a:t>мультимедийный</a:t>
              </a: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 объект (анимация, видеоролик, галерея изображений, виртуальные путешествия)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§"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дополнительные справочные материалы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 rot="4930716">
              <a:off x="3547723" y="2934342"/>
              <a:ext cx="567215" cy="461994"/>
            </a:xfrm>
            <a:custGeom>
              <a:avLst/>
              <a:gdLst>
                <a:gd name="connsiteX0" fmla="*/ 0 w 349746"/>
                <a:gd name="connsiteY0" fmla="*/ 92399 h 461994"/>
                <a:gd name="connsiteX1" fmla="*/ 174873 w 349746"/>
                <a:gd name="connsiteY1" fmla="*/ 92399 h 461994"/>
                <a:gd name="connsiteX2" fmla="*/ 174873 w 349746"/>
                <a:gd name="connsiteY2" fmla="*/ 0 h 461994"/>
                <a:gd name="connsiteX3" fmla="*/ 349746 w 349746"/>
                <a:gd name="connsiteY3" fmla="*/ 230997 h 461994"/>
                <a:gd name="connsiteX4" fmla="*/ 174873 w 349746"/>
                <a:gd name="connsiteY4" fmla="*/ 461994 h 461994"/>
                <a:gd name="connsiteX5" fmla="*/ 174873 w 349746"/>
                <a:gd name="connsiteY5" fmla="*/ 369595 h 461994"/>
                <a:gd name="connsiteX6" fmla="*/ 0 w 349746"/>
                <a:gd name="connsiteY6" fmla="*/ 369595 h 461994"/>
                <a:gd name="connsiteX7" fmla="*/ 0 w 349746"/>
                <a:gd name="connsiteY7" fmla="*/ 92399 h 46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746" h="461994">
                  <a:moveTo>
                    <a:pt x="0" y="92399"/>
                  </a:moveTo>
                  <a:lnTo>
                    <a:pt x="174873" y="92399"/>
                  </a:lnTo>
                  <a:lnTo>
                    <a:pt x="174873" y="0"/>
                  </a:lnTo>
                  <a:lnTo>
                    <a:pt x="349746" y="230997"/>
                  </a:lnTo>
                  <a:lnTo>
                    <a:pt x="174873" y="461994"/>
                  </a:lnTo>
                  <a:lnTo>
                    <a:pt x="174873" y="369595"/>
                  </a:lnTo>
                  <a:lnTo>
                    <a:pt x="0" y="369595"/>
                  </a:lnTo>
                  <a:lnTo>
                    <a:pt x="0" y="92399"/>
                  </a:lnTo>
                  <a:close/>
                </a:path>
              </a:pathLst>
            </a:cu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-1" tIns="92398" rIns="104924" bIns="92399" numCol="1" spcCol="1270" anchor="ctr" anchorCtr="0">
              <a:noAutofit/>
            </a:bodyPr>
            <a:lstStyle/>
            <a:p>
              <a:pPr lvl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" kern="12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4712270" y="1087348"/>
              <a:ext cx="1827062" cy="1836204"/>
            </a:xfrm>
            <a:custGeom>
              <a:avLst/>
              <a:gdLst>
                <a:gd name="connsiteX0" fmla="*/ 0 w 1827062"/>
                <a:gd name="connsiteY0" fmla="*/ 182706 h 2706390"/>
                <a:gd name="connsiteX1" fmla="*/ 53514 w 1827062"/>
                <a:gd name="connsiteY1" fmla="*/ 53513 h 2706390"/>
                <a:gd name="connsiteX2" fmla="*/ 182707 w 1827062"/>
                <a:gd name="connsiteY2" fmla="*/ 0 h 2706390"/>
                <a:gd name="connsiteX3" fmla="*/ 1644356 w 1827062"/>
                <a:gd name="connsiteY3" fmla="*/ 0 h 2706390"/>
                <a:gd name="connsiteX4" fmla="*/ 1773549 w 1827062"/>
                <a:gd name="connsiteY4" fmla="*/ 53514 h 2706390"/>
                <a:gd name="connsiteX5" fmla="*/ 1827062 w 1827062"/>
                <a:gd name="connsiteY5" fmla="*/ 182707 h 2706390"/>
                <a:gd name="connsiteX6" fmla="*/ 1827062 w 1827062"/>
                <a:gd name="connsiteY6" fmla="*/ 2523684 h 2706390"/>
                <a:gd name="connsiteX7" fmla="*/ 1773549 w 1827062"/>
                <a:gd name="connsiteY7" fmla="*/ 2652877 h 2706390"/>
                <a:gd name="connsiteX8" fmla="*/ 1644356 w 1827062"/>
                <a:gd name="connsiteY8" fmla="*/ 2706390 h 2706390"/>
                <a:gd name="connsiteX9" fmla="*/ 182706 w 1827062"/>
                <a:gd name="connsiteY9" fmla="*/ 2706390 h 2706390"/>
                <a:gd name="connsiteX10" fmla="*/ 53513 w 1827062"/>
                <a:gd name="connsiteY10" fmla="*/ 2652877 h 2706390"/>
                <a:gd name="connsiteX11" fmla="*/ 0 w 1827062"/>
                <a:gd name="connsiteY11" fmla="*/ 2523684 h 2706390"/>
                <a:gd name="connsiteX12" fmla="*/ 0 w 1827062"/>
                <a:gd name="connsiteY12" fmla="*/ 182706 h 270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7062" h="2706390">
                  <a:moveTo>
                    <a:pt x="0" y="182706"/>
                  </a:moveTo>
                  <a:cubicBezTo>
                    <a:pt x="0" y="134249"/>
                    <a:pt x="19249" y="87777"/>
                    <a:pt x="53514" y="53513"/>
                  </a:cubicBezTo>
                  <a:cubicBezTo>
                    <a:pt x="87778" y="19249"/>
                    <a:pt x="134250" y="0"/>
                    <a:pt x="182707" y="0"/>
                  </a:cubicBezTo>
                  <a:lnTo>
                    <a:pt x="1644356" y="0"/>
                  </a:lnTo>
                  <a:cubicBezTo>
                    <a:pt x="1692813" y="0"/>
                    <a:pt x="1739285" y="19249"/>
                    <a:pt x="1773549" y="53514"/>
                  </a:cubicBezTo>
                  <a:cubicBezTo>
                    <a:pt x="1807813" y="87778"/>
                    <a:pt x="1827062" y="134250"/>
                    <a:pt x="1827062" y="182707"/>
                  </a:cubicBezTo>
                  <a:lnTo>
                    <a:pt x="1827062" y="2523684"/>
                  </a:lnTo>
                  <a:cubicBezTo>
                    <a:pt x="1827062" y="2572141"/>
                    <a:pt x="1807813" y="2618613"/>
                    <a:pt x="1773549" y="2652877"/>
                  </a:cubicBezTo>
                  <a:cubicBezTo>
                    <a:pt x="1739285" y="2687141"/>
                    <a:pt x="1692813" y="2706390"/>
                    <a:pt x="1644356" y="2706390"/>
                  </a:cubicBezTo>
                  <a:lnTo>
                    <a:pt x="182706" y="2706390"/>
                  </a:lnTo>
                  <a:cubicBezTo>
                    <a:pt x="134249" y="2706390"/>
                    <a:pt x="87777" y="2687141"/>
                    <a:pt x="53513" y="2652877"/>
                  </a:cubicBezTo>
                  <a:cubicBezTo>
                    <a:pt x="19249" y="2618613"/>
                    <a:pt x="0" y="2572141"/>
                    <a:pt x="0" y="2523684"/>
                  </a:cubicBezTo>
                  <a:lnTo>
                    <a:pt x="0" y="18270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8016" tIns="128016" rIns="128016" bIns="97071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На этапе первичного </a:t>
              </a: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закрепления </a:t>
              </a: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и/или закрепления изученного материала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721055" y="3098483"/>
              <a:ext cx="1792140" cy="2561373"/>
            </a:xfrm>
            <a:custGeom>
              <a:avLst/>
              <a:gdLst>
                <a:gd name="connsiteX0" fmla="*/ 0 w 1840177"/>
                <a:gd name="connsiteY0" fmla="*/ 184018 h 2119260"/>
                <a:gd name="connsiteX1" fmla="*/ 53898 w 1840177"/>
                <a:gd name="connsiteY1" fmla="*/ 53898 h 2119260"/>
                <a:gd name="connsiteX2" fmla="*/ 184019 w 1840177"/>
                <a:gd name="connsiteY2" fmla="*/ 1 h 2119260"/>
                <a:gd name="connsiteX3" fmla="*/ 1656159 w 1840177"/>
                <a:gd name="connsiteY3" fmla="*/ 0 h 2119260"/>
                <a:gd name="connsiteX4" fmla="*/ 1786279 w 1840177"/>
                <a:gd name="connsiteY4" fmla="*/ 53898 h 2119260"/>
                <a:gd name="connsiteX5" fmla="*/ 1840176 w 1840177"/>
                <a:gd name="connsiteY5" fmla="*/ 184019 h 2119260"/>
                <a:gd name="connsiteX6" fmla="*/ 1840177 w 1840177"/>
                <a:gd name="connsiteY6" fmla="*/ 1935242 h 2119260"/>
                <a:gd name="connsiteX7" fmla="*/ 1786279 w 1840177"/>
                <a:gd name="connsiteY7" fmla="*/ 2065362 h 2119260"/>
                <a:gd name="connsiteX8" fmla="*/ 1656159 w 1840177"/>
                <a:gd name="connsiteY8" fmla="*/ 2119260 h 2119260"/>
                <a:gd name="connsiteX9" fmla="*/ 184018 w 1840177"/>
                <a:gd name="connsiteY9" fmla="*/ 2119260 h 2119260"/>
                <a:gd name="connsiteX10" fmla="*/ 53898 w 1840177"/>
                <a:gd name="connsiteY10" fmla="*/ 2065362 h 2119260"/>
                <a:gd name="connsiteX11" fmla="*/ 0 w 1840177"/>
                <a:gd name="connsiteY11" fmla="*/ 1935242 h 2119260"/>
                <a:gd name="connsiteX12" fmla="*/ 0 w 1840177"/>
                <a:gd name="connsiteY12" fmla="*/ 184018 h 211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177" h="2119260">
                  <a:moveTo>
                    <a:pt x="0" y="184018"/>
                  </a:moveTo>
                  <a:cubicBezTo>
                    <a:pt x="0" y="135213"/>
                    <a:pt x="19388" y="88408"/>
                    <a:pt x="53898" y="53898"/>
                  </a:cubicBezTo>
                  <a:cubicBezTo>
                    <a:pt x="88408" y="19388"/>
                    <a:pt x="135214" y="0"/>
                    <a:pt x="184019" y="1"/>
                  </a:cubicBezTo>
                  <a:lnTo>
                    <a:pt x="1656159" y="0"/>
                  </a:lnTo>
                  <a:cubicBezTo>
                    <a:pt x="1704964" y="0"/>
                    <a:pt x="1751769" y="19388"/>
                    <a:pt x="1786279" y="53898"/>
                  </a:cubicBezTo>
                  <a:cubicBezTo>
                    <a:pt x="1820789" y="88408"/>
                    <a:pt x="1840177" y="135214"/>
                    <a:pt x="1840176" y="184019"/>
                  </a:cubicBezTo>
                  <a:cubicBezTo>
                    <a:pt x="1840176" y="767760"/>
                    <a:pt x="1840177" y="1351501"/>
                    <a:pt x="1840177" y="1935242"/>
                  </a:cubicBezTo>
                  <a:cubicBezTo>
                    <a:pt x="1840177" y="1984047"/>
                    <a:pt x="1820789" y="2030852"/>
                    <a:pt x="1786279" y="2065362"/>
                  </a:cubicBezTo>
                  <a:cubicBezTo>
                    <a:pt x="1751769" y="2099872"/>
                    <a:pt x="1704963" y="2119260"/>
                    <a:pt x="1656159" y="2119260"/>
                  </a:cubicBezTo>
                  <a:lnTo>
                    <a:pt x="184018" y="2119260"/>
                  </a:lnTo>
                  <a:cubicBezTo>
                    <a:pt x="135213" y="2119260"/>
                    <a:pt x="88408" y="2099872"/>
                    <a:pt x="53898" y="2065362"/>
                  </a:cubicBezTo>
                  <a:cubicBezTo>
                    <a:pt x="19388" y="2030852"/>
                    <a:pt x="0" y="1984046"/>
                    <a:pt x="0" y="1935242"/>
                  </a:cubicBezTo>
                  <a:lnTo>
                    <a:pt x="0" y="184018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3465" tIns="153465" rIns="153465" bIns="153465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Игры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подготовка коллективной презентации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интерактивный кроссворд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мини-тест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ребусы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57150" lvl="1" indent="-57150" algn="l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500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 rot="2088488">
              <a:off x="7693862" y="2277986"/>
              <a:ext cx="534417" cy="229728"/>
            </a:xfrm>
            <a:custGeom>
              <a:avLst/>
              <a:gdLst>
                <a:gd name="connsiteX0" fmla="*/ 0 w 534417"/>
                <a:gd name="connsiteY0" fmla="*/ 45946 h 229728"/>
                <a:gd name="connsiteX1" fmla="*/ 419553 w 534417"/>
                <a:gd name="connsiteY1" fmla="*/ 45946 h 229728"/>
                <a:gd name="connsiteX2" fmla="*/ 419553 w 534417"/>
                <a:gd name="connsiteY2" fmla="*/ 0 h 229728"/>
                <a:gd name="connsiteX3" fmla="*/ 534417 w 534417"/>
                <a:gd name="connsiteY3" fmla="*/ 114864 h 229728"/>
                <a:gd name="connsiteX4" fmla="*/ 419553 w 534417"/>
                <a:gd name="connsiteY4" fmla="*/ 229728 h 229728"/>
                <a:gd name="connsiteX5" fmla="*/ 419553 w 534417"/>
                <a:gd name="connsiteY5" fmla="*/ 183782 h 229728"/>
                <a:gd name="connsiteX6" fmla="*/ 0 w 534417"/>
                <a:gd name="connsiteY6" fmla="*/ 183782 h 229728"/>
                <a:gd name="connsiteX7" fmla="*/ 0 w 534417"/>
                <a:gd name="connsiteY7" fmla="*/ 45946 h 22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4417" h="229728">
                  <a:moveTo>
                    <a:pt x="0" y="45946"/>
                  </a:moveTo>
                  <a:lnTo>
                    <a:pt x="419553" y="45946"/>
                  </a:lnTo>
                  <a:lnTo>
                    <a:pt x="419553" y="0"/>
                  </a:lnTo>
                  <a:lnTo>
                    <a:pt x="534417" y="114864"/>
                  </a:lnTo>
                  <a:lnTo>
                    <a:pt x="419553" y="229728"/>
                  </a:lnTo>
                  <a:lnTo>
                    <a:pt x="419553" y="183782"/>
                  </a:lnTo>
                  <a:lnTo>
                    <a:pt x="0" y="183782"/>
                  </a:lnTo>
                  <a:lnTo>
                    <a:pt x="0" y="45946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45945" rIns="68917" bIns="45946" numCol="1" spcCol="1270" anchor="ctr" anchorCtr="0">
              <a:noAutofit/>
            </a:bodyPr>
            <a:lstStyle/>
            <a:p>
              <a:pPr lvl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" kern="120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021374" y="1126780"/>
              <a:ext cx="1440160" cy="1131903"/>
            </a:xfrm>
            <a:custGeom>
              <a:avLst/>
              <a:gdLst>
                <a:gd name="connsiteX0" fmla="*/ 0 w 1268055"/>
                <a:gd name="connsiteY0" fmla="*/ 120434 h 1204337"/>
                <a:gd name="connsiteX1" fmla="*/ 35274 w 1268055"/>
                <a:gd name="connsiteY1" fmla="*/ 35274 h 1204337"/>
                <a:gd name="connsiteX2" fmla="*/ 120434 w 1268055"/>
                <a:gd name="connsiteY2" fmla="*/ 0 h 1204337"/>
                <a:gd name="connsiteX3" fmla="*/ 1147621 w 1268055"/>
                <a:gd name="connsiteY3" fmla="*/ 0 h 1204337"/>
                <a:gd name="connsiteX4" fmla="*/ 1232781 w 1268055"/>
                <a:gd name="connsiteY4" fmla="*/ 35274 h 1204337"/>
                <a:gd name="connsiteX5" fmla="*/ 1268055 w 1268055"/>
                <a:gd name="connsiteY5" fmla="*/ 120434 h 1204337"/>
                <a:gd name="connsiteX6" fmla="*/ 1268055 w 1268055"/>
                <a:gd name="connsiteY6" fmla="*/ 1083903 h 1204337"/>
                <a:gd name="connsiteX7" fmla="*/ 1232781 w 1268055"/>
                <a:gd name="connsiteY7" fmla="*/ 1169063 h 1204337"/>
                <a:gd name="connsiteX8" fmla="*/ 1147621 w 1268055"/>
                <a:gd name="connsiteY8" fmla="*/ 1204337 h 1204337"/>
                <a:gd name="connsiteX9" fmla="*/ 120434 w 1268055"/>
                <a:gd name="connsiteY9" fmla="*/ 1204337 h 1204337"/>
                <a:gd name="connsiteX10" fmla="*/ 35274 w 1268055"/>
                <a:gd name="connsiteY10" fmla="*/ 1169063 h 1204337"/>
                <a:gd name="connsiteX11" fmla="*/ 0 w 1268055"/>
                <a:gd name="connsiteY11" fmla="*/ 1083903 h 1204337"/>
                <a:gd name="connsiteX12" fmla="*/ 0 w 1268055"/>
                <a:gd name="connsiteY12" fmla="*/ 120434 h 120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8055" h="1204337">
                  <a:moveTo>
                    <a:pt x="0" y="120434"/>
                  </a:moveTo>
                  <a:cubicBezTo>
                    <a:pt x="0" y="88493"/>
                    <a:pt x="12689" y="57860"/>
                    <a:pt x="35274" y="35274"/>
                  </a:cubicBezTo>
                  <a:cubicBezTo>
                    <a:pt x="57860" y="12688"/>
                    <a:pt x="88493" y="0"/>
                    <a:pt x="120434" y="0"/>
                  </a:cubicBezTo>
                  <a:lnTo>
                    <a:pt x="1147621" y="0"/>
                  </a:lnTo>
                  <a:cubicBezTo>
                    <a:pt x="1179562" y="0"/>
                    <a:pt x="1210195" y="12689"/>
                    <a:pt x="1232781" y="35274"/>
                  </a:cubicBezTo>
                  <a:cubicBezTo>
                    <a:pt x="1255367" y="57860"/>
                    <a:pt x="1268055" y="88493"/>
                    <a:pt x="1268055" y="120434"/>
                  </a:cubicBezTo>
                  <a:lnTo>
                    <a:pt x="1268055" y="1083903"/>
                  </a:lnTo>
                  <a:cubicBezTo>
                    <a:pt x="1268055" y="1115844"/>
                    <a:pt x="1255366" y="1146477"/>
                    <a:pt x="1232781" y="1169063"/>
                  </a:cubicBezTo>
                  <a:cubicBezTo>
                    <a:pt x="1210195" y="1191649"/>
                    <a:pt x="1179562" y="1204337"/>
                    <a:pt x="1147621" y="1204337"/>
                  </a:cubicBezTo>
                  <a:lnTo>
                    <a:pt x="120434" y="1204337"/>
                  </a:lnTo>
                  <a:cubicBezTo>
                    <a:pt x="88493" y="1204337"/>
                    <a:pt x="57860" y="1191648"/>
                    <a:pt x="35274" y="1169063"/>
                  </a:cubicBezTo>
                  <a:cubicBezTo>
                    <a:pt x="12688" y="1146477"/>
                    <a:pt x="0" y="1115844"/>
                    <a:pt x="0" y="1083903"/>
                  </a:cubicBezTo>
                  <a:lnTo>
                    <a:pt x="0" y="12043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8016" tIns="128016" rIns="128016" bIns="470026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На этапе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рефлексии и контроля</a:t>
              </a:r>
              <a:endParaRPr lang="ru-RU" sz="1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6692756" y="2806377"/>
              <a:ext cx="2227293" cy="2817475"/>
            </a:xfrm>
            <a:custGeom>
              <a:avLst/>
              <a:gdLst>
                <a:gd name="connsiteX0" fmla="*/ 0 w 1706826"/>
                <a:gd name="connsiteY0" fmla="*/ 170683 h 3768660"/>
                <a:gd name="connsiteX1" fmla="*/ 49992 w 1706826"/>
                <a:gd name="connsiteY1" fmla="*/ 49992 h 3768660"/>
                <a:gd name="connsiteX2" fmla="*/ 170683 w 1706826"/>
                <a:gd name="connsiteY2" fmla="*/ 0 h 3768660"/>
                <a:gd name="connsiteX3" fmla="*/ 1536143 w 1706826"/>
                <a:gd name="connsiteY3" fmla="*/ 0 h 3768660"/>
                <a:gd name="connsiteX4" fmla="*/ 1656834 w 1706826"/>
                <a:gd name="connsiteY4" fmla="*/ 49992 h 3768660"/>
                <a:gd name="connsiteX5" fmla="*/ 1706826 w 1706826"/>
                <a:gd name="connsiteY5" fmla="*/ 170683 h 3768660"/>
                <a:gd name="connsiteX6" fmla="*/ 1706826 w 1706826"/>
                <a:gd name="connsiteY6" fmla="*/ 3597977 h 3768660"/>
                <a:gd name="connsiteX7" fmla="*/ 1656834 w 1706826"/>
                <a:gd name="connsiteY7" fmla="*/ 3718668 h 3768660"/>
                <a:gd name="connsiteX8" fmla="*/ 1536143 w 1706826"/>
                <a:gd name="connsiteY8" fmla="*/ 3768660 h 3768660"/>
                <a:gd name="connsiteX9" fmla="*/ 170683 w 1706826"/>
                <a:gd name="connsiteY9" fmla="*/ 3768660 h 3768660"/>
                <a:gd name="connsiteX10" fmla="*/ 49992 w 1706826"/>
                <a:gd name="connsiteY10" fmla="*/ 3718668 h 3768660"/>
                <a:gd name="connsiteX11" fmla="*/ 0 w 1706826"/>
                <a:gd name="connsiteY11" fmla="*/ 3597977 h 3768660"/>
                <a:gd name="connsiteX12" fmla="*/ 0 w 1706826"/>
                <a:gd name="connsiteY12" fmla="*/ 170683 h 376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6826" h="3768660">
                  <a:moveTo>
                    <a:pt x="0" y="170683"/>
                  </a:moveTo>
                  <a:cubicBezTo>
                    <a:pt x="0" y="125415"/>
                    <a:pt x="17983" y="82001"/>
                    <a:pt x="49992" y="49992"/>
                  </a:cubicBezTo>
                  <a:cubicBezTo>
                    <a:pt x="82001" y="17983"/>
                    <a:pt x="125415" y="0"/>
                    <a:pt x="170683" y="0"/>
                  </a:cubicBezTo>
                  <a:lnTo>
                    <a:pt x="1536143" y="0"/>
                  </a:lnTo>
                  <a:cubicBezTo>
                    <a:pt x="1581411" y="0"/>
                    <a:pt x="1624825" y="17983"/>
                    <a:pt x="1656834" y="49992"/>
                  </a:cubicBezTo>
                  <a:cubicBezTo>
                    <a:pt x="1688843" y="82001"/>
                    <a:pt x="1706826" y="125415"/>
                    <a:pt x="1706826" y="170683"/>
                  </a:cubicBezTo>
                  <a:lnTo>
                    <a:pt x="1706826" y="3597977"/>
                  </a:lnTo>
                  <a:cubicBezTo>
                    <a:pt x="1706826" y="3643245"/>
                    <a:pt x="1688843" y="3686659"/>
                    <a:pt x="1656834" y="3718668"/>
                  </a:cubicBezTo>
                  <a:cubicBezTo>
                    <a:pt x="1624825" y="3750677"/>
                    <a:pt x="1581411" y="3768660"/>
                    <a:pt x="1536143" y="3768660"/>
                  </a:cubicBezTo>
                  <a:lnTo>
                    <a:pt x="170683" y="3768660"/>
                  </a:lnTo>
                  <a:cubicBezTo>
                    <a:pt x="125415" y="3768660"/>
                    <a:pt x="82001" y="3750677"/>
                    <a:pt x="49992" y="3718668"/>
                  </a:cubicBezTo>
                  <a:cubicBezTo>
                    <a:pt x="17983" y="3686659"/>
                    <a:pt x="0" y="3643245"/>
                    <a:pt x="0" y="3597977"/>
                  </a:cubicBezTo>
                  <a:lnTo>
                    <a:pt x="0" y="170683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559" tIns="149559" rIns="149559" bIns="149559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Самоанализ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Кроссворды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тестовые задания: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Ø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с выбором ответа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Ø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с вводом ответа,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Ø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на установление последовательности, 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Ø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на установление соответствия</a:t>
              </a:r>
            </a:p>
          </p:txBody>
        </p:sp>
      </p:grpSp>
      <p:sp>
        <p:nvSpPr>
          <p:cNvPr id="18" name="Полилиния 17"/>
          <p:cNvSpPr/>
          <p:nvPr/>
        </p:nvSpPr>
        <p:spPr>
          <a:xfrm rot="4930716">
            <a:off x="6089381" y="2524555"/>
            <a:ext cx="567215" cy="461994"/>
          </a:xfrm>
          <a:custGeom>
            <a:avLst/>
            <a:gdLst>
              <a:gd name="connsiteX0" fmla="*/ 0 w 349746"/>
              <a:gd name="connsiteY0" fmla="*/ 92399 h 461994"/>
              <a:gd name="connsiteX1" fmla="*/ 174873 w 349746"/>
              <a:gd name="connsiteY1" fmla="*/ 92399 h 461994"/>
              <a:gd name="connsiteX2" fmla="*/ 174873 w 349746"/>
              <a:gd name="connsiteY2" fmla="*/ 0 h 461994"/>
              <a:gd name="connsiteX3" fmla="*/ 349746 w 349746"/>
              <a:gd name="connsiteY3" fmla="*/ 230997 h 461994"/>
              <a:gd name="connsiteX4" fmla="*/ 174873 w 349746"/>
              <a:gd name="connsiteY4" fmla="*/ 461994 h 461994"/>
              <a:gd name="connsiteX5" fmla="*/ 174873 w 349746"/>
              <a:gd name="connsiteY5" fmla="*/ 369595 h 461994"/>
              <a:gd name="connsiteX6" fmla="*/ 0 w 349746"/>
              <a:gd name="connsiteY6" fmla="*/ 369595 h 461994"/>
              <a:gd name="connsiteX7" fmla="*/ 0 w 349746"/>
              <a:gd name="connsiteY7" fmla="*/ 92399 h 46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746" h="461994">
                <a:moveTo>
                  <a:pt x="0" y="92399"/>
                </a:moveTo>
                <a:lnTo>
                  <a:pt x="174873" y="92399"/>
                </a:lnTo>
                <a:lnTo>
                  <a:pt x="174873" y="0"/>
                </a:lnTo>
                <a:lnTo>
                  <a:pt x="349746" y="230997"/>
                </a:lnTo>
                <a:lnTo>
                  <a:pt x="174873" y="461994"/>
                </a:lnTo>
                <a:lnTo>
                  <a:pt x="174873" y="369595"/>
                </a:lnTo>
                <a:lnTo>
                  <a:pt x="0" y="369595"/>
                </a:lnTo>
                <a:lnTo>
                  <a:pt x="0" y="92399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-1" tIns="92398" rIns="104924" bIns="92399" numCol="1" spcCol="1270" anchor="ctr" anchorCtr="0">
            <a:noAutofit/>
          </a:bodyPr>
          <a:lstStyle/>
          <a:p>
            <a:pPr lvl="0" algn="ctr" defTabSz="177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" kern="1200"/>
          </a:p>
        </p:txBody>
      </p:sp>
      <p:sp>
        <p:nvSpPr>
          <p:cNvPr id="19" name="Полилиния 18"/>
          <p:cNvSpPr/>
          <p:nvPr/>
        </p:nvSpPr>
        <p:spPr>
          <a:xfrm rot="4930716">
            <a:off x="8134109" y="2159426"/>
            <a:ext cx="567215" cy="461994"/>
          </a:xfrm>
          <a:custGeom>
            <a:avLst/>
            <a:gdLst>
              <a:gd name="connsiteX0" fmla="*/ 0 w 349746"/>
              <a:gd name="connsiteY0" fmla="*/ 92399 h 461994"/>
              <a:gd name="connsiteX1" fmla="*/ 174873 w 349746"/>
              <a:gd name="connsiteY1" fmla="*/ 92399 h 461994"/>
              <a:gd name="connsiteX2" fmla="*/ 174873 w 349746"/>
              <a:gd name="connsiteY2" fmla="*/ 0 h 461994"/>
              <a:gd name="connsiteX3" fmla="*/ 349746 w 349746"/>
              <a:gd name="connsiteY3" fmla="*/ 230997 h 461994"/>
              <a:gd name="connsiteX4" fmla="*/ 174873 w 349746"/>
              <a:gd name="connsiteY4" fmla="*/ 461994 h 461994"/>
              <a:gd name="connsiteX5" fmla="*/ 174873 w 349746"/>
              <a:gd name="connsiteY5" fmla="*/ 369595 h 461994"/>
              <a:gd name="connsiteX6" fmla="*/ 0 w 349746"/>
              <a:gd name="connsiteY6" fmla="*/ 369595 h 461994"/>
              <a:gd name="connsiteX7" fmla="*/ 0 w 349746"/>
              <a:gd name="connsiteY7" fmla="*/ 92399 h 46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746" h="461994">
                <a:moveTo>
                  <a:pt x="0" y="92399"/>
                </a:moveTo>
                <a:lnTo>
                  <a:pt x="174873" y="92399"/>
                </a:lnTo>
                <a:lnTo>
                  <a:pt x="174873" y="0"/>
                </a:lnTo>
                <a:lnTo>
                  <a:pt x="349746" y="230997"/>
                </a:lnTo>
                <a:lnTo>
                  <a:pt x="174873" y="461994"/>
                </a:lnTo>
                <a:lnTo>
                  <a:pt x="174873" y="369595"/>
                </a:lnTo>
                <a:lnTo>
                  <a:pt x="0" y="369595"/>
                </a:lnTo>
                <a:lnTo>
                  <a:pt x="0" y="92399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-1" tIns="92398" rIns="104924" bIns="92399" numCol="1" spcCol="1270" anchor="ctr" anchorCtr="0">
            <a:noAutofit/>
          </a:bodyPr>
          <a:lstStyle/>
          <a:p>
            <a:pPr lvl="0" algn="ctr" defTabSz="177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" kern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52</a:t>
            </a:fld>
            <a:endParaRPr lang="ru-RU"/>
          </a:p>
        </p:txBody>
      </p:sp>
      <p:graphicFrame>
        <p:nvGraphicFramePr>
          <p:cNvPr id="3" name="Схема 2"/>
          <p:cNvGraphicFramePr/>
          <p:nvPr/>
        </p:nvGraphicFramePr>
        <p:xfrm>
          <a:off x="287524" y="1052736"/>
          <a:ext cx="853294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6" descr="http://sadik16.ucoz.net/_nw/0/568114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3284984"/>
            <a:ext cx="1696464" cy="1580539"/>
          </a:xfrm>
          <a:prstGeom prst="rect">
            <a:avLst/>
          </a:prstGeom>
          <a:noFill/>
        </p:spPr>
      </p:pic>
      <p:pic>
        <p:nvPicPr>
          <p:cNvPr id="5" name="Picture 2" descr="http://static3.depositphotos.com/1005091/214/v/950/depositphotos_2148591-Computer-teacher-with-blackboar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516" y="1088740"/>
            <a:ext cx="2376264" cy="1554782"/>
          </a:xfrm>
          <a:prstGeom prst="rect">
            <a:avLst/>
          </a:prstGeom>
          <a:noFill/>
        </p:spPr>
      </p:pic>
      <p:pic>
        <p:nvPicPr>
          <p:cNvPr id="6" name="Picture 4" descr="http://www.pronk.ru/files/announcements/main/homeworker_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4509120"/>
            <a:ext cx="1877808" cy="181723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87624" y="260648"/>
            <a:ext cx="7308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Таким образом,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обучение  с использованием ЭФУ – это обучение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467544" y="764704"/>
            <a:ext cx="3312368" cy="198022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-105" dirty="0" smtClean="0">
                <a:solidFill>
                  <a:schemeClr val="tx1"/>
                </a:solidFill>
                <a:latin typeface="Arial"/>
                <a:cs typeface="Arial"/>
              </a:rPr>
              <a:t>у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с</a:t>
            </a:r>
            <a:r>
              <a:rPr lang="ru-RU" b="1" spc="-60" dirty="0" smtClean="0">
                <a:solidFill>
                  <a:schemeClr val="tx1"/>
                </a:solidFill>
                <a:latin typeface="Arial"/>
                <a:cs typeface="Arial"/>
              </a:rPr>
              <a:t>т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н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о</a:t>
            </a:r>
            <a:r>
              <a:rPr lang="ru-RU" b="1" spc="10" dirty="0" smtClean="0">
                <a:solidFill>
                  <a:schemeClr val="tx1"/>
                </a:solidFill>
                <a:latin typeface="Arial"/>
                <a:cs typeface="Arial"/>
              </a:rPr>
              <a:t>в</a:t>
            </a:r>
            <a:r>
              <a:rPr lang="ru-RU" b="1" spc="-20" dirty="0" smtClean="0">
                <a:solidFill>
                  <a:schemeClr val="tx1"/>
                </a:solidFill>
                <a:latin typeface="Arial"/>
                <a:cs typeface="Arial"/>
              </a:rPr>
              <a:t>л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е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н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spc="-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н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spc="-8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b="1" spc="-20" dirty="0" smtClean="0">
                <a:solidFill>
                  <a:schemeClr val="tx1"/>
                </a:solidFill>
                <a:latin typeface="Arial"/>
                <a:cs typeface="Arial"/>
              </a:rPr>
              <a:t>л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ю</a:t>
            </a:r>
            <a:r>
              <a:rPr lang="ru-RU" b="1" spc="5" dirty="0" smtClean="0">
                <a:solidFill>
                  <a:schemeClr val="tx1"/>
                </a:solidFill>
                <a:latin typeface="Arial"/>
                <a:cs typeface="Arial"/>
              </a:rPr>
              <a:t>б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ы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х</a:t>
            </a:r>
            <a:r>
              <a:rPr lang="ru-RU" b="1" spc="-8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ш</a:t>
            </a:r>
            <a:r>
              <a:rPr lang="ru-RU" b="1" spc="10" dirty="0" smtClean="0">
                <a:solidFill>
                  <a:schemeClr val="tx1"/>
                </a:solidFill>
                <a:latin typeface="Arial"/>
                <a:cs typeface="Arial"/>
              </a:rPr>
              <a:t>и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ро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ко 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р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ас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п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ро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с</a:t>
            </a:r>
            <a:r>
              <a:rPr lang="ru-RU" b="1" spc="-60" dirty="0" smtClean="0">
                <a:solidFill>
                  <a:schemeClr val="tx1"/>
                </a:solidFill>
                <a:latin typeface="Arial"/>
                <a:cs typeface="Arial"/>
              </a:rPr>
              <a:t>т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р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н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е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нны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х 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о</a:t>
            </a:r>
            <a:r>
              <a:rPr lang="ru-RU" b="1" spc="35" dirty="0" smtClean="0">
                <a:solidFill>
                  <a:schemeClr val="tx1"/>
                </a:solidFill>
                <a:latin typeface="Arial"/>
                <a:cs typeface="Arial"/>
              </a:rPr>
              <a:t>п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е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р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spc="15" dirty="0" smtClean="0">
                <a:solidFill>
                  <a:schemeClr val="tx1"/>
                </a:solidFill>
                <a:latin typeface="Arial"/>
                <a:cs typeface="Arial"/>
              </a:rPr>
              <a:t>ци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о</a:t>
            </a:r>
            <a:r>
              <a:rPr lang="ru-RU" b="1" spc="35" dirty="0" smtClean="0">
                <a:solidFill>
                  <a:schemeClr val="tx1"/>
                </a:solidFill>
                <a:latin typeface="Arial"/>
                <a:cs typeface="Arial"/>
              </a:rPr>
              <a:t>нны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х</a:t>
            </a:r>
            <a:r>
              <a:rPr lang="ru-RU" b="1" spc="-22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с</a:t>
            </a:r>
            <a:r>
              <a:rPr lang="ru-RU" b="1" spc="15" dirty="0" smtClean="0">
                <a:solidFill>
                  <a:schemeClr val="tx1"/>
                </a:solidFill>
                <a:latin typeface="Arial"/>
                <a:cs typeface="Arial"/>
              </a:rPr>
              <a:t>и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с</a:t>
            </a:r>
            <a:r>
              <a:rPr lang="ru-RU" b="1" spc="-60" dirty="0" smtClean="0">
                <a:solidFill>
                  <a:schemeClr val="tx1"/>
                </a:solidFill>
                <a:latin typeface="Arial"/>
                <a:cs typeface="Arial"/>
              </a:rPr>
              <a:t>т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е</a:t>
            </a:r>
            <a:r>
              <a:rPr lang="ru-RU" b="1" spc="15" dirty="0" smtClean="0">
                <a:solidFill>
                  <a:schemeClr val="tx1"/>
                </a:solidFill>
                <a:latin typeface="Arial"/>
                <a:cs typeface="Arial"/>
              </a:rPr>
              <a:t>м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х</a:t>
            </a:r>
            <a:endParaRPr lang="ru-RU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132857"/>
            <a:ext cx="2952328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lang="ru-RU" sz="1750" dirty="0" smtClean="0">
              <a:latin typeface="Times New Roman"/>
              <a:cs typeface="Times New Roman"/>
            </a:endParaRPr>
          </a:p>
          <a:p>
            <a:pPr marL="55244" algn="ctr">
              <a:lnSpc>
                <a:spcPct val="100000"/>
              </a:lnSpc>
            </a:pPr>
            <a:r>
              <a:rPr lang="ru-RU" sz="2400" spc="20" dirty="0" smtClean="0">
                <a:latin typeface="Wingdings"/>
                <a:cs typeface="Wingdings"/>
              </a:rPr>
              <a:t></a:t>
            </a:r>
            <a:r>
              <a:rPr lang="ru-RU" sz="2400" b="1" spc="55" dirty="0" err="1" smtClean="0">
                <a:latin typeface="Arial"/>
                <a:cs typeface="Arial"/>
              </a:rPr>
              <a:t>W</a:t>
            </a:r>
            <a:r>
              <a:rPr lang="ru-RU" sz="2400" b="1" spc="75" dirty="0" err="1" smtClean="0">
                <a:latin typeface="Arial"/>
                <a:cs typeface="Arial"/>
              </a:rPr>
              <a:t>i</a:t>
            </a:r>
            <a:r>
              <a:rPr lang="ru-RU" sz="2400" b="1" spc="-45" dirty="0" err="1" smtClean="0">
                <a:latin typeface="Arial"/>
                <a:cs typeface="Arial"/>
              </a:rPr>
              <a:t>ndo</a:t>
            </a:r>
            <a:r>
              <a:rPr lang="ru-RU" sz="2400" b="1" dirty="0" err="1" smtClean="0">
                <a:latin typeface="Arial"/>
                <a:cs typeface="Arial"/>
              </a:rPr>
              <a:t>ws</a:t>
            </a:r>
            <a:endParaRPr lang="ru-RU" sz="2400" dirty="0" smtClean="0">
              <a:latin typeface="Arial"/>
              <a:cs typeface="Arial"/>
            </a:endParaRPr>
          </a:p>
          <a:p>
            <a:pPr marL="55244" algn="ctr">
              <a:lnSpc>
                <a:spcPct val="100000"/>
              </a:lnSpc>
              <a:spcBef>
                <a:spcPts val="445"/>
              </a:spcBef>
            </a:pPr>
            <a:r>
              <a:rPr lang="ru-RU" sz="1550" spc="35" dirty="0" smtClean="0">
                <a:solidFill>
                  <a:srgbClr val="7E7E7E"/>
                </a:solidFill>
                <a:latin typeface="Wingdings"/>
                <a:cs typeface="Wingdings"/>
              </a:rPr>
              <a:t></a:t>
            </a:r>
            <a:r>
              <a:rPr lang="ru-RU" sz="1550" b="1" spc="10" dirty="0" smtClean="0">
                <a:solidFill>
                  <a:srgbClr val="7E7E7E"/>
                </a:solidFill>
                <a:latin typeface="Arial"/>
                <a:cs typeface="Arial"/>
              </a:rPr>
              <a:t>(в</a:t>
            </a:r>
            <a:r>
              <a:rPr lang="ru-RU" sz="1550" b="1" spc="40" dirty="0" smtClean="0">
                <a:solidFill>
                  <a:srgbClr val="7E7E7E"/>
                </a:solidFill>
                <a:latin typeface="Arial"/>
                <a:cs typeface="Arial"/>
              </a:rPr>
              <a:t>е</a:t>
            </a:r>
            <a:r>
              <a:rPr lang="ru-RU" sz="1550" b="1" spc="20" dirty="0" smtClean="0">
                <a:solidFill>
                  <a:srgbClr val="7E7E7E"/>
                </a:solidFill>
                <a:latin typeface="Arial"/>
                <a:cs typeface="Arial"/>
              </a:rPr>
              <a:t>р</a:t>
            </a:r>
            <a:r>
              <a:rPr lang="ru-RU" sz="1550" b="1" spc="30" dirty="0" smtClean="0">
                <a:solidFill>
                  <a:srgbClr val="7E7E7E"/>
                </a:solidFill>
                <a:latin typeface="Arial"/>
                <a:cs typeface="Arial"/>
              </a:rPr>
              <a:t>с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ия</a:t>
            </a:r>
            <a:r>
              <a:rPr lang="ru-RU" sz="1550" b="1" spc="-7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-50" dirty="0" smtClean="0">
                <a:solidFill>
                  <a:srgbClr val="7E7E7E"/>
                </a:solidFill>
                <a:latin typeface="Arial"/>
                <a:cs typeface="Arial"/>
              </a:rPr>
              <a:t>о</a:t>
            </a:r>
            <a:r>
              <a:rPr lang="ru-RU" sz="1550" b="1" spc="10" dirty="0" smtClean="0">
                <a:solidFill>
                  <a:srgbClr val="7E7E7E"/>
                </a:solidFill>
                <a:latin typeface="Arial"/>
                <a:cs typeface="Arial"/>
              </a:rPr>
              <a:t>т</a:t>
            </a:r>
            <a:r>
              <a:rPr lang="ru-RU" sz="1550" b="1" spc="6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7</a:t>
            </a:r>
            <a:r>
              <a:rPr lang="ru-RU" sz="1550" b="1" spc="3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и</a:t>
            </a:r>
            <a:r>
              <a:rPr lang="ru-RU" sz="1550" b="1" spc="20" dirty="0" smtClean="0">
                <a:solidFill>
                  <a:srgbClr val="7E7E7E"/>
                </a:solidFill>
                <a:latin typeface="Arial"/>
                <a:cs typeface="Arial"/>
              </a:rPr>
              <a:t> вы</a:t>
            </a:r>
            <a:r>
              <a:rPr lang="ru-RU" sz="1550" b="1" spc="-20" dirty="0" smtClean="0">
                <a:solidFill>
                  <a:srgbClr val="7E7E7E"/>
                </a:solidFill>
                <a:latin typeface="Arial"/>
                <a:cs typeface="Arial"/>
              </a:rPr>
              <a:t>ш</a:t>
            </a:r>
            <a:r>
              <a:rPr lang="ru-RU" sz="1550" b="1" spc="30" dirty="0" smtClean="0">
                <a:solidFill>
                  <a:srgbClr val="7E7E7E"/>
                </a:solidFill>
                <a:latin typeface="Arial"/>
                <a:cs typeface="Arial"/>
              </a:rPr>
              <a:t>е</a:t>
            </a:r>
            <a:r>
              <a:rPr lang="ru-RU" sz="1550" b="1" spc="5" dirty="0" smtClean="0">
                <a:solidFill>
                  <a:srgbClr val="7E7E7E"/>
                </a:solidFill>
                <a:latin typeface="Arial"/>
                <a:cs typeface="Arial"/>
              </a:rPr>
              <a:t>,</a:t>
            </a:r>
            <a:r>
              <a:rPr lang="ru-RU" sz="1550" b="1" spc="100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ХР)</a:t>
            </a:r>
            <a:r>
              <a:rPr lang="ru-RU" sz="1550" b="1" spc="8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-15" dirty="0" smtClean="0">
                <a:solidFill>
                  <a:srgbClr val="7E7E7E"/>
                </a:solidFill>
                <a:latin typeface="Arial"/>
                <a:cs typeface="Arial"/>
              </a:rPr>
              <a:t>дл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я</a:t>
            </a:r>
            <a:r>
              <a:rPr lang="ru-RU" sz="1550" b="1" spc="70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5" dirty="0" smtClean="0">
                <a:solidFill>
                  <a:srgbClr val="7E7E7E"/>
                </a:solidFill>
                <a:latin typeface="Arial"/>
                <a:cs typeface="Arial"/>
              </a:rPr>
              <a:t>П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К</a:t>
            </a:r>
            <a:endParaRPr lang="ru-RU" sz="1550" dirty="0" smtClean="0">
              <a:latin typeface="Arial"/>
              <a:cs typeface="Arial"/>
            </a:endParaRPr>
          </a:p>
          <a:p>
            <a:pPr marL="55244" algn="ctr">
              <a:lnSpc>
                <a:spcPct val="100000"/>
              </a:lnSpc>
              <a:spcBef>
                <a:spcPts val="595"/>
              </a:spcBef>
            </a:pPr>
            <a:r>
              <a:rPr lang="ru-RU" sz="2400" spc="20" dirty="0" smtClean="0">
                <a:latin typeface="Wingdings"/>
                <a:cs typeface="Wingdings"/>
              </a:rPr>
              <a:t></a:t>
            </a:r>
            <a:r>
              <a:rPr lang="ru-RU" sz="2400" b="1" spc="-10" dirty="0" err="1" smtClean="0">
                <a:latin typeface="Arial"/>
                <a:cs typeface="Arial"/>
              </a:rPr>
              <a:t>A</a:t>
            </a:r>
            <a:r>
              <a:rPr lang="ru-RU" sz="2400" b="1" spc="-45" dirty="0" err="1" smtClean="0">
                <a:latin typeface="Arial"/>
                <a:cs typeface="Arial"/>
              </a:rPr>
              <a:t>nd</a:t>
            </a:r>
            <a:r>
              <a:rPr lang="ru-RU" sz="2400" b="1" spc="35" dirty="0" err="1" smtClean="0">
                <a:latin typeface="Arial"/>
                <a:cs typeface="Arial"/>
              </a:rPr>
              <a:t>r</a:t>
            </a:r>
            <a:r>
              <a:rPr lang="ru-RU" sz="2400" b="1" spc="-45" dirty="0" err="1" smtClean="0">
                <a:latin typeface="Arial"/>
                <a:cs typeface="Arial"/>
              </a:rPr>
              <a:t>o</a:t>
            </a:r>
            <a:r>
              <a:rPr lang="ru-RU" sz="2400" b="1" spc="75" dirty="0" err="1" smtClean="0">
                <a:latin typeface="Arial"/>
                <a:cs typeface="Arial"/>
              </a:rPr>
              <a:t>i</a:t>
            </a:r>
            <a:r>
              <a:rPr lang="ru-RU" sz="2400" b="1" dirty="0" err="1" smtClean="0">
                <a:latin typeface="Arial"/>
                <a:cs typeface="Arial"/>
              </a:rPr>
              <a:t>d</a:t>
            </a:r>
            <a:endParaRPr lang="ru-RU" sz="2400" dirty="0" smtClean="0">
              <a:latin typeface="Arial"/>
              <a:cs typeface="Arial"/>
            </a:endParaRPr>
          </a:p>
          <a:p>
            <a:pPr marL="55244" algn="ctr">
              <a:lnSpc>
                <a:spcPct val="100000"/>
              </a:lnSpc>
              <a:spcBef>
                <a:spcPts val="445"/>
              </a:spcBef>
            </a:pPr>
            <a:r>
              <a:rPr lang="ru-RU" sz="1550" spc="35" dirty="0" smtClean="0">
                <a:solidFill>
                  <a:srgbClr val="7E7E7E"/>
                </a:solidFill>
                <a:latin typeface="Wingdings"/>
                <a:cs typeface="Wingdings"/>
              </a:rPr>
              <a:t></a:t>
            </a:r>
            <a:r>
              <a:rPr lang="ru-RU" sz="1550" b="1" spc="10" dirty="0" smtClean="0">
                <a:solidFill>
                  <a:srgbClr val="7E7E7E"/>
                </a:solidFill>
                <a:latin typeface="Arial"/>
                <a:cs typeface="Arial"/>
              </a:rPr>
              <a:t>(в</a:t>
            </a:r>
            <a:r>
              <a:rPr lang="ru-RU" sz="1550" b="1" spc="40" dirty="0" smtClean="0">
                <a:solidFill>
                  <a:srgbClr val="7E7E7E"/>
                </a:solidFill>
                <a:latin typeface="Arial"/>
                <a:cs typeface="Arial"/>
              </a:rPr>
              <a:t>е</a:t>
            </a:r>
            <a:r>
              <a:rPr lang="ru-RU" sz="1550" b="1" spc="20" dirty="0" smtClean="0">
                <a:solidFill>
                  <a:srgbClr val="7E7E7E"/>
                </a:solidFill>
                <a:latin typeface="Arial"/>
                <a:cs typeface="Arial"/>
              </a:rPr>
              <a:t>р</a:t>
            </a:r>
            <a:r>
              <a:rPr lang="ru-RU" sz="1550" b="1" spc="30" dirty="0" smtClean="0">
                <a:solidFill>
                  <a:srgbClr val="7E7E7E"/>
                </a:solidFill>
                <a:latin typeface="Arial"/>
                <a:cs typeface="Arial"/>
              </a:rPr>
              <a:t>с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ия</a:t>
            </a:r>
            <a:r>
              <a:rPr lang="ru-RU" sz="1550" b="1" spc="-7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-50" dirty="0" smtClean="0">
                <a:solidFill>
                  <a:srgbClr val="7E7E7E"/>
                </a:solidFill>
                <a:latin typeface="Arial"/>
                <a:cs typeface="Arial"/>
              </a:rPr>
              <a:t>о</a:t>
            </a:r>
            <a:r>
              <a:rPr lang="ru-RU" sz="1550" b="1" spc="10" dirty="0" smtClean="0">
                <a:solidFill>
                  <a:srgbClr val="7E7E7E"/>
                </a:solidFill>
                <a:latin typeface="Arial"/>
                <a:cs typeface="Arial"/>
              </a:rPr>
              <a:t>т</a:t>
            </a:r>
            <a:r>
              <a:rPr lang="ru-RU" sz="1550" b="1" spc="6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4</a:t>
            </a:r>
            <a:r>
              <a:rPr lang="ru-RU" sz="1550" b="1" spc="3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и</a:t>
            </a:r>
            <a:r>
              <a:rPr lang="ru-RU" sz="1550" b="1" spc="20" dirty="0" smtClean="0">
                <a:solidFill>
                  <a:srgbClr val="7E7E7E"/>
                </a:solidFill>
                <a:latin typeface="Arial"/>
                <a:cs typeface="Arial"/>
              </a:rPr>
              <a:t> вы</a:t>
            </a:r>
            <a:r>
              <a:rPr lang="ru-RU" sz="1550" b="1" spc="-20" dirty="0" smtClean="0">
                <a:solidFill>
                  <a:srgbClr val="7E7E7E"/>
                </a:solidFill>
                <a:latin typeface="Arial"/>
                <a:cs typeface="Arial"/>
              </a:rPr>
              <a:t>ш</a:t>
            </a:r>
            <a:r>
              <a:rPr lang="ru-RU" sz="1550" b="1" spc="30" dirty="0" smtClean="0">
                <a:solidFill>
                  <a:srgbClr val="7E7E7E"/>
                </a:solidFill>
                <a:latin typeface="Arial"/>
                <a:cs typeface="Arial"/>
              </a:rPr>
              <a:t>е</a:t>
            </a:r>
            <a:r>
              <a:rPr lang="ru-RU" sz="1550" b="1" spc="5" dirty="0" smtClean="0">
                <a:solidFill>
                  <a:srgbClr val="7E7E7E"/>
                </a:solidFill>
                <a:latin typeface="Arial"/>
                <a:cs typeface="Arial"/>
              </a:rPr>
              <a:t>)</a:t>
            </a:r>
            <a:endParaRPr lang="ru-RU" sz="1550" dirty="0" smtClean="0">
              <a:latin typeface="Arial"/>
              <a:cs typeface="Arial"/>
            </a:endParaRPr>
          </a:p>
          <a:p>
            <a:pPr marL="55244" algn="ctr">
              <a:lnSpc>
                <a:spcPct val="100000"/>
              </a:lnSpc>
              <a:spcBef>
                <a:spcPts val="590"/>
              </a:spcBef>
            </a:pPr>
            <a:r>
              <a:rPr lang="ru-RU" sz="2400" spc="20" dirty="0" smtClean="0">
                <a:latin typeface="Wingdings"/>
                <a:cs typeface="Wingdings"/>
              </a:rPr>
              <a:t></a:t>
            </a:r>
            <a:r>
              <a:rPr lang="ru-RU" sz="2400" b="1" spc="75" dirty="0" err="1" smtClean="0">
                <a:latin typeface="Arial"/>
                <a:cs typeface="Arial"/>
              </a:rPr>
              <a:t>i</a:t>
            </a:r>
            <a:r>
              <a:rPr lang="ru-RU" sz="2400" b="1" spc="-70" dirty="0" err="1" smtClean="0">
                <a:latin typeface="Arial"/>
                <a:cs typeface="Arial"/>
              </a:rPr>
              <a:t>O</a:t>
            </a:r>
            <a:r>
              <a:rPr lang="ru-RU" sz="2400" b="1" dirty="0" err="1" smtClean="0">
                <a:latin typeface="Arial"/>
                <a:cs typeface="Arial"/>
              </a:rPr>
              <a:t>S</a:t>
            </a:r>
            <a:endParaRPr lang="ru-RU"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7584" y="4941168"/>
            <a:ext cx="2520280" cy="1044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188640"/>
            <a:ext cx="3350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spc="10" dirty="0" smtClean="0">
                <a:solidFill>
                  <a:srgbClr val="FF0000"/>
                </a:solidFill>
              </a:rPr>
              <a:t>Э</a:t>
            </a:r>
            <a:r>
              <a:rPr lang="ru-RU" sz="3200" spc="-180" dirty="0" smtClean="0">
                <a:solidFill>
                  <a:srgbClr val="FF0000"/>
                </a:solidFill>
              </a:rPr>
              <a:t>Ф</a:t>
            </a:r>
            <a:r>
              <a:rPr lang="ru-RU" sz="3200" dirty="0" smtClean="0">
                <a:solidFill>
                  <a:srgbClr val="FF0000"/>
                </a:solidFill>
              </a:rPr>
              <a:t>У</a:t>
            </a:r>
            <a:r>
              <a:rPr lang="ru-RU" sz="3200" spc="-60" dirty="0" smtClean="0">
                <a:solidFill>
                  <a:srgbClr val="FF0000"/>
                </a:solidFill>
              </a:rPr>
              <a:t> </a:t>
            </a:r>
            <a:r>
              <a:rPr lang="ru-RU" sz="3200" spc="20" dirty="0" smtClean="0">
                <a:solidFill>
                  <a:srgbClr val="FF0000"/>
                </a:solidFill>
              </a:rPr>
              <a:t>М</a:t>
            </a:r>
            <a:r>
              <a:rPr lang="ru-RU" sz="3200" spc="-70" dirty="0" smtClean="0">
                <a:solidFill>
                  <a:srgbClr val="FF0000"/>
                </a:solidFill>
              </a:rPr>
              <a:t>О</a:t>
            </a:r>
            <a:r>
              <a:rPr lang="ru-RU" sz="3200" spc="-75" dirty="0" smtClean="0">
                <a:solidFill>
                  <a:srgbClr val="FF0000"/>
                </a:solidFill>
              </a:rPr>
              <a:t>Ж</a:t>
            </a:r>
            <a:r>
              <a:rPr lang="ru-RU" sz="3200" spc="-30" dirty="0" smtClean="0">
                <a:solidFill>
                  <a:srgbClr val="FF0000"/>
                </a:solidFill>
              </a:rPr>
              <a:t>Е</a:t>
            </a:r>
            <a:r>
              <a:rPr lang="ru-RU" sz="3200" dirty="0" smtClean="0">
                <a:solidFill>
                  <a:srgbClr val="FF0000"/>
                </a:solidFill>
              </a:rPr>
              <a:t>Т</a:t>
            </a:r>
            <a:r>
              <a:rPr lang="ru-RU" sz="3200" spc="11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Б</a:t>
            </a:r>
            <a:r>
              <a:rPr lang="ru-RU" sz="3200" spc="-30" dirty="0" smtClean="0">
                <a:solidFill>
                  <a:srgbClr val="FF0000"/>
                </a:solidFill>
              </a:rPr>
              <a:t>Ы</a:t>
            </a:r>
            <a:r>
              <a:rPr lang="ru-RU" sz="3200" spc="30" dirty="0" smtClean="0">
                <a:solidFill>
                  <a:srgbClr val="FF0000"/>
                </a:solidFill>
              </a:rPr>
              <a:t>Т</a:t>
            </a:r>
            <a:r>
              <a:rPr lang="ru-RU" sz="3200" dirty="0" smtClean="0">
                <a:solidFill>
                  <a:srgbClr val="FF0000"/>
                </a:solidFill>
              </a:rPr>
              <a:t>Ь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5040052" y="836712"/>
            <a:ext cx="3312368" cy="180020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10" dirty="0" smtClean="0">
                <a:latin typeface="Arial"/>
                <a:cs typeface="Arial"/>
              </a:rPr>
              <a:t>в</a:t>
            </a:r>
            <a:r>
              <a:rPr lang="ru-RU" b="1" spc="20" dirty="0" smtClean="0">
                <a:latin typeface="Arial"/>
                <a:cs typeface="Arial"/>
              </a:rPr>
              <a:t>о</a:t>
            </a:r>
            <a:r>
              <a:rPr lang="ru-RU" b="1" spc="-30" dirty="0" smtClean="0">
                <a:latin typeface="Arial"/>
                <a:cs typeface="Arial"/>
              </a:rPr>
              <a:t>с</a:t>
            </a:r>
            <a:r>
              <a:rPr lang="ru-RU" b="1" spc="30" dirty="0" smtClean="0">
                <a:latin typeface="Arial"/>
                <a:cs typeface="Arial"/>
              </a:rPr>
              <a:t>п</a:t>
            </a:r>
            <a:r>
              <a:rPr lang="ru-RU" b="1" spc="20" dirty="0" smtClean="0">
                <a:latin typeface="Arial"/>
                <a:cs typeface="Arial"/>
              </a:rPr>
              <a:t>ро</a:t>
            </a:r>
            <a:r>
              <a:rPr lang="ru-RU" b="1" spc="10" dirty="0" smtClean="0">
                <a:latin typeface="Arial"/>
                <a:cs typeface="Arial"/>
              </a:rPr>
              <a:t>и</a:t>
            </a:r>
            <a:r>
              <a:rPr lang="ru-RU" b="1" dirty="0" smtClean="0">
                <a:latin typeface="Arial"/>
                <a:cs typeface="Arial"/>
              </a:rPr>
              <a:t>з</a:t>
            </a:r>
            <a:r>
              <a:rPr lang="ru-RU" b="1" spc="15" dirty="0" smtClean="0">
                <a:latin typeface="Arial"/>
                <a:cs typeface="Arial"/>
              </a:rPr>
              <a:t>в</a:t>
            </a:r>
            <a:r>
              <a:rPr lang="ru-RU" b="1" spc="-30" dirty="0" smtClean="0">
                <a:latin typeface="Arial"/>
                <a:cs typeface="Arial"/>
              </a:rPr>
              <a:t>е</a:t>
            </a:r>
            <a:r>
              <a:rPr lang="ru-RU" b="1" spc="-20" dirty="0" smtClean="0">
                <a:latin typeface="Arial"/>
                <a:cs typeface="Arial"/>
              </a:rPr>
              <a:t>д</a:t>
            </a:r>
            <a:r>
              <a:rPr lang="ru-RU" b="1" spc="-30" dirty="0" smtClean="0">
                <a:latin typeface="Arial"/>
                <a:cs typeface="Arial"/>
              </a:rPr>
              <a:t>е</a:t>
            </a:r>
            <a:r>
              <a:rPr lang="ru-RU" b="1" spc="30" dirty="0" smtClean="0">
                <a:latin typeface="Arial"/>
                <a:cs typeface="Arial"/>
              </a:rPr>
              <a:t>н</a:t>
            </a:r>
            <a:r>
              <a:rPr lang="ru-RU" b="1" dirty="0" smtClean="0">
                <a:latin typeface="Arial"/>
                <a:cs typeface="Arial"/>
              </a:rPr>
              <a:t>а</a:t>
            </a:r>
            <a:r>
              <a:rPr lang="ru-RU" b="1" spc="-229" dirty="0" smtClean="0">
                <a:latin typeface="Arial"/>
                <a:cs typeface="Arial"/>
              </a:rPr>
              <a:t> </a:t>
            </a:r>
            <a:r>
              <a:rPr lang="ru-RU" b="1" spc="30" dirty="0" smtClean="0">
                <a:latin typeface="Arial"/>
                <a:cs typeface="Arial"/>
              </a:rPr>
              <a:t>н</a:t>
            </a:r>
            <a:r>
              <a:rPr lang="ru-RU" b="1" dirty="0" smtClean="0">
                <a:latin typeface="Arial"/>
                <a:cs typeface="Arial"/>
              </a:rPr>
              <a:t>а</a:t>
            </a:r>
            <a:r>
              <a:rPr lang="ru-RU" b="1" spc="-80" dirty="0" smtClean="0">
                <a:latin typeface="Arial"/>
                <a:cs typeface="Arial"/>
              </a:rPr>
              <a:t> </a:t>
            </a:r>
            <a:r>
              <a:rPr lang="ru-RU" b="1" spc="20" dirty="0" smtClean="0">
                <a:latin typeface="Arial"/>
                <a:cs typeface="Arial"/>
              </a:rPr>
              <a:t>р</a:t>
            </a:r>
            <a:r>
              <a:rPr lang="ru-RU" b="1" spc="-30" dirty="0" smtClean="0">
                <a:latin typeface="Arial"/>
                <a:cs typeface="Arial"/>
              </a:rPr>
              <a:t>а</a:t>
            </a:r>
            <a:r>
              <a:rPr lang="ru-RU" b="1" dirty="0" smtClean="0">
                <a:latin typeface="Arial"/>
                <a:cs typeface="Arial"/>
              </a:rPr>
              <a:t>з</a:t>
            </a:r>
            <a:r>
              <a:rPr lang="ru-RU" b="1" spc="-20" dirty="0" smtClean="0">
                <a:latin typeface="Arial"/>
                <a:cs typeface="Arial"/>
              </a:rPr>
              <a:t>л</a:t>
            </a:r>
            <a:r>
              <a:rPr lang="ru-RU" b="1" spc="10" dirty="0" smtClean="0">
                <a:latin typeface="Arial"/>
                <a:cs typeface="Arial"/>
              </a:rPr>
              <a:t>и</a:t>
            </a:r>
            <a:r>
              <a:rPr lang="ru-RU" b="1" dirty="0" smtClean="0">
                <a:latin typeface="Arial"/>
                <a:cs typeface="Arial"/>
              </a:rPr>
              <a:t>ч</a:t>
            </a:r>
            <a:r>
              <a:rPr lang="ru-RU" b="1" spc="35" dirty="0" smtClean="0">
                <a:latin typeface="Arial"/>
                <a:cs typeface="Arial"/>
              </a:rPr>
              <a:t>н</a:t>
            </a:r>
            <a:r>
              <a:rPr lang="ru-RU" b="1" spc="30" dirty="0" smtClean="0">
                <a:latin typeface="Arial"/>
                <a:cs typeface="Arial"/>
              </a:rPr>
              <a:t>ы</a:t>
            </a:r>
            <a:r>
              <a:rPr lang="ru-RU" b="1" dirty="0" smtClean="0">
                <a:latin typeface="Arial"/>
                <a:cs typeface="Arial"/>
              </a:rPr>
              <a:t>х </a:t>
            </a:r>
            <a:r>
              <a:rPr lang="ru-RU" b="1" spc="-100" dirty="0" smtClean="0">
                <a:latin typeface="Arial"/>
                <a:cs typeface="Arial"/>
              </a:rPr>
              <a:t>э</a:t>
            </a:r>
            <a:r>
              <a:rPr lang="ru-RU" b="1" spc="-20" dirty="0" smtClean="0">
                <a:latin typeface="Arial"/>
                <a:cs typeface="Arial"/>
              </a:rPr>
              <a:t>л</a:t>
            </a:r>
            <a:r>
              <a:rPr lang="ru-RU" b="1" spc="-30" dirty="0" smtClean="0">
                <a:latin typeface="Arial"/>
                <a:cs typeface="Arial"/>
              </a:rPr>
              <a:t>е</a:t>
            </a:r>
            <a:r>
              <a:rPr lang="ru-RU" b="1" dirty="0" smtClean="0">
                <a:latin typeface="Arial"/>
                <a:cs typeface="Arial"/>
              </a:rPr>
              <a:t>к</a:t>
            </a:r>
            <a:r>
              <a:rPr lang="ru-RU" b="1" spc="-60" dirty="0" smtClean="0">
                <a:latin typeface="Arial"/>
                <a:cs typeface="Arial"/>
              </a:rPr>
              <a:t>т</a:t>
            </a:r>
            <a:r>
              <a:rPr lang="ru-RU" b="1" spc="20" dirty="0" smtClean="0">
                <a:latin typeface="Arial"/>
                <a:cs typeface="Arial"/>
              </a:rPr>
              <a:t>ро</a:t>
            </a:r>
            <a:r>
              <a:rPr lang="ru-RU" b="1" spc="30" dirty="0" smtClean="0">
                <a:latin typeface="Arial"/>
                <a:cs typeface="Arial"/>
              </a:rPr>
              <a:t>нны</a:t>
            </a:r>
            <a:r>
              <a:rPr lang="ru-RU" b="1" dirty="0" smtClean="0">
                <a:latin typeface="Arial"/>
                <a:cs typeface="Arial"/>
              </a:rPr>
              <a:t>х</a:t>
            </a:r>
            <a:r>
              <a:rPr lang="ru-RU" b="1" spc="-80" dirty="0" smtClean="0">
                <a:latin typeface="Arial"/>
                <a:cs typeface="Arial"/>
              </a:rPr>
              <a:t> </a:t>
            </a:r>
            <a:r>
              <a:rPr lang="ru-RU" b="1" spc="10" dirty="0" smtClean="0">
                <a:latin typeface="Arial"/>
                <a:cs typeface="Arial"/>
              </a:rPr>
              <a:t>м</a:t>
            </a:r>
            <a:r>
              <a:rPr lang="ru-RU" b="1" spc="20" dirty="0" smtClean="0">
                <a:latin typeface="Arial"/>
                <a:cs typeface="Arial"/>
              </a:rPr>
              <a:t>о</a:t>
            </a:r>
            <a:r>
              <a:rPr lang="ru-RU" b="1" spc="5" dirty="0" smtClean="0">
                <a:latin typeface="Arial"/>
                <a:cs typeface="Arial"/>
              </a:rPr>
              <a:t>б</a:t>
            </a:r>
            <a:r>
              <a:rPr lang="ru-RU" b="1" spc="10" dirty="0" smtClean="0">
                <a:latin typeface="Arial"/>
                <a:cs typeface="Arial"/>
              </a:rPr>
              <a:t>и</a:t>
            </a:r>
            <a:r>
              <a:rPr lang="ru-RU" b="1" spc="-20" dirty="0" smtClean="0">
                <a:latin typeface="Arial"/>
                <a:cs typeface="Arial"/>
              </a:rPr>
              <a:t>л</a:t>
            </a:r>
            <a:r>
              <a:rPr lang="ru-RU" b="1" spc="10" dirty="0" smtClean="0">
                <a:latin typeface="Arial"/>
                <a:cs typeface="Arial"/>
              </a:rPr>
              <a:t>ь</a:t>
            </a:r>
            <a:r>
              <a:rPr lang="ru-RU" b="1" spc="30" dirty="0" smtClean="0">
                <a:latin typeface="Arial"/>
                <a:cs typeface="Arial"/>
              </a:rPr>
              <a:t>ны</a:t>
            </a:r>
            <a:r>
              <a:rPr lang="ru-RU" b="1" dirty="0" smtClean="0">
                <a:latin typeface="Arial"/>
                <a:cs typeface="Arial"/>
              </a:rPr>
              <a:t>х </a:t>
            </a:r>
            <a:r>
              <a:rPr lang="ru-RU" b="1" spc="-105" dirty="0" smtClean="0">
                <a:latin typeface="Arial"/>
                <a:cs typeface="Arial"/>
              </a:rPr>
              <a:t>у</a:t>
            </a:r>
            <a:r>
              <a:rPr lang="ru-RU" b="1" spc="-30" dirty="0" smtClean="0">
                <a:latin typeface="Arial"/>
                <a:cs typeface="Arial"/>
              </a:rPr>
              <a:t>с</a:t>
            </a:r>
            <a:r>
              <a:rPr lang="ru-RU" b="1" spc="-60" dirty="0" smtClean="0">
                <a:latin typeface="Arial"/>
                <a:cs typeface="Arial"/>
              </a:rPr>
              <a:t>т</a:t>
            </a:r>
            <a:r>
              <a:rPr lang="ru-RU" b="1" spc="20" dirty="0" smtClean="0">
                <a:latin typeface="Arial"/>
                <a:cs typeface="Arial"/>
              </a:rPr>
              <a:t>ро</a:t>
            </a:r>
            <a:r>
              <a:rPr lang="ru-RU" b="1" spc="15" dirty="0" smtClean="0">
                <a:latin typeface="Arial"/>
                <a:cs typeface="Arial"/>
              </a:rPr>
              <a:t>й</a:t>
            </a:r>
            <a:r>
              <a:rPr lang="ru-RU" b="1" spc="-30" dirty="0" smtClean="0">
                <a:latin typeface="Arial"/>
                <a:cs typeface="Arial"/>
              </a:rPr>
              <a:t>с</a:t>
            </a:r>
            <a:r>
              <a:rPr lang="ru-RU" b="1" spc="-60" dirty="0" smtClean="0">
                <a:latin typeface="Arial"/>
                <a:cs typeface="Arial"/>
              </a:rPr>
              <a:t>т</a:t>
            </a:r>
            <a:r>
              <a:rPr lang="ru-RU" b="1" spc="15" dirty="0" smtClean="0">
                <a:latin typeface="Arial"/>
                <a:cs typeface="Arial"/>
              </a:rPr>
              <a:t>в</a:t>
            </a:r>
            <a:r>
              <a:rPr lang="ru-RU" b="1" spc="-30" dirty="0" smtClean="0">
                <a:latin typeface="Arial"/>
                <a:cs typeface="Arial"/>
              </a:rPr>
              <a:t>а</a:t>
            </a:r>
            <a:r>
              <a:rPr lang="ru-RU" b="1" dirty="0" smtClean="0">
                <a:latin typeface="Arial"/>
                <a:cs typeface="Arial"/>
              </a:rPr>
              <a:t>х</a:t>
            </a:r>
            <a:endParaRPr lang="ru-RU" dirty="0" smtClean="0">
              <a:latin typeface="Arial"/>
              <a:cs typeface="Arial"/>
            </a:endParaRP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276872"/>
            <a:ext cx="4176464" cy="232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lang="ru-RU" sz="19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2000" spc="-20" dirty="0" smtClean="0">
                <a:latin typeface="Wingdings"/>
                <a:cs typeface="Wingdings"/>
              </a:rPr>
              <a:t></a:t>
            </a:r>
            <a:r>
              <a:rPr lang="ru-RU" sz="2000" b="1" spc="-10" dirty="0" smtClean="0">
                <a:latin typeface="Arial"/>
                <a:cs typeface="Arial"/>
              </a:rPr>
              <a:t>п</a:t>
            </a:r>
            <a:r>
              <a:rPr lang="ru-RU" sz="2000" b="1" dirty="0" smtClean="0">
                <a:latin typeface="Arial"/>
                <a:cs typeface="Arial"/>
              </a:rPr>
              <a:t>л</a:t>
            </a:r>
            <a:r>
              <a:rPr lang="ru-RU" sz="2000" b="1" spc="15" dirty="0" smtClean="0">
                <a:latin typeface="Arial"/>
                <a:cs typeface="Arial"/>
              </a:rPr>
              <a:t>а</a:t>
            </a:r>
            <a:r>
              <a:rPr lang="ru-RU" sz="2000" b="1" spc="-15" dirty="0" smtClean="0">
                <a:latin typeface="Arial"/>
                <a:cs typeface="Arial"/>
              </a:rPr>
              <a:t>н</a:t>
            </a:r>
            <a:r>
              <a:rPr lang="ru-RU" sz="2000" b="1" spc="50" dirty="0" smtClean="0">
                <a:latin typeface="Arial"/>
                <a:cs typeface="Arial"/>
              </a:rPr>
              <a:t>ш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-10" dirty="0" smtClean="0">
                <a:latin typeface="Arial"/>
                <a:cs typeface="Arial"/>
              </a:rPr>
              <a:t>тн</a:t>
            </a:r>
            <a:r>
              <a:rPr lang="ru-RU" sz="2000" b="1" spc="10" dirty="0" smtClean="0">
                <a:latin typeface="Arial"/>
                <a:cs typeface="Arial"/>
              </a:rPr>
              <a:t>ы</a:t>
            </a:r>
            <a:r>
              <a:rPr lang="ru-RU" sz="2000" b="1" spc="15" dirty="0" smtClean="0">
                <a:latin typeface="Arial"/>
                <a:cs typeface="Arial"/>
              </a:rPr>
              <a:t>х</a:t>
            </a:r>
            <a:r>
              <a:rPr lang="ru-RU" sz="2000" b="1" spc="-185" dirty="0" smtClean="0">
                <a:latin typeface="Arial"/>
                <a:cs typeface="Arial"/>
              </a:rPr>
              <a:t> </a:t>
            </a:r>
            <a:r>
              <a:rPr lang="ru-RU" sz="2000" b="1" spc="45" dirty="0" smtClean="0">
                <a:latin typeface="Arial"/>
                <a:cs typeface="Arial"/>
              </a:rPr>
              <a:t>ко</a:t>
            </a:r>
            <a:r>
              <a:rPr lang="ru-RU" sz="2000" b="1" spc="20" dirty="0" smtClean="0">
                <a:latin typeface="Arial"/>
                <a:cs typeface="Arial"/>
              </a:rPr>
              <a:t>м</a:t>
            </a:r>
            <a:r>
              <a:rPr lang="ru-RU" sz="2000" b="1" spc="-10" dirty="0" smtClean="0">
                <a:latin typeface="Arial"/>
                <a:cs typeface="Arial"/>
              </a:rPr>
              <a:t>п</a:t>
            </a:r>
            <a:r>
              <a:rPr lang="ru-RU" sz="2000" b="1" spc="40" dirty="0" smtClean="0">
                <a:latin typeface="Arial"/>
                <a:cs typeface="Arial"/>
              </a:rPr>
              <a:t>ь</a:t>
            </a:r>
            <a:r>
              <a:rPr lang="ru-RU" sz="2000" b="1" spc="-65" dirty="0" smtClean="0">
                <a:latin typeface="Arial"/>
                <a:cs typeface="Arial"/>
              </a:rPr>
              <a:t>ю</a:t>
            </a:r>
            <a:r>
              <a:rPr lang="ru-RU" sz="2000" b="1" spc="-10" dirty="0" smtClean="0">
                <a:latin typeface="Arial"/>
                <a:cs typeface="Arial"/>
              </a:rPr>
              <a:t>т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45" dirty="0" smtClean="0">
                <a:latin typeface="Arial"/>
                <a:cs typeface="Arial"/>
              </a:rPr>
              <a:t>р</a:t>
            </a:r>
            <a:r>
              <a:rPr lang="ru-RU" sz="2000" b="1" spc="15" dirty="0" smtClean="0">
                <a:latin typeface="Arial"/>
                <a:cs typeface="Arial"/>
              </a:rPr>
              <a:t>ах</a:t>
            </a:r>
            <a:endParaRPr lang="ru-RU" sz="2000" dirty="0" smtClean="0">
              <a:latin typeface="Arial"/>
              <a:cs typeface="Arial"/>
            </a:endParaRPr>
          </a:p>
          <a:p>
            <a:pPr marL="12700" marR="1451610">
              <a:lnSpc>
                <a:spcPct val="100000"/>
              </a:lnSpc>
              <a:spcBef>
                <a:spcPts val="455"/>
              </a:spcBef>
            </a:pPr>
            <a:r>
              <a:rPr lang="ru-RU" sz="2000" spc="-20" dirty="0" smtClean="0">
                <a:latin typeface="Wingdings"/>
                <a:cs typeface="Wingdings"/>
              </a:rPr>
              <a:t></a:t>
            </a:r>
            <a:r>
              <a:rPr lang="ru-RU" sz="2000" b="1" spc="-10" dirty="0" smtClean="0">
                <a:latin typeface="Arial"/>
                <a:cs typeface="Arial"/>
              </a:rPr>
              <a:t>н</a:t>
            </a:r>
            <a:r>
              <a:rPr lang="ru-RU" sz="2000" b="1" spc="15" dirty="0" smtClean="0">
                <a:latin typeface="Arial"/>
                <a:cs typeface="Arial"/>
              </a:rPr>
              <a:t>а</a:t>
            </a:r>
            <a:r>
              <a:rPr lang="ru-RU" sz="2000" b="1" spc="-110" dirty="0" smtClean="0">
                <a:latin typeface="Arial"/>
                <a:cs typeface="Arial"/>
              </a:rPr>
              <a:t> </a:t>
            </a:r>
            <a:r>
              <a:rPr lang="ru-RU" sz="2000" b="1" spc="-10" dirty="0" smtClean="0">
                <a:latin typeface="Arial"/>
                <a:cs typeface="Arial"/>
              </a:rPr>
              <a:t>п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45" dirty="0" smtClean="0">
                <a:latin typeface="Arial"/>
                <a:cs typeface="Arial"/>
              </a:rPr>
              <a:t>р</a:t>
            </a:r>
            <a:r>
              <a:rPr lang="ru-RU" sz="2000" b="1" spc="15" dirty="0" smtClean="0">
                <a:latin typeface="Arial"/>
                <a:cs typeface="Arial"/>
              </a:rPr>
              <a:t>с</a:t>
            </a:r>
            <a:r>
              <a:rPr lang="ru-RU" sz="2000" b="1" spc="45" dirty="0" smtClean="0">
                <a:latin typeface="Arial"/>
                <a:cs typeface="Arial"/>
              </a:rPr>
              <a:t>о</a:t>
            </a:r>
            <a:r>
              <a:rPr lang="ru-RU" sz="2000" b="1" spc="-10" dirty="0" smtClean="0">
                <a:latin typeface="Arial"/>
                <a:cs typeface="Arial"/>
              </a:rPr>
              <a:t>н</a:t>
            </a:r>
            <a:r>
              <a:rPr lang="ru-RU" sz="2000" b="1" spc="15" dirty="0" smtClean="0">
                <a:latin typeface="Arial"/>
                <a:cs typeface="Arial"/>
              </a:rPr>
              <a:t>а</a:t>
            </a:r>
            <a:r>
              <a:rPr lang="ru-RU" sz="2000" b="1" dirty="0" smtClean="0">
                <a:latin typeface="Arial"/>
                <a:cs typeface="Arial"/>
              </a:rPr>
              <a:t>л</a:t>
            </a:r>
            <a:r>
              <a:rPr lang="ru-RU" sz="2000" b="1" spc="40" dirty="0" smtClean="0">
                <a:latin typeface="Arial"/>
                <a:cs typeface="Arial"/>
              </a:rPr>
              <a:t>ь</a:t>
            </a:r>
            <a:r>
              <a:rPr lang="ru-RU" sz="2000" b="1" spc="-10" dirty="0" smtClean="0">
                <a:latin typeface="Arial"/>
                <a:cs typeface="Arial"/>
              </a:rPr>
              <a:t>н</a:t>
            </a:r>
            <a:r>
              <a:rPr lang="ru-RU" sz="2000" b="1" spc="10" dirty="0" smtClean="0">
                <a:latin typeface="Arial"/>
                <a:cs typeface="Arial"/>
              </a:rPr>
              <a:t>ы</a:t>
            </a:r>
            <a:r>
              <a:rPr lang="ru-RU" sz="2000" b="1" spc="15" dirty="0" smtClean="0">
                <a:latin typeface="Arial"/>
                <a:cs typeface="Arial"/>
              </a:rPr>
              <a:t>х</a:t>
            </a:r>
            <a:r>
              <a:rPr lang="ru-RU" sz="2000" b="1" spc="5" dirty="0" smtClean="0">
                <a:latin typeface="Arial"/>
                <a:cs typeface="Arial"/>
              </a:rPr>
              <a:t> </a:t>
            </a:r>
            <a:r>
              <a:rPr lang="ru-RU" sz="2000" b="1" spc="45" dirty="0" smtClean="0">
                <a:latin typeface="Arial"/>
                <a:cs typeface="Arial"/>
              </a:rPr>
              <a:t>ко</a:t>
            </a:r>
            <a:r>
              <a:rPr lang="ru-RU" sz="2000" b="1" spc="20" dirty="0" smtClean="0">
                <a:latin typeface="Arial"/>
                <a:cs typeface="Arial"/>
              </a:rPr>
              <a:t>м</a:t>
            </a:r>
            <a:r>
              <a:rPr lang="ru-RU" sz="2000" b="1" spc="-10" dirty="0" smtClean="0">
                <a:latin typeface="Arial"/>
                <a:cs typeface="Arial"/>
              </a:rPr>
              <a:t>п</a:t>
            </a:r>
            <a:r>
              <a:rPr lang="ru-RU" sz="2000" b="1" spc="40" dirty="0" smtClean="0">
                <a:latin typeface="Arial"/>
                <a:cs typeface="Arial"/>
              </a:rPr>
              <a:t>ь</a:t>
            </a:r>
            <a:r>
              <a:rPr lang="ru-RU" sz="2000" b="1" spc="-65" dirty="0" smtClean="0">
                <a:latin typeface="Arial"/>
                <a:cs typeface="Arial"/>
              </a:rPr>
              <a:t>ю</a:t>
            </a:r>
            <a:r>
              <a:rPr lang="ru-RU" sz="2000" b="1" spc="-10" dirty="0" smtClean="0">
                <a:latin typeface="Arial"/>
                <a:cs typeface="Arial"/>
              </a:rPr>
              <a:t>т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-30" dirty="0" smtClean="0">
                <a:latin typeface="Arial"/>
                <a:cs typeface="Arial"/>
              </a:rPr>
              <a:t>р</a:t>
            </a:r>
            <a:r>
              <a:rPr lang="ru-RU" sz="2000" b="1" spc="10" dirty="0" smtClean="0">
                <a:latin typeface="Arial"/>
                <a:cs typeface="Arial"/>
              </a:rPr>
              <a:t>ах,</a:t>
            </a:r>
            <a:endParaRPr lang="ru-RU" sz="2000" dirty="0" smtClean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30"/>
              </a:spcBef>
            </a:pPr>
            <a:r>
              <a:rPr lang="ru-RU" sz="2000" spc="-20" dirty="0" smtClean="0">
                <a:latin typeface="Wingdings"/>
                <a:cs typeface="Wingdings"/>
              </a:rPr>
              <a:t></a:t>
            </a:r>
            <a:r>
              <a:rPr lang="ru-RU" sz="2000" b="1" spc="15" dirty="0" smtClean="0">
                <a:latin typeface="Arial"/>
                <a:cs typeface="Arial"/>
              </a:rPr>
              <a:t>в</a:t>
            </a:r>
            <a:r>
              <a:rPr lang="ru-RU" sz="2000" b="1" spc="-80" dirty="0" smtClean="0">
                <a:latin typeface="Arial"/>
                <a:cs typeface="Arial"/>
              </a:rPr>
              <a:t> </a:t>
            </a:r>
            <a:r>
              <a:rPr lang="ru-RU" sz="2000" b="1" spc="-10" dirty="0" smtClean="0">
                <a:latin typeface="Arial"/>
                <a:cs typeface="Arial"/>
              </a:rPr>
              <a:t>т</a:t>
            </a:r>
            <a:r>
              <a:rPr lang="ru-RU" sz="2000" b="1" spc="45" dirty="0" smtClean="0">
                <a:latin typeface="Arial"/>
                <a:cs typeface="Arial"/>
              </a:rPr>
              <a:t>о</a:t>
            </a:r>
            <a:r>
              <a:rPr lang="ru-RU" sz="2000" b="1" spc="20" dirty="0" smtClean="0">
                <a:latin typeface="Arial"/>
                <a:cs typeface="Arial"/>
              </a:rPr>
              <a:t>м</a:t>
            </a:r>
            <a:r>
              <a:rPr lang="ru-RU" sz="2000" b="1" spc="-185" dirty="0" smtClean="0">
                <a:latin typeface="Arial"/>
                <a:cs typeface="Arial"/>
              </a:rPr>
              <a:t> </a:t>
            </a:r>
            <a:r>
              <a:rPr lang="ru-RU" sz="2000" b="1" spc="30" dirty="0" smtClean="0">
                <a:latin typeface="Arial"/>
                <a:cs typeface="Arial"/>
              </a:rPr>
              <a:t>ч</a:t>
            </a:r>
            <a:r>
              <a:rPr lang="ru-RU" sz="2000" b="1" spc="40" dirty="0" smtClean="0">
                <a:latin typeface="Arial"/>
                <a:cs typeface="Arial"/>
              </a:rPr>
              <a:t>и</a:t>
            </a:r>
            <a:r>
              <a:rPr lang="ru-RU" sz="2000" b="1" spc="15" dirty="0" smtClean="0">
                <a:latin typeface="Arial"/>
                <a:cs typeface="Arial"/>
              </a:rPr>
              <a:t>с</a:t>
            </a:r>
            <a:r>
              <a:rPr lang="ru-RU" sz="2000" b="1" dirty="0" smtClean="0">
                <a:latin typeface="Arial"/>
                <a:cs typeface="Arial"/>
              </a:rPr>
              <a:t>л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-110" dirty="0" smtClean="0">
                <a:latin typeface="Arial"/>
                <a:cs typeface="Arial"/>
              </a:rPr>
              <a:t> </a:t>
            </a:r>
            <a:r>
              <a:rPr lang="ru-RU" sz="2000" b="1" spc="15" dirty="0" smtClean="0">
                <a:latin typeface="Arial"/>
                <a:cs typeface="Arial"/>
              </a:rPr>
              <a:t>с</a:t>
            </a:r>
            <a:r>
              <a:rPr lang="ru-RU" sz="2000" b="1" spc="-35" dirty="0" smtClean="0">
                <a:latin typeface="Arial"/>
                <a:cs typeface="Arial"/>
              </a:rPr>
              <a:t> </a:t>
            </a:r>
            <a:r>
              <a:rPr lang="ru-RU" sz="2000" b="1" spc="-10" dirty="0" smtClean="0">
                <a:latin typeface="Arial"/>
                <a:cs typeface="Arial"/>
              </a:rPr>
              <a:t>п</a:t>
            </a:r>
            <a:r>
              <a:rPr lang="ru-RU" sz="2000" b="1" spc="45" dirty="0" smtClean="0">
                <a:latin typeface="Arial"/>
                <a:cs typeface="Arial"/>
              </a:rPr>
              <a:t>о</a:t>
            </a:r>
            <a:r>
              <a:rPr lang="ru-RU" sz="2000" b="1" dirty="0" smtClean="0">
                <a:latin typeface="Arial"/>
                <a:cs typeface="Arial"/>
              </a:rPr>
              <a:t>д</a:t>
            </a:r>
            <a:r>
              <a:rPr lang="ru-RU" sz="2000" b="1" spc="40" dirty="0" smtClean="0">
                <a:latin typeface="Arial"/>
                <a:cs typeface="Arial"/>
              </a:rPr>
              <a:t>к</a:t>
            </a:r>
            <a:r>
              <a:rPr lang="ru-RU" sz="2000" b="1" dirty="0" smtClean="0">
                <a:latin typeface="Arial"/>
                <a:cs typeface="Arial"/>
              </a:rPr>
              <a:t>л</a:t>
            </a:r>
            <a:r>
              <a:rPr lang="ru-RU" sz="2000" b="1" spc="-65" dirty="0" smtClean="0">
                <a:latin typeface="Arial"/>
                <a:cs typeface="Arial"/>
              </a:rPr>
              <a:t>ю</a:t>
            </a:r>
            <a:r>
              <a:rPr lang="ru-RU" sz="2000" b="1" spc="30" dirty="0" smtClean="0">
                <a:latin typeface="Arial"/>
                <a:cs typeface="Arial"/>
              </a:rPr>
              <a:t>ч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-15" dirty="0" smtClean="0">
                <a:latin typeface="Arial"/>
                <a:cs typeface="Arial"/>
              </a:rPr>
              <a:t>н</a:t>
            </a:r>
            <a:r>
              <a:rPr lang="ru-RU" sz="2000" b="1" spc="40" dirty="0" smtClean="0">
                <a:latin typeface="Arial"/>
                <a:cs typeface="Arial"/>
              </a:rPr>
              <a:t>и</a:t>
            </a:r>
            <a:r>
              <a:rPr lang="ru-RU" sz="2000" b="1" spc="15" dirty="0" smtClean="0">
                <a:latin typeface="Arial"/>
                <a:cs typeface="Arial"/>
              </a:rPr>
              <a:t>ем</a:t>
            </a:r>
            <a:r>
              <a:rPr lang="ru-RU" sz="2000" b="1" spc="5" dirty="0" smtClean="0">
                <a:latin typeface="Arial"/>
                <a:cs typeface="Arial"/>
              </a:rPr>
              <a:t> </a:t>
            </a:r>
            <a:r>
              <a:rPr lang="ru-RU" sz="2000" b="1" spc="40" dirty="0" smtClean="0">
                <a:latin typeface="Arial"/>
                <a:cs typeface="Arial"/>
              </a:rPr>
              <a:t>и</a:t>
            </a:r>
            <a:r>
              <a:rPr lang="ru-RU" sz="2000" b="1" spc="-10" dirty="0" smtClean="0">
                <a:latin typeface="Arial"/>
                <a:cs typeface="Arial"/>
              </a:rPr>
              <a:t>нт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45" dirty="0" smtClean="0">
                <a:latin typeface="Arial"/>
                <a:cs typeface="Arial"/>
              </a:rPr>
              <a:t>р</a:t>
            </a:r>
            <a:r>
              <a:rPr lang="ru-RU" sz="2000" b="1" spc="15" dirty="0" smtClean="0">
                <a:latin typeface="Arial"/>
                <a:cs typeface="Arial"/>
              </a:rPr>
              <a:t>а</a:t>
            </a:r>
            <a:r>
              <a:rPr lang="ru-RU" sz="2000" b="1" spc="40" dirty="0" smtClean="0">
                <a:latin typeface="Arial"/>
                <a:cs typeface="Arial"/>
              </a:rPr>
              <a:t>к</a:t>
            </a:r>
            <a:r>
              <a:rPr lang="ru-RU" sz="2000" b="1" spc="-10" dirty="0" smtClean="0">
                <a:latin typeface="Arial"/>
                <a:cs typeface="Arial"/>
              </a:rPr>
              <a:t>т</a:t>
            </a:r>
            <a:r>
              <a:rPr lang="ru-RU" sz="2000" b="1" spc="40" dirty="0" smtClean="0">
                <a:latin typeface="Arial"/>
                <a:cs typeface="Arial"/>
              </a:rPr>
              <a:t>и</a:t>
            </a:r>
            <a:r>
              <a:rPr lang="ru-RU" sz="2000" b="1" spc="-35" dirty="0" smtClean="0">
                <a:latin typeface="Arial"/>
                <a:cs typeface="Arial"/>
              </a:rPr>
              <a:t>в</a:t>
            </a:r>
            <a:r>
              <a:rPr lang="ru-RU" sz="2000" b="1" spc="-10" dirty="0" smtClean="0">
                <a:latin typeface="Arial"/>
                <a:cs typeface="Arial"/>
              </a:rPr>
              <a:t>н</a:t>
            </a:r>
            <a:r>
              <a:rPr lang="ru-RU" sz="2000" b="1" spc="45" dirty="0" smtClean="0">
                <a:latin typeface="Arial"/>
                <a:cs typeface="Arial"/>
              </a:rPr>
              <a:t>о</a:t>
            </a:r>
            <a:r>
              <a:rPr lang="ru-RU" sz="2000" b="1" spc="15" dirty="0" smtClean="0">
                <a:latin typeface="Arial"/>
                <a:cs typeface="Arial"/>
              </a:rPr>
              <a:t>й</a:t>
            </a:r>
            <a:r>
              <a:rPr lang="ru-RU" sz="2000" b="1" spc="-229" dirty="0" smtClean="0">
                <a:latin typeface="Arial"/>
                <a:cs typeface="Arial"/>
              </a:rPr>
              <a:t> </a:t>
            </a:r>
            <a:r>
              <a:rPr lang="ru-RU" sz="2000" b="1" dirty="0" smtClean="0">
                <a:latin typeface="Arial"/>
                <a:cs typeface="Arial"/>
              </a:rPr>
              <a:t>д</a:t>
            </a:r>
            <a:r>
              <a:rPr lang="ru-RU" sz="2000" b="1" spc="45" dirty="0" smtClean="0">
                <a:latin typeface="Arial"/>
                <a:cs typeface="Arial"/>
              </a:rPr>
              <a:t>о</a:t>
            </a:r>
            <a:r>
              <a:rPr lang="ru-RU" sz="2000" b="1" spc="15" dirty="0" smtClean="0">
                <a:latin typeface="Arial"/>
                <a:cs typeface="Arial"/>
              </a:rPr>
              <a:t>с</a:t>
            </a:r>
            <a:r>
              <a:rPr lang="ru-RU" sz="2000" b="1" spc="40" dirty="0" smtClean="0">
                <a:latin typeface="Arial"/>
                <a:cs typeface="Arial"/>
              </a:rPr>
              <a:t>к</a:t>
            </a:r>
            <a:r>
              <a:rPr lang="ru-RU" sz="2000" b="1" spc="15" dirty="0" smtClean="0">
                <a:latin typeface="Arial"/>
                <a:cs typeface="Arial"/>
              </a:rPr>
              <a:t>и</a:t>
            </a:r>
            <a:endParaRPr lang="ru-RU" sz="2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08304" y="4581128"/>
            <a:ext cx="1571625" cy="1974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/>
          <p:nvPr/>
        </p:nvSpPr>
        <p:spPr>
          <a:xfrm>
            <a:off x="6084168" y="5373216"/>
            <a:ext cx="1285875" cy="1285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63" t="10092" r="1963" b="5391"/>
          <a:stretch>
            <a:fillRect/>
          </a:stretch>
        </p:blipFill>
        <p:spPr bwMode="auto">
          <a:xfrm>
            <a:off x="0" y="692697"/>
            <a:ext cx="9144000" cy="543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188640"/>
            <a:ext cx="7128792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Наш  </a:t>
            </a:r>
            <a:r>
              <a:rPr lang="ru-RU" sz="2800" dirty="0" err="1" smtClean="0">
                <a:solidFill>
                  <a:schemeClr val="tx2"/>
                </a:solidFill>
              </a:rPr>
              <a:t>агрегатор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08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ТВОРЧЕСТВО- ЭТО  ТО  ДЛЯ  ЧЕГО  СОЗДАН  МОЗГ!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63466" y="3282948"/>
            <a:ext cx="4929254" cy="51118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600" dirty="0" smtClean="0"/>
              <a:t>Искусство не изображает жизнь, оно творит жизнь! </a:t>
            </a:r>
            <a:endParaRPr lang="ru-RU" sz="16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146" name="Picture 2" descr="http://www.trkterra.ru/sites/default/files/field/image/new_world/21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570" y="946116"/>
            <a:ext cx="3704165" cy="2263805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4243383" y="982629"/>
            <a:ext cx="3468735" cy="9128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Искусство позволяет добыть то, что науке не всегда  доступно.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3927" y="3830644"/>
            <a:ext cx="5440437" cy="226380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Системное развитие творческого мышления,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котором сегодня остро нуждается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современное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общество,  для создания эффективной экономики,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появлении  конкурентно-способного производства,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развития сильного и стабильного государства,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возможно только при появлении нового человека,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человека творца, человека созидателя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84825" y="2260584"/>
            <a:ext cx="3359195" cy="17161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Художественное сознание появилось задолго до развития речи. Древнейшие произведения искусства, такие как ожерелье из раковин, найденное в Южной Африке, датируются </a:t>
            </a:r>
            <a:r>
              <a:rPr lang="ru-RU" sz="1400" dirty="0" smtClean="0"/>
              <a:t>75 </a:t>
            </a:r>
            <a:r>
              <a:rPr lang="ru-RU" sz="1600" dirty="0" smtClean="0"/>
              <a:t>тысячелетием до н. э. и боле</a:t>
            </a:r>
            <a:endParaRPr lang="ru-RU" sz="1600" dirty="0"/>
          </a:p>
        </p:txBody>
      </p:sp>
      <p:pic>
        <p:nvPicPr>
          <p:cNvPr id="80898" name="Picture 2" descr="http://dl.hostingfailov.com/full/48de656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90" y="4195773"/>
            <a:ext cx="3295531" cy="1606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CustomShape 2"/>
          <p:cNvSpPr/>
          <p:nvPr/>
        </p:nvSpPr>
        <p:spPr>
          <a:xfrm>
            <a:off x="1285852" y="214290"/>
            <a:ext cx="6886548" cy="642942"/>
          </a:xfrm>
          <a:prstGeom prst="roundRect">
            <a:avLst>
              <a:gd name="adj" fmla="val 3600"/>
            </a:avLst>
          </a:prstGeom>
          <a:noFill/>
          <a:ln w="9360">
            <a:noFill/>
            <a:miter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УМК  ПО  ИЗОБРАЗИТЕЛЬНОМУ ИСКУССТВУ  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АВТОРСКОГО КОЛЛЕКТИВА  Л.Г. Савенковой, Е.А.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Ермолинской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Е.С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Медковой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700" name="Picture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4005064"/>
            <a:ext cx="1296000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1" name="Рисунок 70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9952" y="4005064"/>
            <a:ext cx="129600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2" name="Picture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552" y="4077072"/>
            <a:ext cx="108012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3" name="Рисунок 70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68144" y="4005064"/>
            <a:ext cx="1296000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4" name="Picture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67744" y="1556792"/>
            <a:ext cx="1403888" cy="215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5" name="Picture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39952" y="1772816"/>
            <a:ext cx="1296144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" name="Picture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96136" y="1700808"/>
            <a:ext cx="1296000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7" name="Picture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52320" y="1700808"/>
            <a:ext cx="1317960" cy="195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1560" y="1916832"/>
            <a:ext cx="1080120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http://www.vgf.ru/Portals/0/Images/Proekty/2537_200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96336" y="4005064"/>
            <a:ext cx="1296000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685800" y="2130480"/>
            <a:ext cx="7769880" cy="1467360"/>
          </a:xfrm>
          <a:prstGeom prst="rect">
            <a:avLst/>
          </a:prstGeom>
        </p:spPr>
      </p:sp>
      <p:sp>
        <p:nvSpPr>
          <p:cNvPr id="358" name="CustomShape 2"/>
          <p:cNvSpPr/>
          <p:nvPr/>
        </p:nvSpPr>
        <p:spPr>
          <a:xfrm>
            <a:off x="1371600" y="3886200"/>
            <a:ext cx="6398280" cy="1749960"/>
          </a:xfrm>
          <a:prstGeom prst="rect">
            <a:avLst/>
          </a:prstGeom>
        </p:spPr>
      </p:sp>
      <p:sp>
        <p:nvSpPr>
          <p:cNvPr id="367" name="CustomShape 4"/>
          <p:cNvSpPr/>
          <p:nvPr/>
        </p:nvSpPr>
        <p:spPr>
          <a:xfrm>
            <a:off x="395536" y="908720"/>
            <a:ext cx="5904656" cy="5400600"/>
          </a:xfrm>
          <a:prstGeom prst="roundRect">
            <a:avLst>
              <a:gd name="adj" fmla="val 16667"/>
            </a:avLst>
          </a:prstGeom>
        </p:spPr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авторского коллектива</a:t>
            </a:r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lnSpc>
                <a:spcPct val="100000"/>
              </a:lnSpc>
            </a:pPr>
            <a:endParaRPr lang="ru-RU" sz="28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endParaRPr lang="ru-RU" sz="28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endParaRPr lang="ru-RU" sz="28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endParaRPr lang="ru-RU" sz="28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endParaRPr lang="ru-RU" sz="28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endParaRPr lang="ru-RU" sz="28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endParaRPr lang="ru-RU" sz="28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endParaRPr lang="ru-RU" sz="28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endParaRPr lang="ru-RU" sz="28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endParaRPr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1844824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Савенкова  Любовь Григорьевна </a:t>
            </a:r>
            <a:r>
              <a:rPr lang="ru-RU" sz="2000" b="1" dirty="0" smtClean="0"/>
              <a:t>-  </a:t>
            </a:r>
            <a:r>
              <a:rPr lang="ru-RU" sz="2000" dirty="0" smtClean="0"/>
              <a:t>д.п.н., зам. директора </a:t>
            </a:r>
          </a:p>
          <a:p>
            <a:pPr>
              <a:lnSpc>
                <a:spcPct val="100000"/>
              </a:lnSpc>
            </a:pPr>
            <a:r>
              <a:rPr lang="ru-RU" sz="2000" dirty="0" smtClean="0"/>
              <a:t>по  научной работе ФГБНУ (Институт художественного </a:t>
            </a:r>
          </a:p>
          <a:p>
            <a:pPr>
              <a:lnSpc>
                <a:spcPct val="100000"/>
              </a:lnSpc>
            </a:pPr>
            <a:r>
              <a:rPr lang="ru-RU" sz="2000" dirty="0" smtClean="0"/>
              <a:t>образования РАО), профессор,  член корреспондент РАО.</a:t>
            </a:r>
          </a:p>
          <a:p>
            <a:pPr>
              <a:lnSpc>
                <a:spcPct val="100000"/>
              </a:lnSpc>
            </a:pPr>
            <a:endParaRPr lang="ru-RU" sz="2000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ru-RU" sz="2000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ru-RU" sz="2000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ru-RU" sz="2000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ru-RU" sz="2000" dirty="0" smtClean="0">
              <a:latin typeface="+mj-lt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467544" y="2708920"/>
            <a:ext cx="7488832" cy="2477736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CC3399"/>
                </a:solidFill>
              </a:rPr>
              <a:t>  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FF6600"/>
                </a:solidFill>
              </a:rPr>
              <a:t>Авторы:</a:t>
            </a:r>
          </a:p>
          <a:p>
            <a:pPr>
              <a:lnSpc>
                <a:spcPct val="90000"/>
              </a:lnSpc>
            </a:pPr>
            <a:endParaRPr lang="ru-RU" sz="2000" b="1" dirty="0" smtClean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 dirty="0" err="1" smtClean="0">
                <a:solidFill>
                  <a:srgbClr val="0070C0"/>
                </a:solidFill>
              </a:rPr>
              <a:t>Ермолинская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Елена Александровна </a:t>
            </a:r>
            <a:r>
              <a:rPr lang="ru-RU" sz="2000" b="1" dirty="0" smtClean="0"/>
              <a:t>- </a:t>
            </a:r>
            <a:r>
              <a:rPr lang="ru-RU" sz="2000" dirty="0"/>
              <a:t>к.п.н</a:t>
            </a:r>
            <a:r>
              <a:rPr lang="ru-RU" sz="2000" dirty="0" smtClean="0"/>
              <a:t>., доцент педагогического  факультета  Московского государственного</a:t>
            </a:r>
          </a:p>
          <a:p>
            <a:pPr>
              <a:lnSpc>
                <a:spcPct val="90000"/>
              </a:lnSpc>
            </a:pPr>
            <a:r>
              <a:rPr lang="ru-RU" sz="2000" dirty="0" smtClean="0"/>
              <a:t>областного гуманитарного института </a:t>
            </a:r>
          </a:p>
          <a:p>
            <a:pPr>
              <a:lnSpc>
                <a:spcPct val="90000"/>
              </a:lnSpc>
            </a:pPr>
            <a:endParaRPr lang="ru-RU" sz="2000" dirty="0" smtClean="0"/>
          </a:p>
          <a:p>
            <a:pPr>
              <a:lnSpc>
                <a:spcPct val="90000"/>
              </a:lnSpc>
            </a:pPr>
            <a:endParaRPr lang="ru-RU" sz="2000" dirty="0" smtClean="0"/>
          </a:p>
          <a:p>
            <a:pPr>
              <a:lnSpc>
                <a:spcPct val="90000"/>
              </a:lnSpc>
            </a:pPr>
            <a:endParaRPr lang="ru-RU" sz="2000" dirty="0" smtClean="0"/>
          </a:p>
          <a:p>
            <a:pPr>
              <a:lnSpc>
                <a:spcPct val="90000"/>
              </a:lnSpc>
            </a:pPr>
            <a:endParaRPr lang="ru-RU" sz="2000" dirty="0" smtClean="0"/>
          </a:p>
          <a:p>
            <a:pPr>
              <a:lnSpc>
                <a:spcPct val="90000"/>
              </a:lnSpc>
            </a:pPr>
            <a:endParaRPr lang="ru-RU" sz="2000" dirty="0" smtClean="0"/>
          </a:p>
          <a:p>
            <a:pPr>
              <a:lnSpc>
                <a:spcPct val="90000"/>
              </a:lnSpc>
            </a:pPr>
            <a:endParaRPr lang="ru-RU" sz="2000" b="1" dirty="0" smtClean="0">
              <a:solidFill>
                <a:srgbClr val="CC3399"/>
              </a:solidFill>
            </a:endParaRPr>
          </a:p>
          <a:p>
            <a:pPr>
              <a:lnSpc>
                <a:spcPct val="90000"/>
              </a:lnSpc>
            </a:pPr>
            <a:endParaRPr lang="ru-RU" sz="2000" b="1" dirty="0" smtClean="0">
              <a:solidFill>
                <a:srgbClr val="CC3399"/>
              </a:solidFill>
            </a:endParaRPr>
          </a:p>
          <a:p>
            <a:pPr>
              <a:lnSpc>
                <a:spcPct val="90000"/>
              </a:lnSpc>
            </a:pPr>
            <a:endParaRPr lang="ru-RU" sz="2000" b="1" dirty="0" smtClean="0">
              <a:solidFill>
                <a:srgbClr val="CC3399"/>
              </a:solidFill>
            </a:endParaRPr>
          </a:p>
          <a:p>
            <a:pPr>
              <a:lnSpc>
                <a:spcPct val="90000"/>
              </a:lnSpc>
            </a:pPr>
            <a:endParaRPr lang="ru-RU" sz="2000" b="1" dirty="0" smtClean="0">
              <a:solidFill>
                <a:srgbClr val="CC3399"/>
              </a:solidFill>
            </a:endParaRPr>
          </a:p>
          <a:p>
            <a:pPr>
              <a:lnSpc>
                <a:spcPct val="90000"/>
              </a:lnSpc>
            </a:pPr>
            <a:endParaRPr dirty="0"/>
          </a:p>
        </p:txBody>
      </p:sp>
      <p:sp>
        <p:nvSpPr>
          <p:cNvPr id="15" name="CustomShape 3"/>
          <p:cNvSpPr/>
          <p:nvPr/>
        </p:nvSpPr>
        <p:spPr>
          <a:xfrm>
            <a:off x="539552" y="4608000"/>
            <a:ext cx="7272808" cy="152244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90000"/>
              </a:lnSpc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 dirty="0" err="1" smtClean="0">
                <a:solidFill>
                  <a:srgbClr val="0070C0"/>
                </a:solidFill>
              </a:rPr>
              <a:t>Медкова</a:t>
            </a:r>
            <a:r>
              <a:rPr lang="ru-RU" sz="2000" b="1" dirty="0" smtClean="0">
                <a:solidFill>
                  <a:srgbClr val="0070C0"/>
                </a:solidFill>
              </a:rPr>
              <a:t>  </a:t>
            </a:r>
            <a:r>
              <a:rPr lang="ru-RU" sz="2000" b="1" dirty="0">
                <a:solidFill>
                  <a:srgbClr val="0070C0"/>
                </a:solidFill>
              </a:rPr>
              <a:t>Елена  </a:t>
            </a:r>
            <a:r>
              <a:rPr lang="ru-RU" sz="2000" b="1" dirty="0" smtClean="0">
                <a:solidFill>
                  <a:srgbClr val="0070C0"/>
                </a:solidFill>
              </a:rPr>
              <a:t>Стоянова</a:t>
            </a:r>
            <a:r>
              <a:rPr lang="ru-RU" sz="2000" dirty="0" smtClean="0">
                <a:solidFill>
                  <a:srgbClr val="0070C0"/>
                </a:solidFill>
              </a:rPr>
              <a:t>   </a:t>
            </a:r>
            <a:r>
              <a:rPr lang="ru-RU" sz="2000" dirty="0" smtClean="0"/>
              <a:t>-  </a:t>
            </a:r>
            <a:r>
              <a:rPr lang="ru-RU" sz="2000" dirty="0"/>
              <a:t>к.п.н., </a:t>
            </a:r>
            <a:r>
              <a:rPr lang="ru-RU" sz="2000" dirty="0" smtClean="0"/>
              <a:t>искусствовед,</a:t>
            </a:r>
            <a:r>
              <a:rPr lang="ru-RU" dirty="0"/>
              <a:t> </a:t>
            </a:r>
            <a:endParaRPr lang="ru-RU" dirty="0" smtClean="0"/>
          </a:p>
          <a:p>
            <a:pPr>
              <a:lnSpc>
                <a:spcPct val="90000"/>
              </a:lnSpc>
            </a:pPr>
            <a:r>
              <a:rPr lang="ru-RU" sz="2000" dirty="0" smtClean="0"/>
              <a:t>научный </a:t>
            </a:r>
            <a:r>
              <a:rPr lang="ru-RU" sz="2000" dirty="0"/>
              <a:t>сотрудник </a:t>
            </a:r>
            <a:r>
              <a:rPr lang="ru-RU" sz="2000" dirty="0" smtClean="0"/>
              <a:t>лаборатории </a:t>
            </a:r>
            <a:r>
              <a:rPr lang="ru-RU" sz="2000" dirty="0"/>
              <a:t>Интеграции искусств </a:t>
            </a:r>
            <a:endParaRPr lang="ru-RU" sz="2000" dirty="0" smtClean="0"/>
          </a:p>
          <a:p>
            <a:pPr>
              <a:lnSpc>
                <a:spcPct val="90000"/>
              </a:lnSpc>
            </a:pPr>
            <a:r>
              <a:rPr lang="ru-RU" sz="2000" dirty="0" smtClean="0"/>
              <a:t>и </a:t>
            </a:r>
            <a:r>
              <a:rPr lang="ru-RU" sz="2000" dirty="0"/>
              <a:t>Мировой  </a:t>
            </a:r>
            <a:r>
              <a:rPr lang="ru-RU" sz="2000" dirty="0" smtClean="0"/>
              <a:t>художественной культуры ФГБНУ ИХО РАО</a:t>
            </a:r>
            <a:r>
              <a:rPr lang="ru-RU" sz="2000" dirty="0"/>
              <a:t>.</a:t>
            </a:r>
            <a:endParaRPr dirty="0"/>
          </a:p>
        </p:txBody>
      </p:sp>
      <p:pic>
        <p:nvPicPr>
          <p:cNvPr id="18" name="Picture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6296" y="4797152"/>
            <a:ext cx="1682642" cy="3734123"/>
          </a:xfrm>
          <a:prstGeom prst="rect">
            <a:avLst/>
          </a:prstGeom>
        </p:spPr>
      </p:pic>
      <p:pic>
        <p:nvPicPr>
          <p:cNvPr id="19" name="Pictur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64288" y="620688"/>
            <a:ext cx="1656184" cy="3600000"/>
          </a:xfrm>
          <a:prstGeom prst="rect">
            <a:avLst/>
          </a:prstGeom>
        </p:spPr>
      </p:pic>
      <p:pic>
        <p:nvPicPr>
          <p:cNvPr id="20" name="Picture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4288" y="2708920"/>
            <a:ext cx="1776101" cy="3600000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482544" y="215856"/>
            <a:ext cx="6120680" cy="86409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АВТОРСКИЙ  КОЛЛЕКТИВ -  ЛАУРЕАТЫ   ПРЕМИИ ПРАВИТЕЛЬСТВА  РОССИЙСКОЙ  ФЕДЕРАЦИИ 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 ОБЛАСТИ ОБРАЗОВАНИЯ  2006 Г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Рисунок 2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2080" y="836712"/>
            <a:ext cx="1008112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4" name="Рисунок 2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0156" y="4341825"/>
            <a:ext cx="1150200" cy="167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7" name="Рисунок 2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51598" y="4013208"/>
            <a:ext cx="115212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0" name="Picture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536" y="2060848"/>
            <a:ext cx="1584176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2" name="CustomShape 1"/>
          <p:cNvSpPr/>
          <p:nvPr/>
        </p:nvSpPr>
        <p:spPr>
          <a:xfrm>
            <a:off x="251520" y="116632"/>
            <a:ext cx="8676456" cy="9807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108000" tIns="63000" rIns="108000" bIns="63000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МЕТОДИЧЕСКИЙ ШЛЕЙФ  К  УМК ПО  ИЗОБРАЗИТЕЛЬНОМУ  ИСКУССТВУ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АВТОРСКОГО КОЛЛЕКТИВА  Л.Г. Савенковой, Е.А.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Ермолинской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Е.С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Медковой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100000"/>
              </a:lnSpc>
            </a:pPr>
            <a:endParaRPr lang="ru-RU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33" name="Picture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9552" y="3717032"/>
            <a:ext cx="1152128" cy="1726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6" name="Picture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79712" y="2564904"/>
            <a:ext cx="1584176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8" name="Рисунок 2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29234" y="2625714"/>
            <a:ext cx="1584176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9" name="Рисунок 2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35806" y="2370123"/>
            <a:ext cx="1584176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1" name="Рисунок 24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19672" y="4221088"/>
            <a:ext cx="1152128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0" name="Picture 2" descr="http://www.vgf.ru/Portals/0/Images/Proekty/2648_200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8" y="836712"/>
            <a:ext cx="1080120" cy="1620179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>
          <a:xfrm>
            <a:off x="3805227" y="1420785"/>
            <a:ext cx="1368152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Программа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49955" y="6021423"/>
            <a:ext cx="2016224" cy="50303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Методические рекомендации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91880" y="2852936"/>
            <a:ext cx="1737354" cy="57606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Рабочая тетрадь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0" y="5692806"/>
            <a:ext cx="2016224" cy="57606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Органайзеры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5602" name="Picture 2" descr="https://www.vgf.ru/Portals/0/Images/Proekty/2648_200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13123" y="4159260"/>
            <a:ext cx="1080120" cy="1539171"/>
          </a:xfrm>
          <a:prstGeom prst="rect">
            <a:avLst/>
          </a:prstGeom>
          <a:noFill/>
        </p:spPr>
      </p:pic>
      <p:sp>
        <p:nvSpPr>
          <p:cNvPr id="22" name="Скругленный прямоугольник 21"/>
          <p:cNvSpPr/>
          <p:nvPr/>
        </p:nvSpPr>
        <p:spPr>
          <a:xfrm>
            <a:off x="3184505" y="5589240"/>
            <a:ext cx="1862163" cy="87248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Методическое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пособие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www.vgf.ru/Portals/0/Images/Proekty/5046_200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93040" y="4378338"/>
            <a:ext cx="1100392" cy="1606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kern="1200" cap="none" spc="0" normalizeH="0" baseline="0" noProof="0" dirty="0" smtClean="0">
            <a:ln>
              <a:noFill/>
            </a:ln>
            <a:solidFill>
              <a:srgbClr val="0070C0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2310</Words>
  <Application>Microsoft Office PowerPoint</Application>
  <PresentationFormat>Экран (4:3)</PresentationFormat>
  <Paragraphs>539</Paragraphs>
  <Slides>55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«Современные подходы  к организации и проведению урока изобразительного искусства   в условиях реализации требований ФГОС». </vt:lpstr>
      <vt:lpstr>Слайд 2</vt:lpstr>
      <vt:lpstr>НАУКА И ИСКУССТВО: ТАК ЛИ ОНИ РАЗЛИЧНЫ?</vt:lpstr>
      <vt:lpstr>Для стратегии образования будущего важными ориентирами становятся:</vt:lpstr>
      <vt:lpstr>Теория поколений  разработана Нейлом Хоувом и Вильямом Штраусом в 1991 г. адаптирована в России командой под руководством Евгении Шамис</vt:lpstr>
      <vt:lpstr>ТВОРЧЕСТВО- ЭТО  ТО  ДЛЯ  ЧЕГО  СОЗДАН  МОЗГ!</vt:lpstr>
      <vt:lpstr>Слайд 7</vt:lpstr>
      <vt:lpstr>Слайд 8</vt:lpstr>
      <vt:lpstr>Слайд 9</vt:lpstr>
      <vt:lpstr>Слайд 10</vt:lpstr>
      <vt:lpstr>Слайд 11</vt:lpstr>
      <vt:lpstr>Признаки современного урока искусства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Мы должны готовить наших детей к их «завтра», а не к нашему вчера.  Электронная форма учебника 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Company>Drofa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Информационно-методическое обеспечение образовательного процесса средствами УМК по искусству</dc:title>
  <dc:creator>zgonnik.m</dc:creator>
  <cp:lastModifiedBy>TrufanovaSN</cp:lastModifiedBy>
  <cp:revision>231</cp:revision>
  <dcterms:created xsi:type="dcterms:W3CDTF">2016-02-29T07:29:54Z</dcterms:created>
  <dcterms:modified xsi:type="dcterms:W3CDTF">2017-02-02T09:31:01Z</dcterms:modified>
</cp:coreProperties>
</file>