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4" r:id="rId4"/>
    <p:sldId id="263" r:id="rId5"/>
    <p:sldId id="265" r:id="rId6"/>
    <p:sldId id="258" r:id="rId7"/>
    <p:sldId id="268" r:id="rId8"/>
    <p:sldId id="262" r:id="rId9"/>
    <p:sldId id="270" r:id="rId10"/>
    <p:sldId id="271" r:id="rId11"/>
    <p:sldId id="274" r:id="rId12"/>
    <p:sldId id="275" r:id="rId13"/>
    <p:sldId id="276" r:id="rId14"/>
    <p:sldId id="277" r:id="rId15"/>
    <p:sldId id="273" r:id="rId16"/>
    <p:sldId id="269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9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8082D-7594-4016-AF31-45D8D0811C6A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B4AC-8D42-4DE7-AAFE-898CED01B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6D82-619F-4712-939E-F7F545065395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7B4D-7B86-4956-85C7-B73DB315C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623F-B647-4163-9E5F-99C9683D7235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759B-6ECB-43CB-AC35-3CBEB054C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73AA-2CC4-428C-B1E2-8394155F798A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E68D1-9EE6-4665-942F-829FB00BB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CD8E-F780-4116-AF6C-5223FB236F8F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FB509-1A80-4732-B1B6-081E15606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CF90-4CEE-447F-9B14-63D7DBD8F882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AA4-DC19-467D-B16A-63C584782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33552-87E3-4BC3-9E69-D3196CBF31B0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F27A-862E-4107-AFEC-F043BA07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8493-26CE-45E0-BC9B-9A40ABC6DD90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CA44A-DB76-4786-AC76-C2E74218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AAA4-D2D2-4295-8D61-8444A2DA48DC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39A4-9D69-4941-AD7E-26F180FD0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64CA-1D0C-419C-803C-A0C955FD0EBE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320A-EEDA-4DE8-AEE8-02E70E8C4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02A7-28EF-414F-8C77-9ED82D8AF468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76602-39C3-427F-9665-820ECBF69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BEE3D3-7A85-49D2-A9A0-D2ACF6B5C36E}" type="datetimeFigureOut">
              <a:rPr lang="ru-RU"/>
              <a:pPr>
                <a:defRPr/>
              </a:pPr>
              <a:t>31.01.2017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8C989D-37A2-4951-BAA0-DDDFDC2A3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\&#1057;.%20&#1071;.%20&#1052;&#1072;&#1088;&#1096;&#1072;&#1082;1\&#1047;&#1074;&#1086;&#1085;&#1086;&#108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\&#1057;.%20&#1071;.%20&#1052;&#1072;&#1088;&#1096;&#1072;&#1082;1\&#1047;&#1074;&#1086;&#1085;&#1086;&#108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\&#1057;.%20&#1071;.%20&#1052;&#1072;&#1088;&#1096;&#1072;&#1082;1\&#1047;&#1074;&#1086;&#1085;&#1086;&#108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\&#1057;.%20&#1071;.%20&#1052;&#1072;&#1088;&#1096;&#1072;&#1082;1\&#1047;&#1074;&#1086;&#1085;&#1086;&#108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\&#1057;.%20&#1071;.%20&#1052;&#1072;&#1088;&#1096;&#1072;&#1082;1\&#1047;&#1074;&#1086;&#1085;&#1086;&#108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2;&#1072;&#1089;&#1090;&#1077;&#1088;-&#1082;&#1083;&#1072;&#1089;&#1089;\&#1057;.%20&#1071;.%20&#1052;&#1072;&#1088;&#1096;&#1072;&#1082;1\&#1047;&#1074;&#1086;&#1085;&#1086;&#108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500187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Урок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Азбуки 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театра</a:t>
            </a:r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4214812" cy="343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286250" cy="3457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571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cons_fo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ons_for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24 C -0.00503 0.00417 -0.00729 0.00972 -0.00625 0.01296 C -0.00382 0.03308 0.03299 0.04025 0.07518 0.03099 C 0.11684 0.02198 0.14966 -0.00069 0.1474 -0.01988 C 0.1467 -0.02428 0.14445 -0.02844 0.1408 -0.03145 C 0.1316 -0.01595 0.10521 -0.00092 0.07257 0.00648 C 0.03924 0.01365 0.01042 0.01041 -0.00225 0.00024 Z " pathEditMode="relative" rAng="-5954325" ptsTypes="fffffff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8572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Антракт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71688"/>
            <a:ext cx="4286250" cy="3857625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2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00188"/>
            <a:ext cx="4214812" cy="3500437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5643563" y="5357813"/>
            <a:ext cx="2600845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Calibri" pitchFamily="34" charset="0"/>
              </a:rPr>
              <a:t>Буфет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500187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Урок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Азбуки 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театра</a:t>
            </a:r>
          </a:p>
        </p:txBody>
      </p:sp>
      <p:pic>
        <p:nvPicPr>
          <p:cNvPr id="23555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4214812" cy="343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286250" cy="3457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571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24 C -0.00503 0.00417 -0.00729 0.00972 -0.00625 0.01296 C -0.00382 0.03308 0.03299 0.04025 0.07518 0.03099 C 0.11684 0.02198 0.14966 -0.00069 0.1474 -0.01988 C 0.1467 -0.02428 0.14445 -0.02844 0.1408 -0.03145 C 0.1316 -0.01595 0.10521 -0.00092 0.07257 0.00648 C 0.03924 0.01365 0.01042 0.01041 -0.00225 0.00024 Z " pathEditMode="relative" rAng="-5954325" ptsTypes="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500187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Урок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Азбуки 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театра</a:t>
            </a:r>
          </a:p>
        </p:txBody>
      </p:sp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4214812" cy="343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286250" cy="3457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571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24 C -0.00503 0.00417 -0.00729 0.00972 -0.00625 0.01296 C -0.00382 0.03308 0.03299 0.04025 0.07518 0.03099 C 0.11684 0.02198 0.14966 -0.00069 0.1474 -0.01988 C 0.1467 -0.02428 0.14445 -0.02844 0.1408 -0.03145 C 0.1316 -0.01595 0.10521 -0.00092 0.07257 0.00648 C 0.03924 0.01365 0.01042 0.01041 -0.00225 0.00024 Z " pathEditMode="relative" rAng="-5954325" ptsTypes="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500187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Урок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Азбуки 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театра</a:t>
            </a:r>
          </a:p>
        </p:txBody>
      </p:sp>
      <p:pic>
        <p:nvPicPr>
          <p:cNvPr id="25603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4214812" cy="343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286250" cy="3457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571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24 C -0.00503 0.00417 -0.00729 0.00972 -0.00625 0.01296 C -0.00382 0.03308 0.03299 0.04025 0.07518 0.03099 C 0.11684 0.02198 0.14966 -0.00069 0.1474 -0.01988 C 0.1467 -0.02428 0.14445 -0.02844 0.1408 -0.03145 C 0.1316 -0.01595 0.10521 -0.00092 0.07257 0.00648 C 0.03924 0.01365 0.01042 0.01041 -0.00225 0.00024 Z " pathEditMode="relative" rAng="-5954325" ptsTypes="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8572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2   отделение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662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214438"/>
            <a:ext cx="4714875" cy="542925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6629" name="Picture 5" descr="cons_f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cons_f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8572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2   отделение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285875" y="5857875"/>
            <a:ext cx="6572250" cy="785813"/>
          </a:xfrm>
          <a:prstGeom prst="verticalScroll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</a:rPr>
              <a:t>Гости   из   Англии</a:t>
            </a:r>
          </a:p>
        </p:txBody>
      </p:sp>
      <p:pic>
        <p:nvPicPr>
          <p:cNvPr id="27652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214438"/>
            <a:ext cx="6072188" cy="4429125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31432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Урок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Азбуки 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театра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по стихам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С. Я. Маршака</a:t>
            </a:r>
          </a:p>
        </p:txBody>
      </p:sp>
      <p:pic>
        <p:nvPicPr>
          <p:cNvPr id="28675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63" y="2786063"/>
            <a:ext cx="5857875" cy="3929062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4287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Что  объединяет все  эти  слова?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88" y="1939925"/>
            <a:ext cx="5857875" cy="3785652"/>
          </a:xfrm>
          <a:prstGeom prst="rect">
            <a:avLst/>
          </a:prstGeom>
          <a:solidFill>
            <a:srgbClr val="FFFF00"/>
          </a:solidFill>
          <a:ln w="63500" cmpd="sng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буфет   	</a:t>
            </a:r>
            <a:r>
              <a:rPr lang="ru-RU" sz="4000" b="1" dirty="0">
                <a:solidFill>
                  <a:srgbClr val="C00000"/>
                </a:solidFill>
              </a:rPr>
              <a:t>     </a:t>
            </a:r>
            <a:r>
              <a:rPr lang="ru-RU" sz="4000" b="1" dirty="0" smtClean="0">
                <a:solidFill>
                  <a:srgbClr val="C00000"/>
                </a:solidFill>
                <a:latin typeface="Calibri" pitchFamily="34" charset="0"/>
              </a:rPr>
              <a:t>3 </a:t>
            </a:r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звонка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отделение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реквизит		сцена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костюмер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зрители		актёры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Calibri" pitchFamily="34" charset="0"/>
              </a:rPr>
              <a:t>аплодисменты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4287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Что  объединяет все  эти  слова?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3286125" y="5786438"/>
            <a:ext cx="2571750" cy="862012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 b="1">
                <a:solidFill>
                  <a:srgbClr val="C00000"/>
                </a:solidFill>
                <a:latin typeface="Calibri" pitchFamily="34" charset="0"/>
              </a:rPr>
              <a:t>ТЕАТР</a:t>
            </a:r>
          </a:p>
        </p:txBody>
      </p:sp>
      <p:pic>
        <p:nvPicPr>
          <p:cNvPr id="30724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000250"/>
            <a:ext cx="4214812" cy="343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5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000250"/>
            <a:ext cx="4286250" cy="3457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27" name="Picture 7" descr="cons_for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cons_for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500187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Урок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Азбуки 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театра</a:t>
            </a:r>
          </a:p>
        </p:txBody>
      </p:sp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4214812" cy="343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0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286250" cy="3457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571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24 C -0.00503 0.00417 -0.00729 0.00972 -0.00625 0.01296 C -0.00382 0.03308 0.03299 0.04025 0.07518 0.03099 C 0.11684 0.02198 0.14966 -0.00069 0.1474 -0.01988 C 0.1467 -0.02428 0.14445 -0.02844 0.1408 -0.03145 C 0.1316 -0.01595 0.10521 -0.00092 0.07257 0.00648 C 0.03924 0.01365 0.01042 0.01041 -0.00225 0.00024 Z " pathEditMode="relative" rAng="-5954325" ptsTypes="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714750"/>
            <a:ext cx="4071937" cy="295751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0"/>
            <a:ext cx="4214812" cy="2928938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64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313"/>
            <a:ext cx="4238625" cy="31718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365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214313"/>
            <a:ext cx="4071937" cy="32146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3" cstate="print"/>
          <a:srcRect l="3946" t="4843" r="4808" b="4701"/>
          <a:stretch>
            <a:fillRect/>
          </a:stretch>
        </p:blipFill>
        <p:spPr bwMode="auto">
          <a:xfrm>
            <a:off x="827088" y="1341438"/>
            <a:ext cx="75612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28794" y="1500174"/>
            <a:ext cx="56556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Школьный  театр</a:t>
            </a:r>
          </a:p>
        </p:txBody>
      </p:sp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571750"/>
            <a:ext cx="3143250" cy="24288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17197" y="5072074"/>
            <a:ext cx="721819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Уроки  Азбуки  театра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7410" name="Рисунок 2"/>
          <p:cNvPicPr>
            <a:picLocks noChangeAspect="1" noChangeArrowheads="1"/>
          </p:cNvPicPr>
          <p:nvPr/>
        </p:nvPicPr>
        <p:blipFill>
          <a:blip r:embed="rId3" cstate="print"/>
          <a:srcRect l="3084" t="3532" r="4808" b="6012"/>
          <a:stretch>
            <a:fillRect/>
          </a:stretch>
        </p:blipFill>
        <p:spPr bwMode="auto">
          <a:xfrm>
            <a:off x="755650" y="1268413"/>
            <a:ext cx="76327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2928934"/>
            <a:ext cx="35719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1 </a:t>
            </a:r>
            <a:r>
              <a:rPr lang="ru-RU" sz="36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отделение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928934"/>
            <a:ext cx="35719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2  отделение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501008"/>
            <a:ext cx="350046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1</a:t>
            </a: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).</a:t>
            </a:r>
            <a:r>
              <a:rPr lang="en-US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Вот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какой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рассеянный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301208"/>
            <a:ext cx="35719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2).</a:t>
            </a:r>
            <a:r>
              <a:rPr lang="en-US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Багаж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501008"/>
            <a:ext cx="35719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1</a:t>
            </a: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).</a:t>
            </a:r>
            <a:r>
              <a:rPr lang="en-US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Детки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в   клетке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4797152"/>
            <a:ext cx="35719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2).</a:t>
            </a:r>
            <a:r>
              <a:rPr lang="en-US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Гости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50" dirty="0">
                <a:ln w="11430"/>
                <a:solidFill>
                  <a:srgbClr val="92D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из   Англии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2857500"/>
            <a:ext cx="46038" cy="3286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500174"/>
            <a:ext cx="721523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Уроки  Азбуки  театра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по  стихам С. Я. Маршака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4572000" y="-714375"/>
            <a:ext cx="71438" cy="721518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8434" name="Picture 2" descr="F:\My Documents\Школа\Началка\Пособия\Пособия чтение\Писатели детям\С. Я. Марша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3492500" cy="4837112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586389" y="2286000"/>
            <a:ext cx="4378122" cy="3785652"/>
          </a:xfrm>
          <a:prstGeom prst="rect">
            <a:avLst/>
          </a:prstGeom>
          <a:solidFill>
            <a:srgbClr val="FFC000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Самуил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Яковлевич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Маршак</a:t>
            </a:r>
          </a:p>
          <a:p>
            <a:pPr algn="ctr"/>
            <a:r>
              <a:rPr lang="ru-RU" sz="6000" b="1" dirty="0">
                <a:solidFill>
                  <a:srgbClr val="FF0000"/>
                </a:solidFill>
                <a:latin typeface="Calibri" pitchFamily="34" charset="0"/>
              </a:rPr>
              <a:t>(1887-1964)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1500187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Урок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Азбуки 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ru-RU" sz="4000" b="1" dirty="0">
                <a:solidFill>
                  <a:srgbClr val="FF0000"/>
                </a:solidFill>
              </a:rPr>
              <a:t>театра</a:t>
            </a: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214688"/>
            <a:ext cx="4214812" cy="343852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8"/>
            <a:ext cx="4286250" cy="34575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1571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воно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39200" y="670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00024 C -0.00503 0.00417 -0.00729 0.00972 -0.00625 0.01296 C -0.00382 0.03308 0.03299 0.04025 0.07518 0.03099 C 0.11684 0.02198 0.14966 -0.00069 0.1474 -0.01988 C 0.1467 -0.02428 0.14445 -0.02844 0.1408 -0.03145 C 0.1316 -0.01595 0.10521 -0.00092 0.07257 0.00648 C 0.03924 0.01365 0.01042 0.01041 -0.00225 0.00024 Z " pathEditMode="relative" rAng="-5954325" ptsTypes="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5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8572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1   отделение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48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1214438"/>
            <a:ext cx="4714875" cy="542925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486" name="Picture 6" descr="cons_f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ons_f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3" name="Лента лицом вверх 2"/>
          <p:cNvSpPr/>
          <p:nvPr/>
        </p:nvSpPr>
        <p:spPr>
          <a:xfrm>
            <a:off x="285750" y="214313"/>
            <a:ext cx="8643938" cy="857250"/>
          </a:xfrm>
          <a:prstGeom prst="ribbon2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1   отделение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150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214438"/>
            <a:ext cx="4786313" cy="5429250"/>
          </a:xfrm>
          <a:prstGeom prst="rect">
            <a:avLst/>
          </a:prstGeom>
          <a:noFill/>
          <a:ln w="635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509" name="Picture 5" descr="cons_f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ns_fo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98</Words>
  <Application>Microsoft Office PowerPoint</Application>
  <PresentationFormat>Экран (4:3)</PresentationFormat>
  <Paragraphs>50</Paragraphs>
  <Slides>18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62</cp:revision>
  <dcterms:modified xsi:type="dcterms:W3CDTF">2017-01-31T11:23:33Z</dcterms:modified>
</cp:coreProperties>
</file>