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90" r:id="rId20"/>
    <p:sldId id="292" r:id="rId21"/>
    <p:sldId id="291" r:id="rId22"/>
    <p:sldId id="293" r:id="rId23"/>
    <p:sldId id="294" r:id="rId24"/>
    <p:sldId id="267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2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6850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8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4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0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7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8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55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3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04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7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8E4D6-5E57-4CE2-B588-E50FF1E3A4CA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506B-79E0-403F-82A8-FA4F63EE0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12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6280" y="548680"/>
            <a:ext cx="9037320" cy="224024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Валяние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из шерсти, как один из методов развития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3403104"/>
            <a:ext cx="9158144" cy="711696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«Ум ребенка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находится на кончиках его пальцев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В.Сухомлинский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28567" y="4884400"/>
            <a:ext cx="4871329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Выполнила Мартынова А.А. учитель начальных классов ГБОУ школа №217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им.Н.А.Алексеева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Санкт 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3781145645"/>
      </p:ext>
    </p:extLst>
  </p:cSld>
  <p:clrMapOvr>
    <a:masterClrMapping/>
  </p:clrMapOvr>
  <p:transition spd="slow" advTm="166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WO-_tjghe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119117"/>
            <a:ext cx="12192001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Zp7LIL3jT1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8694" y="0"/>
            <a:ext cx="6803922" cy="7917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1" y="244016"/>
            <a:ext cx="6722949" cy="6356359"/>
          </a:xfrm>
        </p:spPr>
      </p:pic>
    </p:spTree>
    <p:extLst>
      <p:ext uri="{BB962C8B-B14F-4D97-AF65-F5344CB8AC3E}">
        <p14:creationId xmlns:p14="http://schemas.microsoft.com/office/powerpoint/2010/main" val="3933157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85" y="0"/>
            <a:ext cx="9405389" cy="6526002"/>
          </a:xfrm>
        </p:spPr>
      </p:pic>
    </p:spTree>
    <p:extLst>
      <p:ext uri="{BB962C8B-B14F-4D97-AF65-F5344CB8AC3E}">
        <p14:creationId xmlns:p14="http://schemas.microsoft.com/office/powerpoint/2010/main" val="3290860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2" y="-340420"/>
            <a:ext cx="5287284" cy="7514002"/>
          </a:xfrm>
        </p:spPr>
      </p:pic>
    </p:spTree>
    <p:extLst>
      <p:ext uri="{BB962C8B-B14F-4D97-AF65-F5344CB8AC3E}">
        <p14:creationId xmlns:p14="http://schemas.microsoft.com/office/powerpoint/2010/main" val="1001427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83" y="157246"/>
            <a:ext cx="6565959" cy="6565959"/>
          </a:xfrm>
        </p:spPr>
      </p:pic>
    </p:spTree>
    <p:extLst>
      <p:ext uri="{BB962C8B-B14F-4D97-AF65-F5344CB8AC3E}">
        <p14:creationId xmlns:p14="http://schemas.microsoft.com/office/powerpoint/2010/main" val="2963641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111752"/>
            <a:ext cx="11019087" cy="6611453"/>
          </a:xfrm>
        </p:spPr>
      </p:pic>
    </p:spTree>
    <p:extLst>
      <p:ext uri="{BB962C8B-B14F-4D97-AF65-F5344CB8AC3E}">
        <p14:creationId xmlns:p14="http://schemas.microsoft.com/office/powerpoint/2010/main" val="2828295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11"/>
            <a:ext cx="12310280" cy="7261997"/>
          </a:xfrm>
        </p:spPr>
      </p:pic>
    </p:spTree>
    <p:extLst>
      <p:ext uri="{BB962C8B-B14F-4D97-AF65-F5344CB8AC3E}">
        <p14:creationId xmlns:p14="http://schemas.microsoft.com/office/powerpoint/2010/main" val="205419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5" y="0"/>
            <a:ext cx="11824304" cy="7094582"/>
          </a:xfrm>
        </p:spPr>
      </p:pic>
    </p:spTree>
    <p:extLst>
      <p:ext uri="{BB962C8B-B14F-4D97-AF65-F5344CB8AC3E}">
        <p14:creationId xmlns:p14="http://schemas.microsoft.com/office/powerpoint/2010/main" val="169577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084" y="285402"/>
            <a:ext cx="9528629" cy="745112"/>
          </a:xfrm>
        </p:spPr>
        <p:txBody>
          <a:bodyPr/>
          <a:lstStyle/>
          <a:p>
            <a:pPr algn="ctr"/>
            <a:r>
              <a:rPr lang="ru-RU" dirty="0" smtClean="0"/>
              <a:t>Этапы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383" y="1030514"/>
            <a:ext cx="10824029" cy="239195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Шаг 1. По размеру подложки, вынутой из фоторамки, выкроили прямоугольник из белой </a:t>
            </a:r>
            <a:r>
              <a:rPr lang="ru-RU" dirty="0" smtClean="0"/>
              <a:t>фланели или фетра</a:t>
            </a:r>
            <a:endParaRPr lang="ru-RU" dirty="0"/>
          </a:p>
          <a:p>
            <a:r>
              <a:rPr lang="ru-RU" dirty="0" smtClean="0"/>
              <a:t>Шаг 2. Фланель наклеиваем на подложку</a:t>
            </a:r>
          </a:p>
          <a:p>
            <a:r>
              <a:rPr lang="ru-RU" dirty="0" smtClean="0"/>
              <a:t>Шаг 3. </a:t>
            </a:r>
            <a:r>
              <a:rPr lang="ru-RU" dirty="0"/>
              <a:t>«Писать» картину начинаем сверху</a:t>
            </a:r>
          </a:p>
          <a:p>
            <a:r>
              <a:rPr lang="ru-RU" dirty="0"/>
              <a:t>Шаг 4. Отрывая от ленты шерсти тонкие пряди, выкладываем их на фон. </a:t>
            </a:r>
          </a:p>
          <a:p>
            <a:r>
              <a:rPr lang="ru-RU" dirty="0"/>
              <a:t>Шаг 5. Фон готов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3422468"/>
            <a:ext cx="533400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15" y="3422468"/>
            <a:ext cx="5264677" cy="31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9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838200"/>
            <a:ext cx="10820400" cy="5380485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Цель таких занятий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развитие интеллекта ребенка путем развития моторной координации рук, воспитание художественного вкуса, развитие творческих сторон личности, развитие способностей к реализации замыслов по средствам использования изобразительных средств выражения (техника, приемы, материалы).</a:t>
            </a:r>
          </a:p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Задачи валяния из шерсти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познакомить обучающихся с таким материалом, как шерсть, научить приёмам работы, формировать умение составлять композиции по своему замыслу.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5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454" y="577516"/>
            <a:ext cx="5342020" cy="5895473"/>
          </a:xfrm>
        </p:spPr>
        <p:txBody>
          <a:bodyPr/>
          <a:lstStyle/>
          <a:p>
            <a:r>
              <a:rPr lang="ru-RU" sz="3200" dirty="0"/>
              <a:t>Шаг 6. Приготовили красную пряжу для лепестков</a:t>
            </a:r>
          </a:p>
          <a:p>
            <a:r>
              <a:rPr lang="ru-RU" sz="3200" dirty="0"/>
              <a:t>Шаг 7. Формируем лепестки, скручивая края с двух сторон. </a:t>
            </a:r>
          </a:p>
          <a:p>
            <a:r>
              <a:rPr lang="ru-RU" sz="3200" dirty="0"/>
              <a:t>Шаг 8. Лепестки скрутили. </a:t>
            </a:r>
          </a:p>
          <a:p>
            <a:r>
              <a:rPr lang="ru-RU" sz="3200" dirty="0"/>
              <a:t>Шаг 9. Обрезаем острые края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21" y="1732547"/>
            <a:ext cx="2963779" cy="4939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0" y="1732547"/>
            <a:ext cx="3043991" cy="50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71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453" y="212329"/>
            <a:ext cx="5847347" cy="61162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Шаг </a:t>
            </a:r>
            <a:r>
              <a:rPr lang="ru-RU" sz="3200" dirty="0"/>
              <a:t>10. Укладываем готовые лепестки на поверхность и получается вот такой цветок. </a:t>
            </a:r>
          </a:p>
          <a:p>
            <a:r>
              <a:rPr lang="ru-RU" sz="3200" dirty="0"/>
              <a:t>Шаг 11. Для формирования стебелька цветка берём прядку шерсти, подкручиваем эту прядку и получаем стебелёк.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25" y="212329"/>
            <a:ext cx="5173578" cy="3104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25" y="3518416"/>
            <a:ext cx="5173578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02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7347" y="770021"/>
            <a:ext cx="5658853" cy="5448664"/>
          </a:xfrm>
        </p:spPr>
        <p:txBody>
          <a:bodyPr>
            <a:normAutofit/>
          </a:bodyPr>
          <a:lstStyle/>
          <a:p>
            <a:r>
              <a:rPr lang="ru-RU" sz="3200" dirty="0"/>
              <a:t>Шаг 12. Соединяем стебелёк с лепестками. </a:t>
            </a:r>
          </a:p>
          <a:p>
            <a:r>
              <a:rPr lang="ru-RU" sz="3200" dirty="0" smtClean="0"/>
              <a:t>Шаг </a:t>
            </a:r>
            <a:r>
              <a:rPr lang="ru-RU" sz="3200" dirty="0"/>
              <a:t>13. Укладываем готовый цветок на поверхность картины, очень тонкими прядями создаём травку, листья.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" y="2502569"/>
            <a:ext cx="4503821" cy="27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02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05" y="457201"/>
            <a:ext cx="4788569" cy="6015788"/>
          </a:xfrm>
        </p:spPr>
        <p:txBody>
          <a:bodyPr>
            <a:normAutofit/>
          </a:bodyPr>
          <a:lstStyle/>
          <a:p>
            <a:r>
              <a:rPr lang="ru-RU" sz="3200" dirty="0"/>
              <a:t>Шаг 14. Вот, что у нас получилось! </a:t>
            </a:r>
          </a:p>
          <a:p>
            <a:r>
              <a:rPr lang="ru-RU" sz="3200" dirty="0"/>
              <a:t>Шаг 15. Вставляем картину в рамку. </a:t>
            </a:r>
          </a:p>
          <a:p>
            <a:r>
              <a:rPr lang="ru-RU" sz="3200" dirty="0"/>
              <a:t>Шаг 16. Картина готова! </a:t>
            </a:r>
          </a:p>
          <a:p>
            <a:r>
              <a:rPr lang="ru-RU" sz="3200" dirty="0"/>
              <a:t>Шаг 17. Также можно изготовить и другие картины.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58" y="1191126"/>
            <a:ext cx="7483642" cy="4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73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x17MrgOWw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130" y="741405"/>
            <a:ext cx="5214551" cy="9270313"/>
          </a:xfrm>
          <a:prstGeom prst="rect">
            <a:avLst/>
          </a:prstGeom>
          <a:noFill/>
        </p:spPr>
      </p:pic>
      <p:pic>
        <p:nvPicPr>
          <p:cNvPr id="8195" name="Picture 3" descr="F:\wRZrYdfXH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4681" y="504329"/>
            <a:ext cx="6557319" cy="9326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177" y="617838"/>
            <a:ext cx="4146971" cy="7372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2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7026" y="475430"/>
            <a:ext cx="4424277" cy="7865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9318" y="0"/>
            <a:ext cx="4424320" cy="7865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2199" y="-354313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6153" y="-403440"/>
            <a:ext cx="4939493" cy="8781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Инструменты и материалы для создания картины из шерсти: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Мериносовая шерсть для валяния;</a:t>
            </a:r>
          </a:p>
          <a:p>
            <a:r>
              <a:rPr lang="ru-RU" sz="2800" dirty="0" smtClean="0"/>
              <a:t>Фланель, фетр (или похожий материал);</a:t>
            </a:r>
          </a:p>
          <a:p>
            <a:r>
              <a:rPr lang="ru-RU" sz="2800" dirty="0" smtClean="0"/>
              <a:t>Рама для фотографий;</a:t>
            </a:r>
          </a:p>
          <a:p>
            <a:r>
              <a:rPr lang="ru-RU" sz="2800" dirty="0" smtClean="0"/>
              <a:t>Ножницы.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05" y="4186685"/>
            <a:ext cx="1791034" cy="1791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10" y="4186685"/>
            <a:ext cx="1847677" cy="1847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37" y="4186685"/>
            <a:ext cx="1797937" cy="1797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40" y="4194725"/>
            <a:ext cx="1789897" cy="1789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0" y="4206622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1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1649" y="864973"/>
            <a:ext cx="4293394" cy="763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2656" y="-552151"/>
            <a:ext cx="54864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9634" y="-1170116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5" y="-576263"/>
            <a:ext cx="54864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3501" y="-1095546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-898525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3100" y="-1466850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0" y="214313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-7938"/>
            <a:ext cx="54864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0638" y="-601663"/>
            <a:ext cx="54864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5FH_f8nB0q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295275"/>
            <a:ext cx="8867775" cy="656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8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9163" y="-576263"/>
            <a:ext cx="54864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-428625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4563" y="-1095375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F: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7813" y="-847725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8388" y="-996950"/>
            <a:ext cx="54864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5UhXQjs6kS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-509588"/>
            <a:ext cx="12192000" cy="9134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30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76feaefdb4675f2da42a21daac02330c.jp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9502" y="844550"/>
            <a:ext cx="7768968" cy="5596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2011-08-07-20-51-01-ndrwcxk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6811" y="0"/>
            <a:ext cx="6474897" cy="6523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cZLhd4rdmn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738" y="-617538"/>
            <a:ext cx="12192001" cy="914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qQ4_16xn9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8925" y="104775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196</TotalTime>
  <Words>311</Words>
  <Application>Microsoft Office PowerPoint</Application>
  <PresentationFormat>Широкоэкранный</PresentationFormat>
  <Paragraphs>29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Century Gothic</vt:lpstr>
      <vt:lpstr>Times New Roman</vt:lpstr>
      <vt:lpstr>След самолета</vt:lpstr>
      <vt:lpstr>Валяние из шерсти, как один из методов развития детей.</vt:lpstr>
      <vt:lpstr>Презентация PowerPoint</vt:lpstr>
      <vt:lpstr>Инструменты и материалы для создания картины из шерсти: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Валяние из шерсти, как один из методов развития детей с ограниченными возможностями здоровья.</dc:title>
  <dc:creator>Анастасия Мартынова</dc:creator>
  <cp:lastModifiedBy>Анастасия Мартынова</cp:lastModifiedBy>
  <cp:revision>24</cp:revision>
  <dcterms:created xsi:type="dcterms:W3CDTF">2016-02-08T19:52:41Z</dcterms:created>
  <dcterms:modified xsi:type="dcterms:W3CDTF">2017-01-13T16:09:18Z</dcterms:modified>
</cp:coreProperties>
</file>