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7" r:id="rId1"/>
  </p:sldMasterIdLst>
  <p:notesMasterIdLst>
    <p:notesMasterId r:id="rId19"/>
  </p:notesMasterIdLst>
  <p:handoutMasterIdLst>
    <p:handoutMasterId r:id="rId20"/>
  </p:handoutMasterIdLst>
  <p:sldIdLst>
    <p:sldId id="355" r:id="rId2"/>
    <p:sldId id="356" r:id="rId3"/>
    <p:sldId id="257" r:id="rId4"/>
    <p:sldId id="350" r:id="rId5"/>
    <p:sldId id="323" r:id="rId6"/>
    <p:sldId id="281" r:id="rId7"/>
    <p:sldId id="270" r:id="rId8"/>
    <p:sldId id="352" r:id="rId9"/>
    <p:sldId id="326" r:id="rId10"/>
    <p:sldId id="357" r:id="rId11"/>
    <p:sldId id="359" r:id="rId12"/>
    <p:sldId id="358" r:id="rId13"/>
    <p:sldId id="360" r:id="rId14"/>
    <p:sldId id="361" r:id="rId15"/>
    <p:sldId id="354" r:id="rId16"/>
    <p:sldId id="293" r:id="rId17"/>
    <p:sldId id="315" r:id="rId18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D8E6DC"/>
    <a:srgbClr val="CDD9CD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u="none" strike="noStrike" baseline="0" dirty="0" smtClean="0">
                <a:effectLst/>
              </a:rPr>
              <a:t>Результаты диагностической работы по проверке </a:t>
            </a:r>
            <a:r>
              <a:rPr lang="ru-RU" sz="1800" b="0" i="0" u="none" strike="noStrike" baseline="0" dirty="0" err="1" smtClean="0">
                <a:effectLst/>
              </a:rPr>
              <a:t>сформированности</a:t>
            </a:r>
            <a:r>
              <a:rPr lang="ru-RU" sz="1800" b="0" i="0" u="none" strike="noStrike" baseline="0" dirty="0" smtClean="0">
                <a:effectLst/>
              </a:rPr>
              <a:t> устных вычислительных навыков</a:t>
            </a:r>
          </a:p>
          <a:p>
            <a:pPr>
              <a:defRPr/>
            </a:pPr>
            <a:r>
              <a:rPr lang="ru-RU" sz="1800" b="0" i="0" u="none" strike="noStrike" baseline="0" dirty="0" smtClean="0">
                <a:effectLst/>
              </a:rPr>
              <a:t>( ноябрь)</a:t>
            </a:r>
          </a:p>
        </c:rich>
      </c:tx>
      <c:layout>
        <c:manualLayout>
          <c:xMode val="edge"/>
          <c:yMode val="edge"/>
          <c:x val="0.18104908841546347"/>
          <c:y val="2.204616153760694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1а,2а,3а</c:v>
                </c:pt>
                <c:pt idx="1">
                  <c:v>1б,2б,3б</c:v>
                </c:pt>
                <c:pt idx="2">
                  <c:v>1в,2в,3в</c:v>
                </c:pt>
                <c:pt idx="3">
                  <c:v>1г,2г,3г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0.68</c:v>
                </c:pt>
                <c:pt idx="1">
                  <c:v>0.5</c:v>
                </c:pt>
                <c:pt idx="2">
                  <c:v>0.63</c:v>
                </c:pt>
                <c:pt idx="3">
                  <c:v>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1а,2а,3а</c:v>
                </c:pt>
                <c:pt idx="1">
                  <c:v>1б,2б,3б</c:v>
                </c:pt>
                <c:pt idx="2">
                  <c:v>1в,2в,3в</c:v>
                </c:pt>
                <c:pt idx="3">
                  <c:v>1г,2г,3г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0.64</c:v>
                </c:pt>
                <c:pt idx="1">
                  <c:v>0.73</c:v>
                </c:pt>
                <c:pt idx="2">
                  <c:v>0.52</c:v>
                </c:pt>
                <c:pt idx="3">
                  <c:v>0.65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1а,2а,3а</c:v>
                </c:pt>
                <c:pt idx="1">
                  <c:v>1б,2б,3б</c:v>
                </c:pt>
                <c:pt idx="2">
                  <c:v>1в,2в,3в</c:v>
                </c:pt>
                <c:pt idx="3">
                  <c:v>1г,2г,3г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0.72</c:v>
                </c:pt>
                <c:pt idx="1">
                  <c:v>0.74</c:v>
                </c:pt>
                <c:pt idx="2">
                  <c:v>0.74</c:v>
                </c:pt>
                <c:pt idx="3">
                  <c:v>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4928"/>
        <c:axId val="118816976"/>
      </c:barChart>
      <c:catAx>
        <c:axId val="550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816976"/>
        <c:crosses val="autoZero"/>
        <c:auto val="1"/>
        <c:lblAlgn val="ctr"/>
        <c:lblOffset val="100"/>
        <c:noMultiLvlLbl val="0"/>
      </c:catAx>
      <c:valAx>
        <c:axId val="11881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0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/>
            </a:lvl1pPr>
          </a:lstStyle>
          <a:p>
            <a:pPr>
              <a:defRPr/>
            </a:pPr>
            <a:fld id="{A8CC9197-B0E7-4B6C-A981-B75711890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7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/>
            </a:lvl1pPr>
          </a:lstStyle>
          <a:p>
            <a:pPr>
              <a:defRPr/>
            </a:pPr>
            <a:fld id="{AEAFD13F-B8B3-4668-8CD9-F6C7D7FB0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15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EB827D-0FE5-49F2-BFD2-FBA8B37E5197}" type="slidenum">
              <a:rPr lang="ru-RU"/>
              <a:pPr/>
              <a:t>9</a:t>
            </a:fld>
            <a:endParaRPr lang="ru-RU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4C0F50-5874-4192-A5FF-C59524416853}" type="slidenum">
              <a:rPr kumimoji="0" lang="ru-RU" sz="1200">
                <a:latin typeface="Arial" charset="0"/>
              </a:rPr>
              <a:pPr algn="r"/>
              <a:t>9</a:t>
            </a:fld>
            <a:endParaRPr kumimoji="0" lang="ru-RU" sz="1200">
              <a:latin typeface="Arial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87888"/>
            <a:ext cx="4938713" cy="4441825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Диагностический инструментарий, средства оценивания результативности эксперимента</a:t>
            </a:r>
          </a:p>
        </p:txBody>
      </p:sp>
    </p:spTree>
    <p:extLst>
      <p:ext uri="{BB962C8B-B14F-4D97-AF65-F5344CB8AC3E}">
        <p14:creationId xmlns:p14="http://schemas.microsoft.com/office/powerpoint/2010/main" val="306631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676-86F1-4B5C-8A1D-9FFEC3867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6719-B38A-4E4C-89CD-67EE3EAAB5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72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676-86F1-4B5C-8A1D-9FFEC3867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6719-B38A-4E4C-89CD-67EE3EAAB5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982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676-86F1-4B5C-8A1D-9FFEC3867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6719-B38A-4E4C-89CD-67EE3EAAB5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162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676-86F1-4B5C-8A1D-9FFEC3867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6719-B38A-4E4C-89CD-67EE3EAAB5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010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676-86F1-4B5C-8A1D-9FFEC3867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6719-B38A-4E4C-89CD-67EE3EAAB5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047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676-86F1-4B5C-8A1D-9FFEC3867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6719-B38A-4E4C-89CD-67EE3EAAB5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874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676-86F1-4B5C-8A1D-9FFEC3867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6719-B38A-4E4C-89CD-67EE3EAAB5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971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676-86F1-4B5C-8A1D-9FFEC3867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6719-B38A-4E4C-89CD-67EE3EAAB5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794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676-86F1-4B5C-8A1D-9FFEC3867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6719-B38A-4E4C-89CD-67EE3EAAB5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418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676-86F1-4B5C-8A1D-9FFEC3867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6719-B38A-4E4C-89CD-67EE3EAAB5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560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4676-86F1-4B5C-8A1D-9FFEC3867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6719-B38A-4E4C-89CD-67EE3EAAB5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785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B744676-86F1-4B5C-8A1D-9FFEC3867DD8}" type="datetimeFigureOut">
              <a:rPr kumimoji="0"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22.12.2016</a:t>
            </a:fld>
            <a:endParaRPr kumimoji="0"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2D6719-B38A-4E4C-89CD-67EE3EAAB542}" type="slidenum">
              <a:rPr kumimoji="0"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45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sh34oskol.ru/wp-content/uploads/2015/09/&#1060;&#1043;&#1054;&#1057;-&#1053;&#1054;&#1054;_31.12.2015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wmf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316371"/>
            <a:ext cx="8424936" cy="479715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ru-RU" sz="3600" b="1" dirty="0" smtClean="0"/>
              <a:t> Разработка циклограммы мониторинга  качества образования в образовательном учреждении (на примере ГБОУ СОШ № 394)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9382" y="5780008"/>
            <a:ext cx="8496944" cy="108012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Кадырова А.А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., заместитель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директора по УР </a:t>
            </a:r>
            <a:endParaRPr lang="ru-RU" sz="28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619250" cy="1533525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866787"/>
              </p:ext>
            </p:extLst>
          </p:nvPr>
        </p:nvGraphicFramePr>
        <p:xfrm>
          <a:off x="323528" y="355322"/>
          <a:ext cx="8640960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6408712"/>
              </a:tblGrid>
              <a:tr h="172819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Районный семинар «Внутренняя система оценки качества образования: от циклограммы мониторингов до принятия управленческих решений»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 descr="C:\Users\market\Documents\ВИДЕОПРЕЗ\вводный слайд\sch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20" y="3897262"/>
            <a:ext cx="5936367" cy="1485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28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470F11"/>
                </a:solidFill>
                <a:latin typeface="+mj-lt"/>
                <a:ea typeface="Times New Roman" panose="02020603050405020304" pitchFamily="18" charset="0"/>
              </a:rPr>
              <a:t>Мониторинг позволяет </a:t>
            </a:r>
            <a:r>
              <a:rPr lang="ru-RU" sz="2800" dirty="0" smtClean="0">
                <a:solidFill>
                  <a:srgbClr val="470F11"/>
                </a:solidFill>
                <a:latin typeface="+mj-lt"/>
                <a:ea typeface="Times New Roman" panose="02020603050405020304" pitchFamily="18" charset="0"/>
              </a:rPr>
              <a:t>оперативно </a:t>
            </a:r>
            <a:r>
              <a:rPr lang="ru-RU" sz="2800" dirty="0">
                <a:solidFill>
                  <a:srgbClr val="470F11"/>
                </a:solidFill>
                <a:latin typeface="+mj-lt"/>
                <a:ea typeface="Times New Roman" panose="02020603050405020304" pitchFamily="18" charset="0"/>
              </a:rPr>
              <a:t>и своевременно выявлять все изменения, происходящие в </a:t>
            </a:r>
            <a:r>
              <a:rPr lang="ru-RU" sz="2800" dirty="0" smtClean="0">
                <a:solidFill>
                  <a:srgbClr val="470F11"/>
                </a:solidFill>
                <a:latin typeface="+mj-lt"/>
                <a:ea typeface="Times New Roman" panose="02020603050405020304" pitchFamily="18" charset="0"/>
              </a:rPr>
              <a:t>ОУ и своевременно </a:t>
            </a:r>
            <a:r>
              <a:rPr lang="ru-RU" sz="2800" dirty="0" smtClean="0">
                <a:latin typeface="+mj-lt"/>
              </a:rPr>
              <a:t>принимать управленческие решения</a:t>
            </a:r>
            <a:endParaRPr lang="ru-RU" sz="28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6708" y="2163122"/>
            <a:ext cx="2069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470F11"/>
                </a:solidFill>
                <a:latin typeface="+mj-lt"/>
                <a:ea typeface="Times New Roman" panose="02020603050405020304" pitchFamily="18" charset="0"/>
              </a:rPr>
              <a:t>Субъектами</a:t>
            </a:r>
            <a:endParaRPr lang="ru-RU" sz="28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9064" y="316948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70F11"/>
                </a:solidFill>
                <a:latin typeface="+mj-lt"/>
                <a:ea typeface="Times New Roman" panose="02020603050405020304" pitchFamily="18" charset="0"/>
              </a:rPr>
              <a:t>учителя               ученики            родители          общественность</a:t>
            </a:r>
            <a:endParaRPr lang="ru-RU" sz="24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4662" y="4077072"/>
            <a:ext cx="2050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470F11"/>
                </a:solidFill>
                <a:latin typeface="+mj-lt"/>
                <a:ea typeface="Times New Roman" panose="02020603050405020304" pitchFamily="18" charset="0"/>
              </a:rPr>
              <a:t>Объектами:</a:t>
            </a:r>
            <a:endParaRPr lang="ru-RU" sz="28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4149738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70F11"/>
                </a:solidFill>
                <a:latin typeface="+mj-lt"/>
                <a:ea typeface="Times New Roman" panose="02020603050405020304" pitchFamily="18" charset="0"/>
              </a:rPr>
              <a:t>образовательный процесс и его результаты, личностные характеристики всех участников образовательного процесса, их потребности и отношение к образовательному учреждению. </a:t>
            </a:r>
            <a:endParaRPr lang="ru-RU" sz="2400" dirty="0">
              <a:latin typeface="+mj-lt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907704" y="2649403"/>
            <a:ext cx="1944216" cy="4651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693994" y="2619587"/>
            <a:ext cx="720080" cy="6905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148064" y="2628641"/>
            <a:ext cx="23035" cy="702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816505" y="2564904"/>
            <a:ext cx="1707823" cy="6045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208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16225" r="5900" b="26173"/>
          <a:stretch/>
        </p:blipFill>
        <p:spPr>
          <a:xfrm>
            <a:off x="191826" y="1357298"/>
            <a:ext cx="8916577" cy="41599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0"/>
            <a:ext cx="7447552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/>
              <a:t> </a:t>
            </a:r>
            <a:r>
              <a:rPr lang="ru-RU" sz="2800" dirty="0" smtClean="0"/>
              <a:t>Циклограмма </a:t>
            </a:r>
            <a:r>
              <a:rPr lang="ru-RU" sz="2800" b="1" u="sng" dirty="0" smtClean="0"/>
              <a:t>мониторингов</a:t>
            </a:r>
            <a:r>
              <a:rPr lang="ru-RU" sz="2800" u="sng" dirty="0" smtClean="0"/>
              <a:t> </a:t>
            </a:r>
            <a:r>
              <a:rPr lang="ru-RU" sz="2800" dirty="0" smtClean="0"/>
              <a:t> </a:t>
            </a:r>
          </a:p>
          <a:p>
            <a:pPr algn="ctr"/>
            <a:r>
              <a:rPr lang="ru-RU" sz="2800" dirty="0" smtClean="0"/>
              <a:t>по приоритетным направлениям работы школы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4999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650" t="17374" r="16973" b="10349"/>
          <a:stretch/>
        </p:blipFill>
        <p:spPr>
          <a:xfrm>
            <a:off x="-29794" y="15846"/>
            <a:ext cx="9180512" cy="68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19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03043754"/>
              </p:ext>
            </p:extLst>
          </p:nvPr>
        </p:nvGraphicFramePr>
        <p:xfrm>
          <a:off x="467544" y="260648"/>
          <a:ext cx="835292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7629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9083" y="260648"/>
            <a:ext cx="53255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Управленческие решения: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403" y="836712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400" dirty="0">
                <a:cs typeface="Times New Roman" panose="02020603050405020304" pitchFamily="18" charset="0"/>
              </a:rPr>
              <a:t>осуществлять подбор учебного материала к урокам, используя дифференцированный подход в процессе </a:t>
            </a:r>
            <a:r>
              <a:rPr lang="ru-RU" sz="2400" dirty="0" smtClean="0">
                <a:cs typeface="Times New Roman" panose="02020603050405020304" pitchFamily="18" charset="0"/>
              </a:rPr>
              <a:t>обучения</a:t>
            </a:r>
            <a:endParaRPr lang="ru-RU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устный счет на каждом уроке математики в соответствии с темой урока, вырабатывая быстроту реакции, воспитывая сосредоточенность внимания и 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сообразительность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для формирования и развития навыков устного счета использовать наглядный материал: кассу цифр, сюжетные картинки, перфокарты и т. п.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реализовать проект «Я умею считать»  (2016 г)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1284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214313"/>
            <a:ext cx="8604250" cy="1071562"/>
          </a:xfrm>
        </p:spPr>
        <p:txBody>
          <a:bodyPr lIns="0" tIns="45720" rIns="0" bIns="0">
            <a:normAutofit fontScale="90000"/>
          </a:bodyPr>
          <a:lstStyle/>
          <a:p>
            <a:r>
              <a:rPr lang="ru-RU" sz="4000" dirty="0"/>
              <a:t>Каким образом вводить мониторинг в практику работы школы</a:t>
            </a:r>
          </a:p>
        </p:txBody>
      </p:sp>
      <p:sp>
        <p:nvSpPr>
          <p:cNvPr id="7680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1772816"/>
            <a:ext cx="8245475" cy="4256087"/>
          </a:xfrm>
        </p:spPr>
        <p:txBody>
          <a:bodyPr lIns="91440" tIns="45720" rIns="91440" bIns="45720"/>
          <a:lstStyle/>
          <a:p>
            <a:pPr marL="273050" indent="-273050">
              <a:lnSpc>
                <a:spcPct val="90000"/>
              </a:lnSpc>
            </a:pPr>
            <a:r>
              <a:rPr lang="ru-RU" sz="2800" b="0" dirty="0"/>
              <a:t>Мониторинг должен быть </a:t>
            </a:r>
            <a:r>
              <a:rPr lang="ru-RU" sz="2800" b="0" dirty="0">
                <a:solidFill>
                  <a:srgbClr val="9933FF"/>
                </a:solidFill>
              </a:rPr>
              <a:t>вписан в  систему связей, отношений и практики управленческой деятельности</a:t>
            </a:r>
            <a:r>
              <a:rPr lang="ru-RU" sz="2800" b="0" dirty="0"/>
              <a:t> образовательного учреждения</a:t>
            </a:r>
          </a:p>
          <a:p>
            <a:pPr marL="273050" indent="-273050">
              <a:lnSpc>
                <a:spcPct val="90000"/>
              </a:lnSpc>
            </a:pPr>
            <a:r>
              <a:rPr lang="ru-RU" sz="2800" b="0" dirty="0"/>
              <a:t>Система  мониторинга  разворачивается около </a:t>
            </a:r>
            <a:r>
              <a:rPr lang="ru-RU" sz="2800" b="0" dirty="0" smtClean="0"/>
              <a:t>                 3 </a:t>
            </a:r>
            <a:r>
              <a:rPr lang="ru-RU" sz="2800" b="0" dirty="0"/>
              <a:t>лет ( диагностика  - точечное и одномоментное, а мониторинг - изменение объектов во времени)</a:t>
            </a:r>
          </a:p>
          <a:p>
            <a:pPr marL="273050" indent="-273050">
              <a:lnSpc>
                <a:spcPct val="90000"/>
              </a:lnSpc>
            </a:pPr>
            <a:r>
              <a:rPr lang="ru-RU" sz="2800" b="0" dirty="0" err="1">
                <a:solidFill>
                  <a:srgbClr val="9933FF"/>
                </a:solidFill>
              </a:rPr>
              <a:t>Поэтапность</a:t>
            </a:r>
            <a:r>
              <a:rPr lang="ru-RU" sz="2800" dirty="0"/>
              <a:t> </a:t>
            </a:r>
            <a:r>
              <a:rPr lang="ru-RU" sz="2800" b="0" dirty="0"/>
              <a:t>введения мониторинга</a:t>
            </a:r>
          </a:p>
          <a:p>
            <a:pPr marL="273050" indent="-273050">
              <a:lnSpc>
                <a:spcPct val="90000"/>
              </a:lnSpc>
            </a:pPr>
            <a:r>
              <a:rPr lang="ru-RU" sz="2800" b="0" dirty="0"/>
              <a:t>Развитие </a:t>
            </a:r>
            <a:r>
              <a:rPr lang="ru-RU" sz="2800" b="0" dirty="0">
                <a:solidFill>
                  <a:srgbClr val="9933FF"/>
                </a:solidFill>
              </a:rPr>
              <a:t>«по спирали»</a:t>
            </a:r>
          </a:p>
          <a:p>
            <a:pPr marL="273050" indent="-273050"/>
            <a:endParaRPr lang="ru-RU" sz="28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88640"/>
            <a:ext cx="6905625" cy="114300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Резюме: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484784"/>
            <a:ext cx="8351838" cy="4114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2800" b="0" dirty="0" smtClean="0"/>
              <a:t>Мониторинг в образовании - это не просто сбор статистических данных, а всегда  научное </a:t>
            </a:r>
            <a:r>
              <a:rPr lang="ru-RU" sz="2800" b="0" dirty="0" smtClean="0">
                <a:solidFill>
                  <a:srgbClr val="9933FF"/>
                </a:solidFill>
              </a:rPr>
              <a:t>исследование</a:t>
            </a:r>
          </a:p>
          <a:p>
            <a:pPr eaLnBrk="1" hangingPunct="1"/>
            <a:r>
              <a:rPr lang="ru-RU" sz="2800" b="0" dirty="0" smtClean="0"/>
              <a:t>Социальная и педагогическая реальность быстро изменяется - системы мониторинга должны быть </a:t>
            </a:r>
            <a:r>
              <a:rPr lang="ru-RU" sz="2800" b="0" dirty="0" smtClean="0">
                <a:solidFill>
                  <a:srgbClr val="9933FF"/>
                </a:solidFill>
              </a:rPr>
              <a:t>гибкими</a:t>
            </a:r>
            <a:r>
              <a:rPr lang="ru-RU" sz="2800" b="0" dirty="0" smtClean="0"/>
              <a:t>, расширяемыми</a:t>
            </a:r>
          </a:p>
          <a:p>
            <a:pPr eaLnBrk="1" hangingPunct="1"/>
            <a:r>
              <a:rPr lang="ru-RU" sz="2800" b="0" dirty="0" smtClean="0">
                <a:solidFill>
                  <a:srgbClr val="9933FF"/>
                </a:solidFill>
              </a:rPr>
              <a:t>Мониторинг не самоцель</a:t>
            </a:r>
            <a:r>
              <a:rPr lang="ru-RU" sz="2800" b="0" dirty="0" smtClean="0"/>
              <a:t> - его оправдывает актуальность проблемы, соблюдение гуманистических принципов (при постановке целей, в самой процедуре проведения и способе предоставления  результатов) и экономичность решений</a:t>
            </a:r>
          </a:p>
          <a:p>
            <a:pPr eaLnBrk="1" hangingPunct="1"/>
            <a:endParaRPr lang="ru-RU" sz="2800" b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13"/>
          <p:cNvSpPr>
            <a:spLocks noChangeArrowheads="1" noChangeShapeType="1" noTextEdit="1"/>
          </p:cNvSpPr>
          <p:nvPr/>
        </p:nvSpPr>
        <p:spPr bwMode="auto">
          <a:xfrm>
            <a:off x="900113" y="2636838"/>
            <a:ext cx="7373937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Благодарю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2" b="15931"/>
          <a:stretch/>
        </p:blipFill>
        <p:spPr>
          <a:xfrm>
            <a:off x="4571999" y="4188126"/>
            <a:ext cx="4463480" cy="26227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5" y="4221088"/>
            <a:ext cx="3888432" cy="2592290"/>
          </a:xfrm>
          <a:prstGeom prst="rect">
            <a:avLst/>
          </a:prstGeom>
        </p:spPr>
      </p:pic>
      <p:pic>
        <p:nvPicPr>
          <p:cNvPr id="26626" name="Picture 2" descr="NO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40" y="764704"/>
            <a:ext cx="5877119" cy="26642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Прямоугольник 6"/>
          <p:cNvSpPr/>
          <p:nvPr/>
        </p:nvSpPr>
        <p:spPr>
          <a:xfrm>
            <a:off x="2699792" y="-136667"/>
            <a:ext cx="351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реализация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3342035"/>
            <a:ext cx="2543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введение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09280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332656"/>
            <a:ext cx="7126287" cy="114300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Образовательный мониторинг</a:t>
            </a:r>
            <a:endParaRPr lang="ru-RU" sz="4000" i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628800"/>
            <a:ext cx="7848600" cy="4114800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dirty="0" smtClean="0"/>
              <a:t>   «Мониторинг в образовании - это система </a:t>
            </a:r>
            <a:r>
              <a:rPr lang="ru-RU" sz="2800" b="0" dirty="0" smtClean="0">
                <a:solidFill>
                  <a:srgbClr val="9933FF"/>
                </a:solidFill>
              </a:rPr>
              <a:t>сбора, обработки, хранения и распространения</a:t>
            </a:r>
            <a:r>
              <a:rPr lang="ru-RU" sz="2800" dirty="0" smtClean="0">
                <a:solidFill>
                  <a:srgbClr val="9933FF"/>
                </a:solidFill>
              </a:rPr>
              <a:t> </a:t>
            </a:r>
            <a:r>
              <a:rPr lang="ru-RU" sz="2800" b="0" dirty="0" smtClean="0">
                <a:solidFill>
                  <a:srgbClr val="9933FF"/>
                </a:solidFill>
              </a:rPr>
              <a:t>информации об образовательной системе или отдельных ее компонентах</a:t>
            </a:r>
            <a:r>
              <a:rPr lang="ru-RU" sz="2800" dirty="0" smtClean="0">
                <a:solidFill>
                  <a:srgbClr val="9933FF"/>
                </a:solidFill>
              </a:rPr>
              <a:t>,</a:t>
            </a:r>
            <a:r>
              <a:rPr lang="ru-RU" sz="2800" dirty="0" smtClean="0"/>
              <a:t> ориентированная на информационное обеспечение </a:t>
            </a:r>
            <a:r>
              <a:rPr lang="ru-RU" sz="2800" b="0" dirty="0" smtClean="0">
                <a:solidFill>
                  <a:srgbClr val="9933FF"/>
                </a:solidFill>
              </a:rPr>
              <a:t>управления</a:t>
            </a:r>
            <a:r>
              <a:rPr lang="ru-RU" sz="2800" dirty="0" smtClean="0"/>
              <a:t>, позволяющая судить о состоянии объекта в любой момент времени и дающая</a:t>
            </a:r>
            <a:r>
              <a:rPr lang="ru-RU" sz="2800" b="0" dirty="0" smtClean="0"/>
              <a:t> </a:t>
            </a:r>
            <a:r>
              <a:rPr lang="ru-RU" sz="2800" b="0" dirty="0" smtClean="0">
                <a:solidFill>
                  <a:srgbClr val="9933FF"/>
                </a:solidFill>
              </a:rPr>
              <a:t>прогноз</a:t>
            </a:r>
            <a:r>
              <a:rPr lang="ru-RU" sz="2800" b="0" dirty="0" smtClean="0"/>
              <a:t> </a:t>
            </a:r>
            <a:r>
              <a:rPr lang="ru-RU" sz="2800" dirty="0" smtClean="0"/>
              <a:t>ее развития»</a:t>
            </a:r>
          </a:p>
          <a:p>
            <a:pPr algn="r" eaLnBrk="1" hangingPunct="1">
              <a:buNone/>
            </a:pPr>
            <a:r>
              <a:rPr lang="ru-RU" sz="2800" dirty="0" smtClean="0"/>
              <a:t>  </a:t>
            </a:r>
            <a:r>
              <a:rPr lang="ru-RU" sz="2800" i="1" dirty="0" smtClean="0"/>
              <a:t>А.Н. Майоров</a:t>
            </a:r>
            <a:r>
              <a:rPr lang="ru-RU" dirty="0" smtClean="0"/>
              <a:t> 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ru-RU" sz="4000" dirty="0" smtClean="0"/>
              <a:t>Отличие мониторинга от контроля</a:t>
            </a:r>
            <a:endParaRPr lang="ru-RU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24744"/>
            <a:ext cx="8368498" cy="4680520"/>
          </a:xfrm>
        </p:spPr>
        <p:txBody>
          <a:bodyPr>
            <a:normAutofit/>
          </a:bodyPr>
          <a:lstStyle/>
          <a:p>
            <a:r>
              <a:rPr lang="ru-RU" sz="3000" b="0" dirty="0" smtClean="0">
                <a:solidFill>
                  <a:srgbClr val="9933FF"/>
                </a:solidFill>
              </a:rPr>
              <a:t>многократность</a:t>
            </a:r>
            <a:r>
              <a:rPr lang="ru-RU" sz="3000" b="0" dirty="0" smtClean="0"/>
              <a:t> замеров</a:t>
            </a:r>
          </a:p>
          <a:p>
            <a:r>
              <a:rPr lang="ru-RU" sz="3000" b="0" dirty="0" smtClean="0"/>
              <a:t>принцип </a:t>
            </a:r>
            <a:r>
              <a:rPr lang="ru-RU" sz="3000" b="0" dirty="0" smtClean="0">
                <a:solidFill>
                  <a:srgbClr val="9933FF"/>
                </a:solidFill>
              </a:rPr>
              <a:t>паритета исследовательской</a:t>
            </a:r>
            <a:r>
              <a:rPr lang="ru-RU" sz="3000" b="0" dirty="0" smtClean="0">
                <a:solidFill>
                  <a:schemeClr val="hlink"/>
                </a:solidFill>
              </a:rPr>
              <a:t> </a:t>
            </a:r>
            <a:r>
              <a:rPr lang="ru-RU" sz="3000" b="0" dirty="0" smtClean="0">
                <a:solidFill>
                  <a:srgbClr val="9933FF"/>
                </a:solidFill>
              </a:rPr>
              <a:t>функции</a:t>
            </a:r>
            <a:r>
              <a:rPr lang="ru-RU" sz="3000" b="0" dirty="0" smtClean="0"/>
              <a:t>  мониторинга и его управленческой функции</a:t>
            </a:r>
          </a:p>
          <a:p>
            <a:r>
              <a:rPr lang="ru-RU" sz="3000" b="0" dirty="0" smtClean="0"/>
              <a:t>принцип </a:t>
            </a:r>
            <a:r>
              <a:rPr lang="ru-RU" sz="3000" b="0" dirty="0" smtClean="0">
                <a:solidFill>
                  <a:srgbClr val="9933FF"/>
                </a:solidFill>
              </a:rPr>
              <a:t>комплексности</a:t>
            </a:r>
            <a:r>
              <a:rPr lang="ru-RU" sz="3000" b="0" dirty="0" smtClean="0"/>
              <a:t> мониторинга :</a:t>
            </a:r>
          </a:p>
          <a:p>
            <a:pPr marL="457200" lvl="1" indent="0">
              <a:buNone/>
            </a:pPr>
            <a:r>
              <a:rPr lang="ru-RU" b="0" dirty="0" smtClean="0"/>
              <a:t>(Результаты</a:t>
            </a:r>
            <a:r>
              <a:rPr lang="ru-RU" dirty="0" smtClean="0"/>
              <a:t>, п</a:t>
            </a:r>
            <a:r>
              <a:rPr lang="ru-RU" b="0" dirty="0" smtClean="0"/>
              <a:t>роцессы</a:t>
            </a:r>
            <a:r>
              <a:rPr lang="ru-RU" dirty="0" smtClean="0"/>
              <a:t>, у</a:t>
            </a:r>
            <a:r>
              <a:rPr lang="ru-RU" b="0" dirty="0" smtClean="0"/>
              <a:t>словия</a:t>
            </a:r>
            <a:r>
              <a:rPr lang="ru-RU" dirty="0" smtClean="0"/>
              <a:t>, з</a:t>
            </a:r>
            <a:r>
              <a:rPr lang="ru-RU" b="0" dirty="0" smtClean="0"/>
              <a:t>атраты)</a:t>
            </a:r>
          </a:p>
          <a:p>
            <a:pPr lvl="1">
              <a:buFontTx/>
              <a:buNone/>
            </a:pPr>
            <a:endParaRPr lang="ru-RU" sz="2400" b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3861048"/>
            <a:ext cx="7720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</a:rPr>
              <a:t>Две компоненты мониторинга – временная и пространственная: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593685" y="4509120"/>
            <a:ext cx="8208912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kumimoji="0" lang="ru-RU" sz="2400" dirty="0" smtClean="0"/>
          </a:p>
          <a:p>
            <a:pPr fontAlgn="auto">
              <a:spcAft>
                <a:spcPts val="0"/>
              </a:spcAft>
            </a:pPr>
            <a:r>
              <a:rPr kumimoji="0" lang="ru-RU" sz="2800" dirty="0" smtClean="0"/>
              <a:t>сравнение одного и того же объекта в динамике </a:t>
            </a:r>
          </a:p>
          <a:p>
            <a:pPr fontAlgn="auto">
              <a:spcAft>
                <a:spcPts val="0"/>
              </a:spcAft>
            </a:pPr>
            <a:r>
              <a:rPr kumimoji="0" lang="ru-RU" sz="2800" dirty="0" smtClean="0"/>
              <a:t>сравнение различных сопоставимых объектов между собой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60350"/>
            <a:ext cx="7772400" cy="762000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ru-RU" sz="4000" dirty="0" smtClean="0"/>
              <a:t>Виды мониторинга ( по уровням)</a:t>
            </a:r>
          </a:p>
        </p:txBody>
      </p:sp>
      <p:pic>
        <p:nvPicPr>
          <p:cNvPr id="10243" name="Picture 4" descr="j03194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484313"/>
            <a:ext cx="181768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j04105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3644900"/>
            <a:ext cx="20177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j03988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00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 descr="top_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267200"/>
            <a:ext cx="13462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1042988" y="2708275"/>
            <a:ext cx="38100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dirty="0">
                <a:solidFill>
                  <a:schemeClr val="bg1"/>
                </a:solidFill>
                <a:latin typeface="Arial" charset="0"/>
              </a:rPr>
              <a:t>Локальный ( </a:t>
            </a:r>
            <a:r>
              <a:rPr kumimoji="0" lang="ru-RU" dirty="0" err="1">
                <a:solidFill>
                  <a:schemeClr val="bg1"/>
                </a:solidFill>
                <a:latin typeface="Arial" charset="0"/>
              </a:rPr>
              <a:t>внутришкольный</a:t>
            </a:r>
            <a:r>
              <a:rPr kumimoji="0" lang="ru-RU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1187450" y="5949950"/>
            <a:ext cx="34290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dirty="0">
                <a:solidFill>
                  <a:schemeClr val="bg1"/>
                </a:solidFill>
                <a:latin typeface="Arial" charset="0"/>
              </a:rPr>
              <a:t>Региональный</a:t>
            </a:r>
          </a:p>
        </p:txBody>
      </p:sp>
      <p:sp>
        <p:nvSpPr>
          <p:cNvPr id="10249" name="Rectangle 12"/>
          <p:cNvSpPr>
            <a:spLocks noChangeArrowheads="1"/>
          </p:cNvSpPr>
          <p:nvPr/>
        </p:nvSpPr>
        <p:spPr bwMode="auto">
          <a:xfrm>
            <a:off x="5651500" y="6021388"/>
            <a:ext cx="2971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dirty="0">
                <a:solidFill>
                  <a:schemeClr val="bg1"/>
                </a:solidFill>
                <a:latin typeface="Arial" charset="0"/>
              </a:rPr>
              <a:t>Федеральный</a:t>
            </a:r>
          </a:p>
        </p:txBody>
      </p:sp>
      <p:sp>
        <p:nvSpPr>
          <p:cNvPr id="10250" name="Rectangle 13"/>
          <p:cNvSpPr>
            <a:spLocks noChangeArrowheads="1"/>
          </p:cNvSpPr>
          <p:nvPr/>
        </p:nvSpPr>
        <p:spPr bwMode="auto">
          <a:xfrm>
            <a:off x="5435600" y="3429000"/>
            <a:ext cx="3200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dirty="0">
                <a:solidFill>
                  <a:schemeClr val="bg1"/>
                </a:solidFill>
                <a:latin typeface="Arial" charset="0"/>
              </a:rPr>
              <a:t>Муниципальный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260648"/>
            <a:ext cx="7054850" cy="114300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Две группы проблем: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844824"/>
            <a:ext cx="7772400" cy="41148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что отслеживать</a:t>
            </a:r>
            <a:r>
              <a:rPr lang="ru-RU" sz="2800" b="0" dirty="0" smtClean="0"/>
              <a:t> в мониторинге </a:t>
            </a:r>
          </a:p>
          <a:p>
            <a:pPr marL="0" indent="0" eaLnBrk="1" hangingPunct="1">
              <a:buNone/>
            </a:pPr>
            <a:r>
              <a:rPr lang="ru-RU" sz="2800" b="0" dirty="0" smtClean="0"/>
              <a:t>(какие объекты и их параметры обязательно должны быть включены для обеспечения комплексности, </a:t>
            </a:r>
            <a:r>
              <a:rPr lang="ru-RU" sz="2800" dirty="0" smtClean="0"/>
              <a:t>возможности изучения взаимосвязей</a:t>
            </a:r>
            <a:r>
              <a:rPr lang="ru-RU" sz="2800" b="0" dirty="0" smtClean="0"/>
              <a:t>)</a:t>
            </a:r>
          </a:p>
          <a:p>
            <a:pPr eaLnBrk="1" hangingPunct="1"/>
            <a:endParaRPr lang="ru-RU" sz="2800" dirty="0" smtClean="0"/>
          </a:p>
          <a:p>
            <a:pPr eaLnBrk="1" hangingPunct="1"/>
            <a:r>
              <a:rPr lang="ru-RU" sz="2800" dirty="0" smtClean="0"/>
              <a:t>какие методы использовать</a:t>
            </a:r>
            <a:r>
              <a:rPr lang="ru-RU" sz="2800" b="0" dirty="0" smtClean="0"/>
              <a:t> </a:t>
            </a:r>
          </a:p>
          <a:p>
            <a:pPr marL="0" indent="0" eaLnBrk="1" hangingPunct="1">
              <a:buNone/>
            </a:pPr>
            <a:r>
              <a:rPr lang="ru-RU" sz="2800" b="0" dirty="0" smtClean="0"/>
              <a:t>(проблема измерения)</a:t>
            </a:r>
            <a:r>
              <a:rPr lang="ru-RU" b="0" dirty="0" smtClean="0"/>
              <a:t> </a:t>
            </a:r>
          </a:p>
          <a:p>
            <a:pPr eaLnBrk="1" hangingPunct="1">
              <a:buFontTx/>
              <a:buNone/>
            </a:pPr>
            <a:endParaRPr lang="ru-RU" b="0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9900" y="247650"/>
            <a:ext cx="86741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Вопросы, на которые надо ответить при планировании мониторинга: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628775"/>
            <a:ext cx="8424936" cy="47767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0" dirty="0" smtClean="0">
                <a:solidFill>
                  <a:srgbClr val="9933FF"/>
                </a:solidFill>
              </a:rPr>
              <a:t>Для кого</a:t>
            </a:r>
            <a:r>
              <a:rPr lang="ru-RU" sz="2800" b="0" dirty="0" smtClean="0"/>
              <a:t> предназначается собираемая информация?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0" dirty="0" smtClean="0"/>
              <a:t>В какой </a:t>
            </a:r>
            <a:r>
              <a:rPr lang="ru-RU" sz="2800" b="0" dirty="0" smtClean="0">
                <a:solidFill>
                  <a:srgbClr val="9933FF"/>
                </a:solidFill>
              </a:rPr>
              <a:t>форме, когда и кому</a:t>
            </a:r>
            <a:r>
              <a:rPr lang="ru-RU" sz="2800" b="0" dirty="0" smtClean="0"/>
              <a:t> надо представлять результаты?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0" dirty="0" smtClean="0">
                <a:solidFill>
                  <a:srgbClr val="9933FF"/>
                </a:solidFill>
              </a:rPr>
              <a:t>Сроки</a:t>
            </a:r>
            <a:r>
              <a:rPr lang="ru-RU" sz="2800" dirty="0" smtClean="0"/>
              <a:t> </a:t>
            </a:r>
            <a:r>
              <a:rPr lang="ru-RU" sz="2800" b="0" dirty="0" smtClean="0"/>
              <a:t>проведения мониторинга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0" dirty="0" smtClean="0"/>
              <a:t>Какие </a:t>
            </a:r>
            <a:r>
              <a:rPr lang="ru-RU" sz="2800" b="0" dirty="0" smtClean="0">
                <a:solidFill>
                  <a:srgbClr val="9933FF"/>
                </a:solidFill>
              </a:rPr>
              <a:t>показатели</a:t>
            </a:r>
            <a:r>
              <a:rPr lang="ru-RU" sz="2800" b="0" dirty="0" smtClean="0"/>
              <a:t> и методики использовать?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0" dirty="0" smtClean="0"/>
              <a:t>Какие </a:t>
            </a:r>
            <a:r>
              <a:rPr lang="ru-RU" sz="2800" b="0" dirty="0" smtClean="0">
                <a:solidFill>
                  <a:srgbClr val="9933FF"/>
                </a:solidFill>
              </a:rPr>
              <a:t>ресурсы</a:t>
            </a:r>
            <a:r>
              <a:rPr lang="ru-RU" sz="2800" b="0" dirty="0" smtClean="0"/>
              <a:t> (материальные, технические, кадровые) потребуются?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0" dirty="0" smtClean="0"/>
              <a:t>Каков ожидаемый главный </a:t>
            </a:r>
            <a:r>
              <a:rPr lang="ru-RU" sz="2800" b="0" dirty="0" smtClean="0">
                <a:solidFill>
                  <a:srgbClr val="9933FF"/>
                </a:solidFill>
              </a:rPr>
              <a:t>эффект</a:t>
            </a:r>
            <a:r>
              <a:rPr lang="ru-RU" sz="2800" dirty="0" smtClean="0">
                <a:solidFill>
                  <a:schemeClr val="hlink"/>
                </a:solidFill>
              </a:rPr>
              <a:t> </a:t>
            </a:r>
            <a:r>
              <a:rPr lang="ru-RU" sz="2800" b="0" dirty="0" smtClean="0"/>
              <a:t>(оправдают ли себя затраты)?</a:t>
            </a:r>
          </a:p>
          <a:p>
            <a:pPr eaLnBrk="1" hangingPunct="1">
              <a:lnSpc>
                <a:spcPct val="90000"/>
              </a:lnSpc>
            </a:pPr>
            <a:endParaRPr lang="ru-RU" b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604250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Типичные недостатки  мониторингов: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403350"/>
            <a:ext cx="7416800" cy="4114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2800" dirty="0"/>
              <a:t>нерегулярный</a:t>
            </a:r>
            <a:r>
              <a:rPr lang="ru-RU" sz="2800" b="0" dirty="0"/>
              <a:t>,</a:t>
            </a:r>
            <a:r>
              <a:rPr lang="en-US" sz="2800" b="0" dirty="0"/>
              <a:t> </a:t>
            </a:r>
            <a:r>
              <a:rPr lang="ru-RU" sz="2800" b="0" dirty="0"/>
              <a:t>эпизодический характер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2800" b="0" dirty="0"/>
              <a:t>основная направленность - </a:t>
            </a:r>
            <a:r>
              <a:rPr lang="ru-RU" sz="2800" dirty="0"/>
              <a:t>на итоги</a:t>
            </a:r>
            <a:r>
              <a:rPr lang="ru-RU" sz="2800" b="0" dirty="0"/>
              <a:t> </a:t>
            </a:r>
            <a:r>
              <a:rPr lang="ru-RU" sz="2800" b="0" dirty="0" smtClean="0"/>
              <a:t>(конечный результат), </a:t>
            </a:r>
            <a:r>
              <a:rPr lang="ru-RU" sz="2800" b="0" dirty="0"/>
              <a:t>а сам </a:t>
            </a:r>
            <a:r>
              <a:rPr lang="ru-RU" sz="2800" b="0" dirty="0" smtClean="0"/>
              <a:t>процесс (достижение результата), </a:t>
            </a:r>
            <a:r>
              <a:rPr lang="ru-RU" sz="2800" b="0" dirty="0"/>
              <a:t>который и определяет итоги, остается вне поля зрения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2800" dirty="0"/>
              <a:t>недостаточная информативность</a:t>
            </a:r>
            <a:r>
              <a:rPr lang="ru-RU" sz="2800" b="0" dirty="0"/>
              <a:t> показателей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2800" dirty="0"/>
              <a:t>необоснованность</a:t>
            </a:r>
            <a:r>
              <a:rPr lang="ru-RU" sz="2800" b="0" dirty="0"/>
              <a:t> и </a:t>
            </a:r>
            <a:r>
              <a:rPr lang="ru-RU" sz="2800" dirty="0"/>
              <a:t>нестыковка </a:t>
            </a:r>
            <a:r>
              <a:rPr lang="ru-RU" sz="2800" b="0" dirty="0"/>
              <a:t>показателей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sz="2800" b="0" dirty="0"/>
              <a:t>пренебрежение статистическими закономерностями</a:t>
            </a:r>
            <a:r>
              <a:rPr lang="ru-RU" b="0" dirty="0"/>
              <a:t> </a:t>
            </a:r>
          </a:p>
          <a:p>
            <a:endParaRPr lang="ru-RU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2667000" y="1371600"/>
            <a:ext cx="1676400" cy="1600200"/>
          </a:xfrm>
          <a:prstGeom prst="flowChartMultidocument">
            <a:avLst/>
          </a:prstGeom>
          <a:gradFill rotWithShape="0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ru-RU" b="1"/>
              <a:t>Листы</a:t>
            </a:r>
          </a:p>
          <a:p>
            <a:pPr algn="ctr"/>
            <a:r>
              <a:rPr kumimoji="0" lang="ru-RU" b="1"/>
              <a:t> наблюдений</a:t>
            </a:r>
          </a:p>
          <a:p>
            <a:pPr algn="ctr"/>
            <a:endParaRPr kumimoji="0" lang="ru-RU" sz="2400" b="1"/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381000" y="4757738"/>
            <a:ext cx="1951038" cy="1795462"/>
            <a:chOff x="240" y="3072"/>
            <a:chExt cx="1229" cy="1131"/>
          </a:xfrm>
        </p:grpSpPr>
        <p:graphicFrame>
          <p:nvGraphicFramePr>
            <p:cNvPr id="25725" name="Object 4"/>
            <p:cNvGraphicFramePr>
              <a:graphicFrameLocks noChangeAspect="1"/>
            </p:cNvGraphicFramePr>
            <p:nvPr/>
          </p:nvGraphicFramePr>
          <p:xfrm>
            <a:off x="768" y="3120"/>
            <a:ext cx="701" cy="10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0" name="Clip" r:id="rId4" imgW="1045159" imgH="1612087" progId="">
                    <p:embed/>
                  </p:oleObj>
                </mc:Choice>
                <mc:Fallback>
                  <p:oleObj name="Clip" r:id="rId4" imgW="1045159" imgH="1612087" progId="">
                    <p:embed/>
                    <p:pic>
                      <p:nvPicPr>
                        <p:cNvPr id="0" name="Picture 1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3120"/>
                          <a:ext cx="701" cy="10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5726" name="Group 5"/>
            <p:cNvGrpSpPr>
              <a:grpSpLocks/>
            </p:cNvGrpSpPr>
            <p:nvPr/>
          </p:nvGrpSpPr>
          <p:grpSpPr bwMode="auto">
            <a:xfrm>
              <a:off x="240" y="3072"/>
              <a:ext cx="486" cy="1014"/>
              <a:chOff x="-722" y="2930"/>
              <a:chExt cx="486" cy="1014"/>
            </a:xfrm>
          </p:grpSpPr>
          <p:sp>
            <p:nvSpPr>
              <p:cNvPr id="25728" name="Freeform 6"/>
              <p:cNvSpPr>
                <a:spLocks/>
              </p:cNvSpPr>
              <p:nvPr/>
            </p:nvSpPr>
            <p:spPr bwMode="auto">
              <a:xfrm>
                <a:off x="-481" y="3899"/>
                <a:ext cx="119" cy="45"/>
              </a:xfrm>
              <a:custGeom>
                <a:avLst/>
                <a:gdLst>
                  <a:gd name="T0" fmla="*/ 4 w 238"/>
                  <a:gd name="T1" fmla="*/ 3 h 91"/>
                  <a:gd name="T2" fmla="*/ 9 w 238"/>
                  <a:gd name="T3" fmla="*/ 3 h 91"/>
                  <a:gd name="T4" fmla="*/ 15 w 238"/>
                  <a:gd name="T5" fmla="*/ 4 h 91"/>
                  <a:gd name="T6" fmla="*/ 22 w 238"/>
                  <a:gd name="T7" fmla="*/ 4 h 91"/>
                  <a:gd name="T8" fmla="*/ 28 w 238"/>
                  <a:gd name="T9" fmla="*/ 3 h 91"/>
                  <a:gd name="T10" fmla="*/ 35 w 238"/>
                  <a:gd name="T11" fmla="*/ 3 h 91"/>
                  <a:gd name="T12" fmla="*/ 42 w 238"/>
                  <a:gd name="T13" fmla="*/ 2 h 91"/>
                  <a:gd name="T14" fmla="*/ 48 w 238"/>
                  <a:gd name="T15" fmla="*/ 1 h 91"/>
                  <a:gd name="T16" fmla="*/ 52 w 238"/>
                  <a:gd name="T17" fmla="*/ 0 h 91"/>
                  <a:gd name="T18" fmla="*/ 53 w 238"/>
                  <a:gd name="T19" fmla="*/ 3 h 91"/>
                  <a:gd name="T20" fmla="*/ 54 w 238"/>
                  <a:gd name="T21" fmla="*/ 5 h 91"/>
                  <a:gd name="T22" fmla="*/ 56 w 238"/>
                  <a:gd name="T23" fmla="*/ 7 h 91"/>
                  <a:gd name="T24" fmla="*/ 58 w 238"/>
                  <a:gd name="T25" fmla="*/ 7 h 91"/>
                  <a:gd name="T26" fmla="*/ 61 w 238"/>
                  <a:gd name="T27" fmla="*/ 8 h 91"/>
                  <a:gd name="T28" fmla="*/ 63 w 238"/>
                  <a:gd name="T29" fmla="*/ 9 h 91"/>
                  <a:gd name="T30" fmla="*/ 66 w 238"/>
                  <a:gd name="T31" fmla="*/ 11 h 91"/>
                  <a:gd name="T32" fmla="*/ 68 w 238"/>
                  <a:gd name="T33" fmla="*/ 14 h 91"/>
                  <a:gd name="T34" fmla="*/ 70 w 238"/>
                  <a:gd name="T35" fmla="*/ 16 h 91"/>
                  <a:gd name="T36" fmla="*/ 72 w 238"/>
                  <a:gd name="T37" fmla="*/ 19 h 91"/>
                  <a:gd name="T38" fmla="*/ 76 w 238"/>
                  <a:gd name="T39" fmla="*/ 21 h 91"/>
                  <a:gd name="T40" fmla="*/ 79 w 238"/>
                  <a:gd name="T41" fmla="*/ 24 h 91"/>
                  <a:gd name="T42" fmla="*/ 84 w 238"/>
                  <a:gd name="T43" fmla="*/ 26 h 91"/>
                  <a:gd name="T44" fmla="*/ 87 w 238"/>
                  <a:gd name="T45" fmla="*/ 27 h 91"/>
                  <a:gd name="T46" fmla="*/ 91 w 238"/>
                  <a:gd name="T47" fmla="*/ 29 h 91"/>
                  <a:gd name="T48" fmla="*/ 94 w 238"/>
                  <a:gd name="T49" fmla="*/ 29 h 91"/>
                  <a:gd name="T50" fmla="*/ 96 w 238"/>
                  <a:gd name="T51" fmla="*/ 30 h 91"/>
                  <a:gd name="T52" fmla="*/ 99 w 238"/>
                  <a:gd name="T53" fmla="*/ 30 h 91"/>
                  <a:gd name="T54" fmla="*/ 101 w 238"/>
                  <a:gd name="T55" fmla="*/ 31 h 91"/>
                  <a:gd name="T56" fmla="*/ 104 w 238"/>
                  <a:gd name="T57" fmla="*/ 32 h 91"/>
                  <a:gd name="T58" fmla="*/ 107 w 238"/>
                  <a:gd name="T59" fmla="*/ 33 h 91"/>
                  <a:gd name="T60" fmla="*/ 110 w 238"/>
                  <a:gd name="T61" fmla="*/ 33 h 91"/>
                  <a:gd name="T62" fmla="*/ 113 w 238"/>
                  <a:gd name="T63" fmla="*/ 34 h 91"/>
                  <a:gd name="T64" fmla="*/ 115 w 238"/>
                  <a:gd name="T65" fmla="*/ 35 h 91"/>
                  <a:gd name="T66" fmla="*/ 118 w 238"/>
                  <a:gd name="T67" fmla="*/ 38 h 91"/>
                  <a:gd name="T68" fmla="*/ 119 w 238"/>
                  <a:gd name="T69" fmla="*/ 41 h 91"/>
                  <a:gd name="T70" fmla="*/ 119 w 238"/>
                  <a:gd name="T71" fmla="*/ 44 h 91"/>
                  <a:gd name="T72" fmla="*/ 119 w 238"/>
                  <a:gd name="T73" fmla="*/ 45 h 91"/>
                  <a:gd name="T74" fmla="*/ 2 w 238"/>
                  <a:gd name="T75" fmla="*/ 45 h 91"/>
                  <a:gd name="T76" fmla="*/ 1 w 238"/>
                  <a:gd name="T77" fmla="*/ 38 h 91"/>
                  <a:gd name="T78" fmla="*/ 0 w 238"/>
                  <a:gd name="T79" fmla="*/ 29 h 91"/>
                  <a:gd name="T80" fmla="*/ 1 w 238"/>
                  <a:gd name="T81" fmla="*/ 21 h 91"/>
                  <a:gd name="T82" fmla="*/ 2 w 238"/>
                  <a:gd name="T83" fmla="*/ 16 h 91"/>
                  <a:gd name="T84" fmla="*/ 3 w 238"/>
                  <a:gd name="T85" fmla="*/ 13 h 91"/>
                  <a:gd name="T86" fmla="*/ 3 w 238"/>
                  <a:gd name="T87" fmla="*/ 9 h 91"/>
                  <a:gd name="T88" fmla="*/ 4 w 238"/>
                  <a:gd name="T89" fmla="*/ 6 h 91"/>
                  <a:gd name="T90" fmla="*/ 4 w 238"/>
                  <a:gd name="T91" fmla="*/ 3 h 9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8"/>
                  <a:gd name="T139" fmla="*/ 0 h 91"/>
                  <a:gd name="T140" fmla="*/ 238 w 238"/>
                  <a:gd name="T141" fmla="*/ 91 h 9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8" h="91">
                    <a:moveTo>
                      <a:pt x="7" y="6"/>
                    </a:moveTo>
                    <a:lnTo>
                      <a:pt x="17" y="7"/>
                    </a:lnTo>
                    <a:lnTo>
                      <a:pt x="30" y="8"/>
                    </a:lnTo>
                    <a:lnTo>
                      <a:pt x="43" y="8"/>
                    </a:lnTo>
                    <a:lnTo>
                      <a:pt x="56" y="7"/>
                    </a:lnTo>
                    <a:lnTo>
                      <a:pt x="70" y="6"/>
                    </a:lnTo>
                    <a:lnTo>
                      <a:pt x="83" y="4"/>
                    </a:lnTo>
                    <a:lnTo>
                      <a:pt x="95" y="2"/>
                    </a:lnTo>
                    <a:lnTo>
                      <a:pt x="104" y="0"/>
                    </a:lnTo>
                    <a:lnTo>
                      <a:pt x="106" y="6"/>
                    </a:lnTo>
                    <a:lnTo>
                      <a:pt x="108" y="10"/>
                    </a:lnTo>
                    <a:lnTo>
                      <a:pt x="112" y="14"/>
                    </a:lnTo>
                    <a:lnTo>
                      <a:pt x="116" y="15"/>
                    </a:lnTo>
                    <a:lnTo>
                      <a:pt x="121" y="16"/>
                    </a:lnTo>
                    <a:lnTo>
                      <a:pt x="126" y="19"/>
                    </a:lnTo>
                    <a:lnTo>
                      <a:pt x="131" y="23"/>
                    </a:lnTo>
                    <a:lnTo>
                      <a:pt x="135" y="29"/>
                    </a:lnTo>
                    <a:lnTo>
                      <a:pt x="139" y="33"/>
                    </a:lnTo>
                    <a:lnTo>
                      <a:pt x="144" y="39"/>
                    </a:lnTo>
                    <a:lnTo>
                      <a:pt x="151" y="43"/>
                    </a:lnTo>
                    <a:lnTo>
                      <a:pt x="158" y="48"/>
                    </a:lnTo>
                    <a:lnTo>
                      <a:pt x="167" y="52"/>
                    </a:lnTo>
                    <a:lnTo>
                      <a:pt x="174" y="55"/>
                    </a:lnTo>
                    <a:lnTo>
                      <a:pt x="181" y="58"/>
                    </a:lnTo>
                    <a:lnTo>
                      <a:pt x="187" y="59"/>
                    </a:lnTo>
                    <a:lnTo>
                      <a:pt x="192" y="61"/>
                    </a:lnTo>
                    <a:lnTo>
                      <a:pt x="197" y="61"/>
                    </a:lnTo>
                    <a:lnTo>
                      <a:pt x="202" y="63"/>
                    </a:lnTo>
                    <a:lnTo>
                      <a:pt x="208" y="64"/>
                    </a:lnTo>
                    <a:lnTo>
                      <a:pt x="214" y="66"/>
                    </a:lnTo>
                    <a:lnTo>
                      <a:pt x="220" y="67"/>
                    </a:lnTo>
                    <a:lnTo>
                      <a:pt x="225" y="69"/>
                    </a:lnTo>
                    <a:lnTo>
                      <a:pt x="229" y="71"/>
                    </a:lnTo>
                    <a:lnTo>
                      <a:pt x="236" y="76"/>
                    </a:lnTo>
                    <a:lnTo>
                      <a:pt x="238" y="83"/>
                    </a:lnTo>
                    <a:lnTo>
                      <a:pt x="238" y="89"/>
                    </a:lnTo>
                    <a:lnTo>
                      <a:pt x="238" y="91"/>
                    </a:lnTo>
                    <a:lnTo>
                      <a:pt x="4" y="91"/>
                    </a:lnTo>
                    <a:lnTo>
                      <a:pt x="1" y="77"/>
                    </a:lnTo>
                    <a:lnTo>
                      <a:pt x="0" y="59"/>
                    </a:lnTo>
                    <a:lnTo>
                      <a:pt x="1" y="43"/>
                    </a:lnTo>
                    <a:lnTo>
                      <a:pt x="4" y="33"/>
                    </a:lnTo>
                    <a:lnTo>
                      <a:pt x="6" y="26"/>
                    </a:lnTo>
                    <a:lnTo>
                      <a:pt x="6" y="18"/>
                    </a:lnTo>
                    <a:lnTo>
                      <a:pt x="7" y="12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29" name="Freeform 7"/>
              <p:cNvSpPr>
                <a:spLocks/>
              </p:cNvSpPr>
              <p:nvPr/>
            </p:nvSpPr>
            <p:spPr bwMode="auto">
              <a:xfrm>
                <a:off x="-620" y="3915"/>
                <a:ext cx="74" cy="29"/>
              </a:xfrm>
              <a:custGeom>
                <a:avLst/>
                <a:gdLst>
                  <a:gd name="T0" fmla="*/ 13 w 148"/>
                  <a:gd name="T1" fmla="*/ 0 h 60"/>
                  <a:gd name="T2" fmla="*/ 20 w 148"/>
                  <a:gd name="T3" fmla="*/ 0 h 60"/>
                  <a:gd name="T4" fmla="*/ 28 w 148"/>
                  <a:gd name="T5" fmla="*/ 0 h 60"/>
                  <a:gd name="T6" fmla="*/ 37 w 148"/>
                  <a:gd name="T7" fmla="*/ 0 h 60"/>
                  <a:gd name="T8" fmla="*/ 45 w 148"/>
                  <a:gd name="T9" fmla="*/ 0 h 60"/>
                  <a:gd name="T10" fmla="*/ 53 w 148"/>
                  <a:gd name="T11" fmla="*/ 1 h 60"/>
                  <a:gd name="T12" fmla="*/ 60 w 148"/>
                  <a:gd name="T13" fmla="*/ 0 h 60"/>
                  <a:gd name="T14" fmla="*/ 64 w 148"/>
                  <a:gd name="T15" fmla="*/ 0 h 60"/>
                  <a:gd name="T16" fmla="*/ 67 w 148"/>
                  <a:gd name="T17" fmla="*/ 0 h 60"/>
                  <a:gd name="T18" fmla="*/ 67 w 148"/>
                  <a:gd name="T19" fmla="*/ 0 h 60"/>
                  <a:gd name="T20" fmla="*/ 67 w 148"/>
                  <a:gd name="T21" fmla="*/ 1 h 60"/>
                  <a:gd name="T22" fmla="*/ 66 w 148"/>
                  <a:gd name="T23" fmla="*/ 3 h 60"/>
                  <a:gd name="T24" fmla="*/ 66 w 148"/>
                  <a:gd name="T25" fmla="*/ 6 h 60"/>
                  <a:gd name="T26" fmla="*/ 70 w 148"/>
                  <a:gd name="T27" fmla="*/ 9 h 60"/>
                  <a:gd name="T28" fmla="*/ 73 w 148"/>
                  <a:gd name="T29" fmla="*/ 16 h 60"/>
                  <a:gd name="T30" fmla="*/ 74 w 148"/>
                  <a:gd name="T31" fmla="*/ 23 h 60"/>
                  <a:gd name="T32" fmla="*/ 74 w 148"/>
                  <a:gd name="T33" fmla="*/ 29 h 60"/>
                  <a:gd name="T34" fmla="*/ 0 w 148"/>
                  <a:gd name="T35" fmla="*/ 29 h 60"/>
                  <a:gd name="T36" fmla="*/ 2 w 148"/>
                  <a:gd name="T37" fmla="*/ 21 h 60"/>
                  <a:gd name="T38" fmla="*/ 4 w 148"/>
                  <a:gd name="T39" fmla="*/ 15 h 60"/>
                  <a:gd name="T40" fmla="*/ 8 w 148"/>
                  <a:gd name="T41" fmla="*/ 9 h 60"/>
                  <a:gd name="T42" fmla="*/ 13 w 148"/>
                  <a:gd name="T43" fmla="*/ 5 h 60"/>
                  <a:gd name="T44" fmla="*/ 13 w 148"/>
                  <a:gd name="T45" fmla="*/ 0 h 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8"/>
                  <a:gd name="T70" fmla="*/ 0 h 60"/>
                  <a:gd name="T71" fmla="*/ 148 w 148"/>
                  <a:gd name="T72" fmla="*/ 60 h 6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8" h="60">
                    <a:moveTo>
                      <a:pt x="25" y="0"/>
                    </a:moveTo>
                    <a:lnTo>
                      <a:pt x="39" y="0"/>
                    </a:lnTo>
                    <a:lnTo>
                      <a:pt x="55" y="1"/>
                    </a:lnTo>
                    <a:lnTo>
                      <a:pt x="73" y="1"/>
                    </a:lnTo>
                    <a:lnTo>
                      <a:pt x="90" y="1"/>
                    </a:lnTo>
                    <a:lnTo>
                      <a:pt x="105" y="2"/>
                    </a:lnTo>
                    <a:lnTo>
                      <a:pt x="119" y="1"/>
                    </a:lnTo>
                    <a:lnTo>
                      <a:pt x="128" y="1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2" y="6"/>
                    </a:lnTo>
                    <a:lnTo>
                      <a:pt x="131" y="12"/>
                    </a:lnTo>
                    <a:lnTo>
                      <a:pt x="139" y="19"/>
                    </a:lnTo>
                    <a:lnTo>
                      <a:pt x="145" y="34"/>
                    </a:lnTo>
                    <a:lnTo>
                      <a:pt x="148" y="48"/>
                    </a:lnTo>
                    <a:lnTo>
                      <a:pt x="147" y="60"/>
                    </a:lnTo>
                    <a:lnTo>
                      <a:pt x="0" y="60"/>
                    </a:lnTo>
                    <a:lnTo>
                      <a:pt x="3" y="44"/>
                    </a:lnTo>
                    <a:lnTo>
                      <a:pt x="8" y="30"/>
                    </a:lnTo>
                    <a:lnTo>
                      <a:pt x="16" y="18"/>
                    </a:lnTo>
                    <a:lnTo>
                      <a:pt x="25" y="1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0" name="Freeform 8"/>
              <p:cNvSpPr>
                <a:spLocks/>
              </p:cNvSpPr>
              <p:nvPr/>
            </p:nvSpPr>
            <p:spPr bwMode="auto">
              <a:xfrm>
                <a:off x="-575" y="2930"/>
                <a:ext cx="126" cy="170"/>
              </a:xfrm>
              <a:custGeom>
                <a:avLst/>
                <a:gdLst>
                  <a:gd name="T0" fmla="*/ 86 w 252"/>
                  <a:gd name="T1" fmla="*/ 167 h 340"/>
                  <a:gd name="T2" fmla="*/ 63 w 252"/>
                  <a:gd name="T3" fmla="*/ 170 h 340"/>
                  <a:gd name="T4" fmla="*/ 39 w 252"/>
                  <a:gd name="T5" fmla="*/ 166 h 340"/>
                  <a:gd name="T6" fmla="*/ 22 w 252"/>
                  <a:gd name="T7" fmla="*/ 160 h 340"/>
                  <a:gd name="T8" fmla="*/ 23 w 252"/>
                  <a:gd name="T9" fmla="*/ 149 h 340"/>
                  <a:gd name="T10" fmla="*/ 23 w 252"/>
                  <a:gd name="T11" fmla="*/ 128 h 340"/>
                  <a:gd name="T12" fmla="*/ 16 w 252"/>
                  <a:gd name="T13" fmla="*/ 120 h 340"/>
                  <a:gd name="T14" fmla="*/ 11 w 252"/>
                  <a:gd name="T15" fmla="*/ 115 h 340"/>
                  <a:gd name="T16" fmla="*/ 10 w 252"/>
                  <a:gd name="T17" fmla="*/ 105 h 340"/>
                  <a:gd name="T18" fmla="*/ 9 w 252"/>
                  <a:gd name="T19" fmla="*/ 99 h 340"/>
                  <a:gd name="T20" fmla="*/ 4 w 252"/>
                  <a:gd name="T21" fmla="*/ 90 h 340"/>
                  <a:gd name="T22" fmla="*/ 7 w 252"/>
                  <a:gd name="T23" fmla="*/ 80 h 340"/>
                  <a:gd name="T24" fmla="*/ 12 w 252"/>
                  <a:gd name="T25" fmla="*/ 78 h 340"/>
                  <a:gd name="T26" fmla="*/ 5 w 252"/>
                  <a:gd name="T27" fmla="*/ 73 h 340"/>
                  <a:gd name="T28" fmla="*/ 4 w 252"/>
                  <a:gd name="T29" fmla="*/ 68 h 340"/>
                  <a:gd name="T30" fmla="*/ 4 w 252"/>
                  <a:gd name="T31" fmla="*/ 64 h 340"/>
                  <a:gd name="T32" fmla="*/ 1 w 252"/>
                  <a:gd name="T33" fmla="*/ 62 h 340"/>
                  <a:gd name="T34" fmla="*/ 0 w 252"/>
                  <a:gd name="T35" fmla="*/ 59 h 340"/>
                  <a:gd name="T36" fmla="*/ 5 w 252"/>
                  <a:gd name="T37" fmla="*/ 57 h 340"/>
                  <a:gd name="T38" fmla="*/ 7 w 252"/>
                  <a:gd name="T39" fmla="*/ 54 h 340"/>
                  <a:gd name="T40" fmla="*/ 7 w 252"/>
                  <a:gd name="T41" fmla="*/ 49 h 340"/>
                  <a:gd name="T42" fmla="*/ 9 w 252"/>
                  <a:gd name="T43" fmla="*/ 42 h 340"/>
                  <a:gd name="T44" fmla="*/ 14 w 252"/>
                  <a:gd name="T45" fmla="*/ 34 h 340"/>
                  <a:gd name="T46" fmla="*/ 21 w 252"/>
                  <a:gd name="T47" fmla="*/ 30 h 340"/>
                  <a:gd name="T48" fmla="*/ 26 w 252"/>
                  <a:gd name="T49" fmla="*/ 25 h 340"/>
                  <a:gd name="T50" fmla="*/ 30 w 252"/>
                  <a:gd name="T51" fmla="*/ 17 h 340"/>
                  <a:gd name="T52" fmla="*/ 37 w 252"/>
                  <a:gd name="T53" fmla="*/ 10 h 340"/>
                  <a:gd name="T54" fmla="*/ 44 w 252"/>
                  <a:gd name="T55" fmla="*/ 5 h 340"/>
                  <a:gd name="T56" fmla="*/ 48 w 252"/>
                  <a:gd name="T57" fmla="*/ 3 h 340"/>
                  <a:gd name="T58" fmla="*/ 51 w 252"/>
                  <a:gd name="T59" fmla="*/ 3 h 340"/>
                  <a:gd name="T60" fmla="*/ 55 w 252"/>
                  <a:gd name="T61" fmla="*/ 3 h 340"/>
                  <a:gd name="T62" fmla="*/ 60 w 252"/>
                  <a:gd name="T63" fmla="*/ 3 h 340"/>
                  <a:gd name="T64" fmla="*/ 66 w 252"/>
                  <a:gd name="T65" fmla="*/ 2 h 340"/>
                  <a:gd name="T66" fmla="*/ 75 w 252"/>
                  <a:gd name="T67" fmla="*/ 0 h 340"/>
                  <a:gd name="T68" fmla="*/ 85 w 252"/>
                  <a:gd name="T69" fmla="*/ 1 h 340"/>
                  <a:gd name="T70" fmla="*/ 94 w 252"/>
                  <a:gd name="T71" fmla="*/ 4 h 340"/>
                  <a:gd name="T72" fmla="*/ 101 w 252"/>
                  <a:gd name="T73" fmla="*/ 11 h 340"/>
                  <a:gd name="T74" fmla="*/ 107 w 252"/>
                  <a:gd name="T75" fmla="*/ 16 h 340"/>
                  <a:gd name="T76" fmla="*/ 110 w 252"/>
                  <a:gd name="T77" fmla="*/ 19 h 340"/>
                  <a:gd name="T78" fmla="*/ 113 w 252"/>
                  <a:gd name="T79" fmla="*/ 22 h 340"/>
                  <a:gd name="T80" fmla="*/ 117 w 252"/>
                  <a:gd name="T81" fmla="*/ 27 h 340"/>
                  <a:gd name="T82" fmla="*/ 118 w 252"/>
                  <a:gd name="T83" fmla="*/ 37 h 340"/>
                  <a:gd name="T84" fmla="*/ 123 w 252"/>
                  <a:gd name="T85" fmla="*/ 42 h 340"/>
                  <a:gd name="T86" fmla="*/ 125 w 252"/>
                  <a:gd name="T87" fmla="*/ 41 h 340"/>
                  <a:gd name="T88" fmla="*/ 126 w 252"/>
                  <a:gd name="T89" fmla="*/ 42 h 340"/>
                  <a:gd name="T90" fmla="*/ 124 w 252"/>
                  <a:gd name="T91" fmla="*/ 45 h 340"/>
                  <a:gd name="T92" fmla="*/ 120 w 252"/>
                  <a:gd name="T93" fmla="*/ 49 h 340"/>
                  <a:gd name="T94" fmla="*/ 123 w 252"/>
                  <a:gd name="T95" fmla="*/ 53 h 340"/>
                  <a:gd name="T96" fmla="*/ 125 w 252"/>
                  <a:gd name="T97" fmla="*/ 56 h 340"/>
                  <a:gd name="T98" fmla="*/ 126 w 252"/>
                  <a:gd name="T99" fmla="*/ 64 h 340"/>
                  <a:gd name="T100" fmla="*/ 125 w 252"/>
                  <a:gd name="T101" fmla="*/ 72 h 340"/>
                  <a:gd name="T102" fmla="*/ 123 w 252"/>
                  <a:gd name="T103" fmla="*/ 82 h 340"/>
                  <a:gd name="T104" fmla="*/ 117 w 252"/>
                  <a:gd name="T105" fmla="*/ 89 h 340"/>
                  <a:gd name="T106" fmla="*/ 126 w 252"/>
                  <a:gd name="T107" fmla="*/ 89 h 340"/>
                  <a:gd name="T108" fmla="*/ 125 w 252"/>
                  <a:gd name="T109" fmla="*/ 98 h 340"/>
                  <a:gd name="T110" fmla="*/ 122 w 252"/>
                  <a:gd name="T111" fmla="*/ 108 h 340"/>
                  <a:gd name="T112" fmla="*/ 119 w 252"/>
                  <a:gd name="T113" fmla="*/ 116 h 340"/>
                  <a:gd name="T114" fmla="*/ 115 w 252"/>
                  <a:gd name="T115" fmla="*/ 118 h 340"/>
                  <a:gd name="T116" fmla="*/ 113 w 252"/>
                  <a:gd name="T117" fmla="*/ 121 h 340"/>
                  <a:gd name="T118" fmla="*/ 112 w 252"/>
                  <a:gd name="T119" fmla="*/ 137 h 340"/>
                  <a:gd name="T120" fmla="*/ 107 w 252"/>
                  <a:gd name="T121" fmla="*/ 146 h 340"/>
                  <a:gd name="T122" fmla="*/ 102 w 252"/>
                  <a:gd name="T123" fmla="*/ 152 h 340"/>
                  <a:gd name="T124" fmla="*/ 95 w 252"/>
                  <a:gd name="T125" fmla="*/ 160 h 3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2"/>
                  <a:gd name="T190" fmla="*/ 0 h 340"/>
                  <a:gd name="T191" fmla="*/ 252 w 252"/>
                  <a:gd name="T192" fmla="*/ 340 h 3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2" h="340">
                    <a:moveTo>
                      <a:pt x="190" y="320"/>
                    </a:moveTo>
                    <a:lnTo>
                      <a:pt x="171" y="333"/>
                    </a:lnTo>
                    <a:lnTo>
                      <a:pt x="149" y="339"/>
                    </a:lnTo>
                    <a:lnTo>
                      <a:pt x="125" y="340"/>
                    </a:lnTo>
                    <a:lnTo>
                      <a:pt x="100" y="337"/>
                    </a:lnTo>
                    <a:lnTo>
                      <a:pt x="77" y="332"/>
                    </a:lnTo>
                    <a:lnTo>
                      <a:pt x="57" y="326"/>
                    </a:lnTo>
                    <a:lnTo>
                      <a:pt x="43" y="319"/>
                    </a:lnTo>
                    <a:lnTo>
                      <a:pt x="35" y="314"/>
                    </a:lnTo>
                    <a:lnTo>
                      <a:pt x="45" y="298"/>
                    </a:lnTo>
                    <a:lnTo>
                      <a:pt x="48" y="277"/>
                    </a:lnTo>
                    <a:lnTo>
                      <a:pt x="46" y="255"/>
                    </a:lnTo>
                    <a:lnTo>
                      <a:pt x="41" y="238"/>
                    </a:lnTo>
                    <a:lnTo>
                      <a:pt x="31" y="239"/>
                    </a:lnTo>
                    <a:lnTo>
                      <a:pt x="25" y="235"/>
                    </a:lnTo>
                    <a:lnTo>
                      <a:pt x="22" y="229"/>
                    </a:lnTo>
                    <a:lnTo>
                      <a:pt x="22" y="220"/>
                    </a:lnTo>
                    <a:lnTo>
                      <a:pt x="20" y="210"/>
                    </a:lnTo>
                    <a:lnTo>
                      <a:pt x="19" y="204"/>
                    </a:lnTo>
                    <a:lnTo>
                      <a:pt x="17" y="197"/>
                    </a:lnTo>
                    <a:lnTo>
                      <a:pt x="13" y="193"/>
                    </a:lnTo>
                    <a:lnTo>
                      <a:pt x="7" y="179"/>
                    </a:lnTo>
                    <a:lnTo>
                      <a:pt x="8" y="165"/>
                    </a:lnTo>
                    <a:lnTo>
                      <a:pt x="13" y="159"/>
                    </a:lnTo>
                    <a:lnTo>
                      <a:pt x="25" y="164"/>
                    </a:lnTo>
                    <a:lnTo>
                      <a:pt x="23" y="155"/>
                    </a:lnTo>
                    <a:lnTo>
                      <a:pt x="17" y="149"/>
                    </a:lnTo>
                    <a:lnTo>
                      <a:pt x="10" y="146"/>
                    </a:lnTo>
                    <a:lnTo>
                      <a:pt x="8" y="142"/>
                    </a:lnTo>
                    <a:lnTo>
                      <a:pt x="7" y="136"/>
                    </a:lnTo>
                    <a:lnTo>
                      <a:pt x="8" y="132"/>
                    </a:lnTo>
                    <a:lnTo>
                      <a:pt x="8" y="128"/>
                    </a:lnTo>
                    <a:lnTo>
                      <a:pt x="5" y="126"/>
                    </a:lnTo>
                    <a:lnTo>
                      <a:pt x="1" y="123"/>
                    </a:lnTo>
                    <a:lnTo>
                      <a:pt x="0" y="120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9" y="114"/>
                    </a:lnTo>
                    <a:lnTo>
                      <a:pt x="13" y="110"/>
                    </a:lnTo>
                    <a:lnTo>
                      <a:pt x="14" y="107"/>
                    </a:lnTo>
                    <a:lnTo>
                      <a:pt x="14" y="104"/>
                    </a:lnTo>
                    <a:lnTo>
                      <a:pt x="14" y="98"/>
                    </a:lnTo>
                    <a:lnTo>
                      <a:pt x="16" y="91"/>
                    </a:lnTo>
                    <a:lnTo>
                      <a:pt x="18" y="83"/>
                    </a:lnTo>
                    <a:lnTo>
                      <a:pt x="22" y="74"/>
                    </a:lnTo>
                    <a:lnTo>
                      <a:pt x="27" y="67"/>
                    </a:lnTo>
                    <a:lnTo>
                      <a:pt x="33" y="62"/>
                    </a:lnTo>
                    <a:lnTo>
                      <a:pt x="42" y="59"/>
                    </a:lnTo>
                    <a:lnTo>
                      <a:pt x="51" y="59"/>
                    </a:lnTo>
                    <a:lnTo>
                      <a:pt x="51" y="50"/>
                    </a:lnTo>
                    <a:lnTo>
                      <a:pt x="54" y="41"/>
                    </a:lnTo>
                    <a:lnTo>
                      <a:pt x="59" y="33"/>
                    </a:lnTo>
                    <a:lnTo>
                      <a:pt x="67" y="25"/>
                    </a:lnTo>
                    <a:lnTo>
                      <a:pt x="74" y="19"/>
                    </a:lnTo>
                    <a:lnTo>
                      <a:pt x="81" y="13"/>
                    </a:lnTo>
                    <a:lnTo>
                      <a:pt x="88" y="10"/>
                    </a:lnTo>
                    <a:lnTo>
                      <a:pt x="92" y="7"/>
                    </a:lnTo>
                    <a:lnTo>
                      <a:pt x="95" y="6"/>
                    </a:lnTo>
                    <a:lnTo>
                      <a:pt x="99" y="5"/>
                    </a:lnTo>
                    <a:lnTo>
                      <a:pt x="102" y="5"/>
                    </a:lnTo>
                    <a:lnTo>
                      <a:pt x="106" y="5"/>
                    </a:lnTo>
                    <a:lnTo>
                      <a:pt x="110" y="5"/>
                    </a:lnTo>
                    <a:lnTo>
                      <a:pt x="115" y="5"/>
                    </a:lnTo>
                    <a:lnTo>
                      <a:pt x="120" y="6"/>
                    </a:lnTo>
                    <a:lnTo>
                      <a:pt x="125" y="7"/>
                    </a:lnTo>
                    <a:lnTo>
                      <a:pt x="131" y="4"/>
                    </a:lnTo>
                    <a:lnTo>
                      <a:pt x="140" y="1"/>
                    </a:lnTo>
                    <a:lnTo>
                      <a:pt x="149" y="0"/>
                    </a:lnTo>
                    <a:lnTo>
                      <a:pt x="160" y="0"/>
                    </a:lnTo>
                    <a:lnTo>
                      <a:pt x="169" y="1"/>
                    </a:lnTo>
                    <a:lnTo>
                      <a:pt x="178" y="3"/>
                    </a:lnTo>
                    <a:lnTo>
                      <a:pt x="187" y="7"/>
                    </a:lnTo>
                    <a:lnTo>
                      <a:pt x="194" y="14"/>
                    </a:lnTo>
                    <a:lnTo>
                      <a:pt x="201" y="21"/>
                    </a:lnTo>
                    <a:lnTo>
                      <a:pt x="208" y="27"/>
                    </a:lnTo>
                    <a:lnTo>
                      <a:pt x="213" y="31"/>
                    </a:lnTo>
                    <a:lnTo>
                      <a:pt x="217" y="35"/>
                    </a:lnTo>
                    <a:lnTo>
                      <a:pt x="220" y="38"/>
                    </a:lnTo>
                    <a:lnTo>
                      <a:pt x="223" y="40"/>
                    </a:lnTo>
                    <a:lnTo>
                      <a:pt x="225" y="43"/>
                    </a:lnTo>
                    <a:lnTo>
                      <a:pt x="228" y="45"/>
                    </a:lnTo>
                    <a:lnTo>
                      <a:pt x="233" y="53"/>
                    </a:lnTo>
                    <a:lnTo>
                      <a:pt x="234" y="63"/>
                    </a:lnTo>
                    <a:lnTo>
                      <a:pt x="236" y="73"/>
                    </a:lnTo>
                    <a:lnTo>
                      <a:pt x="241" y="80"/>
                    </a:lnTo>
                    <a:lnTo>
                      <a:pt x="246" y="83"/>
                    </a:lnTo>
                    <a:lnTo>
                      <a:pt x="248" y="84"/>
                    </a:lnTo>
                    <a:lnTo>
                      <a:pt x="250" y="82"/>
                    </a:lnTo>
                    <a:lnTo>
                      <a:pt x="252" y="78"/>
                    </a:lnTo>
                    <a:lnTo>
                      <a:pt x="252" y="83"/>
                    </a:lnTo>
                    <a:lnTo>
                      <a:pt x="251" y="87"/>
                    </a:lnTo>
                    <a:lnTo>
                      <a:pt x="248" y="90"/>
                    </a:lnTo>
                    <a:lnTo>
                      <a:pt x="244" y="93"/>
                    </a:lnTo>
                    <a:lnTo>
                      <a:pt x="240" y="98"/>
                    </a:lnTo>
                    <a:lnTo>
                      <a:pt x="242" y="102"/>
                    </a:lnTo>
                    <a:lnTo>
                      <a:pt x="245" y="106"/>
                    </a:lnTo>
                    <a:lnTo>
                      <a:pt x="246" y="107"/>
                    </a:lnTo>
                    <a:lnTo>
                      <a:pt x="250" y="112"/>
                    </a:lnTo>
                    <a:lnTo>
                      <a:pt x="252" y="120"/>
                    </a:lnTo>
                    <a:lnTo>
                      <a:pt x="251" y="128"/>
                    </a:lnTo>
                    <a:lnTo>
                      <a:pt x="248" y="135"/>
                    </a:lnTo>
                    <a:lnTo>
                      <a:pt x="250" y="144"/>
                    </a:lnTo>
                    <a:lnTo>
                      <a:pt x="250" y="153"/>
                    </a:lnTo>
                    <a:lnTo>
                      <a:pt x="246" y="163"/>
                    </a:lnTo>
                    <a:lnTo>
                      <a:pt x="239" y="170"/>
                    </a:lnTo>
                    <a:lnTo>
                      <a:pt x="233" y="177"/>
                    </a:lnTo>
                    <a:lnTo>
                      <a:pt x="245" y="172"/>
                    </a:lnTo>
                    <a:lnTo>
                      <a:pt x="251" y="177"/>
                    </a:lnTo>
                    <a:lnTo>
                      <a:pt x="251" y="188"/>
                    </a:lnTo>
                    <a:lnTo>
                      <a:pt x="249" y="196"/>
                    </a:lnTo>
                    <a:lnTo>
                      <a:pt x="246" y="206"/>
                    </a:lnTo>
                    <a:lnTo>
                      <a:pt x="243" y="216"/>
                    </a:lnTo>
                    <a:lnTo>
                      <a:pt x="241" y="225"/>
                    </a:lnTo>
                    <a:lnTo>
                      <a:pt x="238" y="232"/>
                    </a:lnTo>
                    <a:lnTo>
                      <a:pt x="234" y="235"/>
                    </a:lnTo>
                    <a:lnTo>
                      <a:pt x="229" y="235"/>
                    </a:lnTo>
                    <a:lnTo>
                      <a:pt x="226" y="235"/>
                    </a:lnTo>
                    <a:lnTo>
                      <a:pt x="225" y="242"/>
                    </a:lnTo>
                    <a:lnTo>
                      <a:pt x="225" y="263"/>
                    </a:lnTo>
                    <a:lnTo>
                      <a:pt x="223" y="274"/>
                    </a:lnTo>
                    <a:lnTo>
                      <a:pt x="219" y="283"/>
                    </a:lnTo>
                    <a:lnTo>
                      <a:pt x="213" y="291"/>
                    </a:lnTo>
                    <a:lnTo>
                      <a:pt x="208" y="297"/>
                    </a:lnTo>
                    <a:lnTo>
                      <a:pt x="203" y="303"/>
                    </a:lnTo>
                    <a:lnTo>
                      <a:pt x="198" y="310"/>
                    </a:lnTo>
                    <a:lnTo>
                      <a:pt x="190" y="3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1" name="Freeform 9"/>
              <p:cNvSpPr>
                <a:spLocks/>
              </p:cNvSpPr>
              <p:nvPr/>
            </p:nvSpPr>
            <p:spPr bwMode="auto">
              <a:xfrm>
                <a:off x="-339" y="2991"/>
                <a:ext cx="103" cy="151"/>
              </a:xfrm>
              <a:custGeom>
                <a:avLst/>
                <a:gdLst>
                  <a:gd name="T0" fmla="*/ 71 w 206"/>
                  <a:gd name="T1" fmla="*/ 145 h 302"/>
                  <a:gd name="T2" fmla="*/ 61 w 206"/>
                  <a:gd name="T3" fmla="*/ 151 h 302"/>
                  <a:gd name="T4" fmla="*/ 40 w 206"/>
                  <a:gd name="T5" fmla="*/ 148 h 302"/>
                  <a:gd name="T6" fmla="*/ 23 w 206"/>
                  <a:gd name="T7" fmla="*/ 143 h 302"/>
                  <a:gd name="T8" fmla="*/ 15 w 206"/>
                  <a:gd name="T9" fmla="*/ 138 h 302"/>
                  <a:gd name="T10" fmla="*/ 14 w 206"/>
                  <a:gd name="T11" fmla="*/ 125 h 302"/>
                  <a:gd name="T12" fmla="*/ 8 w 206"/>
                  <a:gd name="T13" fmla="*/ 89 h 302"/>
                  <a:gd name="T14" fmla="*/ 1 w 206"/>
                  <a:gd name="T15" fmla="*/ 63 h 302"/>
                  <a:gd name="T16" fmla="*/ 12 w 206"/>
                  <a:gd name="T17" fmla="*/ 59 h 302"/>
                  <a:gd name="T18" fmla="*/ 15 w 206"/>
                  <a:gd name="T19" fmla="*/ 56 h 302"/>
                  <a:gd name="T20" fmla="*/ 20 w 206"/>
                  <a:gd name="T21" fmla="*/ 59 h 302"/>
                  <a:gd name="T22" fmla="*/ 20 w 206"/>
                  <a:gd name="T23" fmla="*/ 66 h 302"/>
                  <a:gd name="T24" fmla="*/ 18 w 206"/>
                  <a:gd name="T25" fmla="*/ 71 h 302"/>
                  <a:gd name="T26" fmla="*/ 26 w 206"/>
                  <a:gd name="T27" fmla="*/ 73 h 302"/>
                  <a:gd name="T28" fmla="*/ 26 w 206"/>
                  <a:gd name="T29" fmla="*/ 62 h 302"/>
                  <a:gd name="T30" fmla="*/ 29 w 206"/>
                  <a:gd name="T31" fmla="*/ 52 h 302"/>
                  <a:gd name="T32" fmla="*/ 33 w 206"/>
                  <a:gd name="T33" fmla="*/ 41 h 302"/>
                  <a:gd name="T34" fmla="*/ 35 w 206"/>
                  <a:gd name="T35" fmla="*/ 29 h 302"/>
                  <a:gd name="T36" fmla="*/ 39 w 206"/>
                  <a:gd name="T37" fmla="*/ 21 h 302"/>
                  <a:gd name="T38" fmla="*/ 44 w 206"/>
                  <a:gd name="T39" fmla="*/ 15 h 302"/>
                  <a:gd name="T40" fmla="*/ 48 w 206"/>
                  <a:gd name="T41" fmla="*/ 5 h 302"/>
                  <a:gd name="T42" fmla="*/ 58 w 206"/>
                  <a:gd name="T43" fmla="*/ 10 h 302"/>
                  <a:gd name="T44" fmla="*/ 56 w 206"/>
                  <a:gd name="T45" fmla="*/ 21 h 302"/>
                  <a:gd name="T46" fmla="*/ 53 w 206"/>
                  <a:gd name="T47" fmla="*/ 27 h 302"/>
                  <a:gd name="T48" fmla="*/ 52 w 206"/>
                  <a:gd name="T49" fmla="*/ 36 h 302"/>
                  <a:gd name="T50" fmla="*/ 52 w 206"/>
                  <a:gd name="T51" fmla="*/ 47 h 302"/>
                  <a:gd name="T52" fmla="*/ 54 w 206"/>
                  <a:gd name="T53" fmla="*/ 50 h 302"/>
                  <a:gd name="T54" fmla="*/ 60 w 206"/>
                  <a:gd name="T55" fmla="*/ 44 h 302"/>
                  <a:gd name="T56" fmla="*/ 70 w 206"/>
                  <a:gd name="T57" fmla="*/ 44 h 302"/>
                  <a:gd name="T58" fmla="*/ 75 w 206"/>
                  <a:gd name="T59" fmla="*/ 52 h 302"/>
                  <a:gd name="T60" fmla="*/ 77 w 206"/>
                  <a:gd name="T61" fmla="*/ 58 h 302"/>
                  <a:gd name="T62" fmla="*/ 91 w 206"/>
                  <a:gd name="T63" fmla="*/ 57 h 302"/>
                  <a:gd name="T64" fmla="*/ 90 w 206"/>
                  <a:gd name="T65" fmla="*/ 70 h 302"/>
                  <a:gd name="T66" fmla="*/ 95 w 206"/>
                  <a:gd name="T67" fmla="*/ 72 h 302"/>
                  <a:gd name="T68" fmla="*/ 103 w 206"/>
                  <a:gd name="T69" fmla="*/ 80 h 302"/>
                  <a:gd name="T70" fmla="*/ 102 w 206"/>
                  <a:gd name="T71" fmla="*/ 94 h 302"/>
                  <a:gd name="T72" fmla="*/ 95 w 206"/>
                  <a:gd name="T73" fmla="*/ 102 h 302"/>
                  <a:gd name="T74" fmla="*/ 89 w 206"/>
                  <a:gd name="T75" fmla="*/ 102 h 302"/>
                  <a:gd name="T76" fmla="*/ 87 w 206"/>
                  <a:gd name="T77" fmla="*/ 96 h 302"/>
                  <a:gd name="T78" fmla="*/ 86 w 206"/>
                  <a:gd name="T79" fmla="*/ 98 h 302"/>
                  <a:gd name="T80" fmla="*/ 87 w 206"/>
                  <a:gd name="T81" fmla="*/ 106 h 302"/>
                  <a:gd name="T82" fmla="*/ 82 w 206"/>
                  <a:gd name="T83" fmla="*/ 126 h 302"/>
                  <a:gd name="T84" fmla="*/ 78 w 206"/>
                  <a:gd name="T85" fmla="*/ 135 h 3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06"/>
                  <a:gd name="T130" fmla="*/ 0 h 302"/>
                  <a:gd name="T131" fmla="*/ 206 w 206"/>
                  <a:gd name="T132" fmla="*/ 302 h 3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06" h="302">
                    <a:moveTo>
                      <a:pt x="152" y="279"/>
                    </a:moveTo>
                    <a:lnTo>
                      <a:pt x="147" y="285"/>
                    </a:lnTo>
                    <a:lnTo>
                      <a:pt x="142" y="290"/>
                    </a:lnTo>
                    <a:lnTo>
                      <a:pt x="136" y="295"/>
                    </a:lnTo>
                    <a:lnTo>
                      <a:pt x="130" y="298"/>
                    </a:lnTo>
                    <a:lnTo>
                      <a:pt x="122" y="302"/>
                    </a:lnTo>
                    <a:lnTo>
                      <a:pt x="110" y="302"/>
                    </a:lnTo>
                    <a:lnTo>
                      <a:pt x="97" y="301"/>
                    </a:lnTo>
                    <a:lnTo>
                      <a:pt x="79" y="296"/>
                    </a:lnTo>
                    <a:lnTo>
                      <a:pt x="65" y="292"/>
                    </a:lnTo>
                    <a:lnTo>
                      <a:pt x="54" y="288"/>
                    </a:lnTo>
                    <a:lnTo>
                      <a:pt x="46" y="285"/>
                    </a:lnTo>
                    <a:lnTo>
                      <a:pt x="38" y="281"/>
                    </a:lnTo>
                    <a:lnTo>
                      <a:pt x="33" y="278"/>
                    </a:lnTo>
                    <a:lnTo>
                      <a:pt x="29" y="275"/>
                    </a:lnTo>
                    <a:lnTo>
                      <a:pt x="27" y="272"/>
                    </a:lnTo>
                    <a:lnTo>
                      <a:pt x="25" y="271"/>
                    </a:lnTo>
                    <a:lnTo>
                      <a:pt x="27" y="249"/>
                    </a:lnTo>
                    <a:lnTo>
                      <a:pt x="27" y="220"/>
                    </a:lnTo>
                    <a:lnTo>
                      <a:pt x="23" y="193"/>
                    </a:lnTo>
                    <a:lnTo>
                      <a:pt x="15" y="178"/>
                    </a:lnTo>
                    <a:lnTo>
                      <a:pt x="6" y="157"/>
                    </a:lnTo>
                    <a:lnTo>
                      <a:pt x="0" y="139"/>
                    </a:lnTo>
                    <a:lnTo>
                      <a:pt x="2" y="126"/>
                    </a:lnTo>
                    <a:lnTo>
                      <a:pt x="15" y="118"/>
                    </a:lnTo>
                    <a:lnTo>
                      <a:pt x="18" y="118"/>
                    </a:lnTo>
                    <a:lnTo>
                      <a:pt x="23" y="117"/>
                    </a:lnTo>
                    <a:lnTo>
                      <a:pt x="26" y="116"/>
                    </a:lnTo>
                    <a:lnTo>
                      <a:pt x="27" y="116"/>
                    </a:lnTo>
                    <a:lnTo>
                      <a:pt x="30" y="112"/>
                    </a:lnTo>
                    <a:lnTo>
                      <a:pt x="34" y="110"/>
                    </a:lnTo>
                    <a:lnTo>
                      <a:pt x="38" y="111"/>
                    </a:lnTo>
                    <a:lnTo>
                      <a:pt x="40" y="118"/>
                    </a:lnTo>
                    <a:lnTo>
                      <a:pt x="42" y="123"/>
                    </a:lnTo>
                    <a:lnTo>
                      <a:pt x="41" y="127"/>
                    </a:lnTo>
                    <a:lnTo>
                      <a:pt x="39" y="132"/>
                    </a:lnTo>
                    <a:lnTo>
                      <a:pt x="36" y="135"/>
                    </a:lnTo>
                    <a:lnTo>
                      <a:pt x="33" y="139"/>
                    </a:lnTo>
                    <a:lnTo>
                      <a:pt x="36" y="142"/>
                    </a:lnTo>
                    <a:lnTo>
                      <a:pt x="41" y="144"/>
                    </a:lnTo>
                    <a:lnTo>
                      <a:pt x="48" y="148"/>
                    </a:lnTo>
                    <a:lnTo>
                      <a:pt x="52" y="146"/>
                    </a:lnTo>
                    <a:lnTo>
                      <a:pt x="52" y="143"/>
                    </a:lnTo>
                    <a:lnTo>
                      <a:pt x="52" y="135"/>
                    </a:lnTo>
                    <a:lnTo>
                      <a:pt x="52" y="124"/>
                    </a:lnTo>
                    <a:lnTo>
                      <a:pt x="53" y="115"/>
                    </a:lnTo>
                    <a:lnTo>
                      <a:pt x="54" y="107"/>
                    </a:lnTo>
                    <a:lnTo>
                      <a:pt x="57" y="103"/>
                    </a:lnTo>
                    <a:lnTo>
                      <a:pt x="59" y="100"/>
                    </a:lnTo>
                    <a:lnTo>
                      <a:pt x="62" y="93"/>
                    </a:lnTo>
                    <a:lnTo>
                      <a:pt x="66" y="82"/>
                    </a:lnTo>
                    <a:lnTo>
                      <a:pt x="70" y="71"/>
                    </a:lnTo>
                    <a:lnTo>
                      <a:pt x="71" y="63"/>
                    </a:lnTo>
                    <a:lnTo>
                      <a:pt x="70" y="58"/>
                    </a:lnTo>
                    <a:lnTo>
                      <a:pt x="73" y="49"/>
                    </a:lnTo>
                    <a:lnTo>
                      <a:pt x="75" y="44"/>
                    </a:lnTo>
                    <a:lnTo>
                      <a:pt x="78" y="42"/>
                    </a:lnTo>
                    <a:lnTo>
                      <a:pt x="82" y="38"/>
                    </a:lnTo>
                    <a:lnTo>
                      <a:pt x="85" y="34"/>
                    </a:lnTo>
                    <a:lnTo>
                      <a:pt x="87" y="30"/>
                    </a:lnTo>
                    <a:lnTo>
                      <a:pt x="87" y="28"/>
                    </a:lnTo>
                    <a:lnTo>
                      <a:pt x="89" y="24"/>
                    </a:lnTo>
                    <a:lnTo>
                      <a:pt x="95" y="10"/>
                    </a:lnTo>
                    <a:lnTo>
                      <a:pt x="103" y="0"/>
                    </a:lnTo>
                    <a:lnTo>
                      <a:pt x="110" y="1"/>
                    </a:lnTo>
                    <a:lnTo>
                      <a:pt x="115" y="19"/>
                    </a:lnTo>
                    <a:lnTo>
                      <a:pt x="115" y="28"/>
                    </a:lnTo>
                    <a:lnTo>
                      <a:pt x="113" y="35"/>
                    </a:lnTo>
                    <a:lnTo>
                      <a:pt x="111" y="42"/>
                    </a:lnTo>
                    <a:lnTo>
                      <a:pt x="108" y="48"/>
                    </a:lnTo>
                    <a:lnTo>
                      <a:pt x="106" y="51"/>
                    </a:lnTo>
                    <a:lnTo>
                      <a:pt x="105" y="53"/>
                    </a:lnTo>
                    <a:lnTo>
                      <a:pt x="104" y="55"/>
                    </a:lnTo>
                    <a:lnTo>
                      <a:pt x="104" y="60"/>
                    </a:lnTo>
                    <a:lnTo>
                      <a:pt x="103" y="72"/>
                    </a:lnTo>
                    <a:lnTo>
                      <a:pt x="103" y="83"/>
                    </a:lnTo>
                    <a:lnTo>
                      <a:pt x="103" y="90"/>
                    </a:lnTo>
                    <a:lnTo>
                      <a:pt x="103" y="93"/>
                    </a:lnTo>
                    <a:lnTo>
                      <a:pt x="103" y="98"/>
                    </a:lnTo>
                    <a:lnTo>
                      <a:pt x="105" y="100"/>
                    </a:lnTo>
                    <a:lnTo>
                      <a:pt x="107" y="100"/>
                    </a:lnTo>
                    <a:lnTo>
                      <a:pt x="111" y="96"/>
                    </a:lnTo>
                    <a:lnTo>
                      <a:pt x="114" y="91"/>
                    </a:lnTo>
                    <a:lnTo>
                      <a:pt x="120" y="88"/>
                    </a:lnTo>
                    <a:lnTo>
                      <a:pt x="126" y="86"/>
                    </a:lnTo>
                    <a:lnTo>
                      <a:pt x="132" y="86"/>
                    </a:lnTo>
                    <a:lnTo>
                      <a:pt x="139" y="88"/>
                    </a:lnTo>
                    <a:lnTo>
                      <a:pt x="145" y="92"/>
                    </a:lnTo>
                    <a:lnTo>
                      <a:pt x="149" y="97"/>
                    </a:lnTo>
                    <a:lnTo>
                      <a:pt x="150" y="104"/>
                    </a:lnTo>
                    <a:lnTo>
                      <a:pt x="150" y="110"/>
                    </a:lnTo>
                    <a:lnTo>
                      <a:pt x="151" y="114"/>
                    </a:lnTo>
                    <a:lnTo>
                      <a:pt x="153" y="115"/>
                    </a:lnTo>
                    <a:lnTo>
                      <a:pt x="160" y="113"/>
                    </a:lnTo>
                    <a:lnTo>
                      <a:pt x="174" y="107"/>
                    </a:lnTo>
                    <a:lnTo>
                      <a:pt x="181" y="114"/>
                    </a:lnTo>
                    <a:lnTo>
                      <a:pt x="183" y="125"/>
                    </a:lnTo>
                    <a:lnTo>
                      <a:pt x="183" y="131"/>
                    </a:lnTo>
                    <a:lnTo>
                      <a:pt x="180" y="139"/>
                    </a:lnTo>
                    <a:lnTo>
                      <a:pt x="181" y="143"/>
                    </a:lnTo>
                    <a:lnTo>
                      <a:pt x="184" y="143"/>
                    </a:lnTo>
                    <a:lnTo>
                      <a:pt x="189" y="143"/>
                    </a:lnTo>
                    <a:lnTo>
                      <a:pt x="199" y="144"/>
                    </a:lnTo>
                    <a:lnTo>
                      <a:pt x="203" y="149"/>
                    </a:lnTo>
                    <a:lnTo>
                      <a:pt x="205" y="160"/>
                    </a:lnTo>
                    <a:lnTo>
                      <a:pt x="206" y="173"/>
                    </a:lnTo>
                    <a:lnTo>
                      <a:pt x="206" y="181"/>
                    </a:lnTo>
                    <a:lnTo>
                      <a:pt x="204" y="188"/>
                    </a:lnTo>
                    <a:lnTo>
                      <a:pt x="200" y="194"/>
                    </a:lnTo>
                    <a:lnTo>
                      <a:pt x="194" y="199"/>
                    </a:lnTo>
                    <a:lnTo>
                      <a:pt x="189" y="203"/>
                    </a:lnTo>
                    <a:lnTo>
                      <a:pt x="183" y="205"/>
                    </a:lnTo>
                    <a:lnTo>
                      <a:pt x="179" y="205"/>
                    </a:lnTo>
                    <a:lnTo>
                      <a:pt x="177" y="203"/>
                    </a:lnTo>
                    <a:lnTo>
                      <a:pt x="175" y="198"/>
                    </a:lnTo>
                    <a:lnTo>
                      <a:pt x="174" y="194"/>
                    </a:lnTo>
                    <a:lnTo>
                      <a:pt x="174" y="191"/>
                    </a:lnTo>
                    <a:lnTo>
                      <a:pt x="174" y="190"/>
                    </a:lnTo>
                    <a:lnTo>
                      <a:pt x="172" y="193"/>
                    </a:lnTo>
                    <a:lnTo>
                      <a:pt x="171" y="195"/>
                    </a:lnTo>
                    <a:lnTo>
                      <a:pt x="171" y="197"/>
                    </a:lnTo>
                    <a:lnTo>
                      <a:pt x="171" y="198"/>
                    </a:lnTo>
                    <a:lnTo>
                      <a:pt x="174" y="211"/>
                    </a:lnTo>
                    <a:lnTo>
                      <a:pt x="173" y="224"/>
                    </a:lnTo>
                    <a:lnTo>
                      <a:pt x="169" y="239"/>
                    </a:lnTo>
                    <a:lnTo>
                      <a:pt x="163" y="251"/>
                    </a:lnTo>
                    <a:lnTo>
                      <a:pt x="162" y="255"/>
                    </a:lnTo>
                    <a:lnTo>
                      <a:pt x="159" y="261"/>
                    </a:lnTo>
                    <a:lnTo>
                      <a:pt x="156" y="269"/>
                    </a:lnTo>
                    <a:lnTo>
                      <a:pt x="152" y="2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2" name="Freeform 10"/>
              <p:cNvSpPr>
                <a:spLocks/>
              </p:cNvSpPr>
              <p:nvPr/>
            </p:nvSpPr>
            <p:spPr bwMode="auto">
              <a:xfrm>
                <a:off x="-614" y="3311"/>
                <a:ext cx="82" cy="75"/>
              </a:xfrm>
              <a:custGeom>
                <a:avLst/>
                <a:gdLst>
                  <a:gd name="T0" fmla="*/ 15 w 162"/>
                  <a:gd name="T1" fmla="*/ 75 h 149"/>
                  <a:gd name="T2" fmla="*/ 24 w 162"/>
                  <a:gd name="T3" fmla="*/ 74 h 149"/>
                  <a:gd name="T4" fmla="*/ 34 w 162"/>
                  <a:gd name="T5" fmla="*/ 73 h 149"/>
                  <a:gd name="T6" fmla="*/ 43 w 162"/>
                  <a:gd name="T7" fmla="*/ 72 h 149"/>
                  <a:gd name="T8" fmla="*/ 49 w 162"/>
                  <a:gd name="T9" fmla="*/ 70 h 149"/>
                  <a:gd name="T10" fmla="*/ 54 w 162"/>
                  <a:gd name="T11" fmla="*/ 69 h 149"/>
                  <a:gd name="T12" fmla="*/ 58 w 162"/>
                  <a:gd name="T13" fmla="*/ 68 h 149"/>
                  <a:gd name="T14" fmla="*/ 58 w 162"/>
                  <a:gd name="T15" fmla="*/ 64 h 149"/>
                  <a:gd name="T16" fmla="*/ 57 w 162"/>
                  <a:gd name="T17" fmla="*/ 58 h 149"/>
                  <a:gd name="T18" fmla="*/ 61 w 162"/>
                  <a:gd name="T19" fmla="*/ 58 h 149"/>
                  <a:gd name="T20" fmla="*/ 66 w 162"/>
                  <a:gd name="T21" fmla="*/ 58 h 149"/>
                  <a:gd name="T22" fmla="*/ 70 w 162"/>
                  <a:gd name="T23" fmla="*/ 55 h 149"/>
                  <a:gd name="T24" fmla="*/ 73 w 162"/>
                  <a:gd name="T25" fmla="*/ 52 h 149"/>
                  <a:gd name="T26" fmla="*/ 73 w 162"/>
                  <a:gd name="T27" fmla="*/ 50 h 149"/>
                  <a:gd name="T28" fmla="*/ 73 w 162"/>
                  <a:gd name="T29" fmla="*/ 46 h 149"/>
                  <a:gd name="T30" fmla="*/ 72 w 162"/>
                  <a:gd name="T31" fmla="*/ 40 h 149"/>
                  <a:gd name="T32" fmla="*/ 69 w 162"/>
                  <a:gd name="T33" fmla="*/ 31 h 149"/>
                  <a:gd name="T34" fmla="*/ 73 w 162"/>
                  <a:gd name="T35" fmla="*/ 32 h 149"/>
                  <a:gd name="T36" fmla="*/ 80 w 162"/>
                  <a:gd name="T37" fmla="*/ 31 h 149"/>
                  <a:gd name="T38" fmla="*/ 81 w 162"/>
                  <a:gd name="T39" fmla="*/ 27 h 149"/>
                  <a:gd name="T40" fmla="*/ 77 w 162"/>
                  <a:gd name="T41" fmla="*/ 24 h 149"/>
                  <a:gd name="T42" fmla="*/ 75 w 162"/>
                  <a:gd name="T43" fmla="*/ 22 h 149"/>
                  <a:gd name="T44" fmla="*/ 75 w 162"/>
                  <a:gd name="T45" fmla="*/ 20 h 149"/>
                  <a:gd name="T46" fmla="*/ 74 w 162"/>
                  <a:gd name="T47" fmla="*/ 17 h 149"/>
                  <a:gd name="T48" fmla="*/ 73 w 162"/>
                  <a:gd name="T49" fmla="*/ 14 h 149"/>
                  <a:gd name="T50" fmla="*/ 68 w 162"/>
                  <a:gd name="T51" fmla="*/ 9 h 149"/>
                  <a:gd name="T52" fmla="*/ 58 w 162"/>
                  <a:gd name="T53" fmla="*/ 3 h 149"/>
                  <a:gd name="T54" fmla="*/ 52 w 162"/>
                  <a:gd name="T55" fmla="*/ 1 h 149"/>
                  <a:gd name="T56" fmla="*/ 46 w 162"/>
                  <a:gd name="T57" fmla="*/ 0 h 149"/>
                  <a:gd name="T58" fmla="*/ 40 w 162"/>
                  <a:gd name="T59" fmla="*/ 0 h 149"/>
                  <a:gd name="T60" fmla="*/ 36 w 162"/>
                  <a:gd name="T61" fmla="*/ 1 h 149"/>
                  <a:gd name="T62" fmla="*/ 30 w 162"/>
                  <a:gd name="T63" fmla="*/ 7 h 149"/>
                  <a:gd name="T64" fmla="*/ 21 w 162"/>
                  <a:gd name="T65" fmla="*/ 14 h 149"/>
                  <a:gd name="T66" fmla="*/ 17 w 162"/>
                  <a:gd name="T67" fmla="*/ 16 h 149"/>
                  <a:gd name="T68" fmla="*/ 13 w 162"/>
                  <a:gd name="T69" fmla="*/ 20 h 149"/>
                  <a:gd name="T70" fmla="*/ 8 w 162"/>
                  <a:gd name="T71" fmla="*/ 25 h 149"/>
                  <a:gd name="T72" fmla="*/ 5 w 162"/>
                  <a:gd name="T73" fmla="*/ 28 h 149"/>
                  <a:gd name="T74" fmla="*/ 0 w 162"/>
                  <a:gd name="T75" fmla="*/ 54 h 149"/>
                  <a:gd name="T76" fmla="*/ 2 w 162"/>
                  <a:gd name="T77" fmla="*/ 71 h 149"/>
                  <a:gd name="T78" fmla="*/ 5 w 162"/>
                  <a:gd name="T79" fmla="*/ 72 h 149"/>
                  <a:gd name="T80" fmla="*/ 10 w 162"/>
                  <a:gd name="T81" fmla="*/ 74 h 1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2"/>
                  <a:gd name="T124" fmla="*/ 0 h 149"/>
                  <a:gd name="T125" fmla="*/ 162 w 162"/>
                  <a:gd name="T126" fmla="*/ 149 h 1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2" h="149">
                    <a:moveTo>
                      <a:pt x="24" y="148"/>
                    </a:moveTo>
                    <a:lnTo>
                      <a:pt x="29" y="149"/>
                    </a:lnTo>
                    <a:lnTo>
                      <a:pt x="37" y="149"/>
                    </a:lnTo>
                    <a:lnTo>
                      <a:pt x="47" y="148"/>
                    </a:lnTo>
                    <a:lnTo>
                      <a:pt x="57" y="148"/>
                    </a:lnTo>
                    <a:lnTo>
                      <a:pt x="67" y="146"/>
                    </a:lnTo>
                    <a:lnTo>
                      <a:pt x="77" y="145"/>
                    </a:lnTo>
                    <a:lnTo>
                      <a:pt x="85" y="144"/>
                    </a:lnTo>
                    <a:lnTo>
                      <a:pt x="91" y="141"/>
                    </a:lnTo>
                    <a:lnTo>
                      <a:pt x="96" y="140"/>
                    </a:lnTo>
                    <a:lnTo>
                      <a:pt x="102" y="139"/>
                    </a:lnTo>
                    <a:lnTo>
                      <a:pt x="107" y="137"/>
                    </a:lnTo>
                    <a:lnTo>
                      <a:pt x="114" y="136"/>
                    </a:lnTo>
                    <a:lnTo>
                      <a:pt x="114" y="133"/>
                    </a:lnTo>
                    <a:lnTo>
                      <a:pt x="114" y="127"/>
                    </a:lnTo>
                    <a:lnTo>
                      <a:pt x="113" y="120"/>
                    </a:lnTo>
                    <a:lnTo>
                      <a:pt x="112" y="115"/>
                    </a:lnTo>
                    <a:lnTo>
                      <a:pt x="114" y="115"/>
                    </a:lnTo>
                    <a:lnTo>
                      <a:pt x="121" y="116"/>
                    </a:lnTo>
                    <a:lnTo>
                      <a:pt x="127" y="117"/>
                    </a:lnTo>
                    <a:lnTo>
                      <a:pt x="131" y="116"/>
                    </a:lnTo>
                    <a:lnTo>
                      <a:pt x="134" y="113"/>
                    </a:lnTo>
                    <a:lnTo>
                      <a:pt x="139" y="109"/>
                    </a:lnTo>
                    <a:lnTo>
                      <a:pt x="143" y="105"/>
                    </a:lnTo>
                    <a:lnTo>
                      <a:pt x="145" y="103"/>
                    </a:lnTo>
                    <a:lnTo>
                      <a:pt x="145" y="102"/>
                    </a:lnTo>
                    <a:lnTo>
                      <a:pt x="145" y="99"/>
                    </a:lnTo>
                    <a:lnTo>
                      <a:pt x="145" y="95"/>
                    </a:lnTo>
                    <a:lnTo>
                      <a:pt x="145" y="91"/>
                    </a:lnTo>
                    <a:lnTo>
                      <a:pt x="144" y="86"/>
                    </a:lnTo>
                    <a:lnTo>
                      <a:pt x="143" y="79"/>
                    </a:lnTo>
                    <a:lnTo>
                      <a:pt x="141" y="71"/>
                    </a:lnTo>
                    <a:lnTo>
                      <a:pt x="136" y="61"/>
                    </a:lnTo>
                    <a:lnTo>
                      <a:pt x="138" y="62"/>
                    </a:lnTo>
                    <a:lnTo>
                      <a:pt x="144" y="63"/>
                    </a:lnTo>
                    <a:lnTo>
                      <a:pt x="151" y="63"/>
                    </a:lnTo>
                    <a:lnTo>
                      <a:pt x="158" y="61"/>
                    </a:lnTo>
                    <a:lnTo>
                      <a:pt x="162" y="57"/>
                    </a:lnTo>
                    <a:lnTo>
                      <a:pt x="161" y="53"/>
                    </a:lnTo>
                    <a:lnTo>
                      <a:pt x="157" y="50"/>
                    </a:lnTo>
                    <a:lnTo>
                      <a:pt x="153" y="48"/>
                    </a:lnTo>
                    <a:lnTo>
                      <a:pt x="150" y="47"/>
                    </a:lnTo>
                    <a:lnTo>
                      <a:pt x="149" y="44"/>
                    </a:lnTo>
                    <a:lnTo>
                      <a:pt x="149" y="42"/>
                    </a:lnTo>
                    <a:lnTo>
                      <a:pt x="148" y="39"/>
                    </a:lnTo>
                    <a:lnTo>
                      <a:pt x="148" y="37"/>
                    </a:lnTo>
                    <a:lnTo>
                      <a:pt x="147" y="34"/>
                    </a:lnTo>
                    <a:lnTo>
                      <a:pt x="146" y="31"/>
                    </a:lnTo>
                    <a:lnTo>
                      <a:pt x="144" y="27"/>
                    </a:lnTo>
                    <a:lnTo>
                      <a:pt x="139" y="21"/>
                    </a:lnTo>
                    <a:lnTo>
                      <a:pt x="134" y="17"/>
                    </a:lnTo>
                    <a:lnTo>
                      <a:pt x="126" y="12"/>
                    </a:lnTo>
                    <a:lnTo>
                      <a:pt x="115" y="6"/>
                    </a:lnTo>
                    <a:lnTo>
                      <a:pt x="109" y="4"/>
                    </a:lnTo>
                    <a:lnTo>
                      <a:pt x="103" y="2"/>
                    </a:lnTo>
                    <a:lnTo>
                      <a:pt x="97" y="1"/>
                    </a:lnTo>
                    <a:lnTo>
                      <a:pt x="90" y="0"/>
                    </a:lnTo>
                    <a:lnTo>
                      <a:pt x="84" y="0"/>
                    </a:lnTo>
                    <a:lnTo>
                      <a:pt x="79" y="0"/>
                    </a:lnTo>
                    <a:lnTo>
                      <a:pt x="75" y="0"/>
                    </a:lnTo>
                    <a:lnTo>
                      <a:pt x="71" y="1"/>
                    </a:lnTo>
                    <a:lnTo>
                      <a:pt x="65" y="6"/>
                    </a:lnTo>
                    <a:lnTo>
                      <a:pt x="59" y="14"/>
                    </a:lnTo>
                    <a:lnTo>
                      <a:pt x="52" y="21"/>
                    </a:lnTo>
                    <a:lnTo>
                      <a:pt x="41" y="28"/>
                    </a:lnTo>
                    <a:lnTo>
                      <a:pt x="38" y="29"/>
                    </a:lnTo>
                    <a:lnTo>
                      <a:pt x="34" y="32"/>
                    </a:lnTo>
                    <a:lnTo>
                      <a:pt x="30" y="36"/>
                    </a:lnTo>
                    <a:lnTo>
                      <a:pt x="25" y="39"/>
                    </a:lnTo>
                    <a:lnTo>
                      <a:pt x="21" y="44"/>
                    </a:lnTo>
                    <a:lnTo>
                      <a:pt x="16" y="49"/>
                    </a:lnTo>
                    <a:lnTo>
                      <a:pt x="12" y="52"/>
                    </a:lnTo>
                    <a:lnTo>
                      <a:pt x="10" y="55"/>
                    </a:lnTo>
                    <a:lnTo>
                      <a:pt x="2" y="79"/>
                    </a:lnTo>
                    <a:lnTo>
                      <a:pt x="0" y="108"/>
                    </a:lnTo>
                    <a:lnTo>
                      <a:pt x="1" y="132"/>
                    </a:lnTo>
                    <a:lnTo>
                      <a:pt x="4" y="142"/>
                    </a:lnTo>
                    <a:lnTo>
                      <a:pt x="10" y="144"/>
                    </a:lnTo>
                    <a:lnTo>
                      <a:pt x="15" y="145"/>
                    </a:lnTo>
                    <a:lnTo>
                      <a:pt x="19" y="147"/>
                    </a:lnTo>
                    <a:lnTo>
                      <a:pt x="24" y="1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3" name="Freeform 11"/>
              <p:cNvSpPr>
                <a:spLocks/>
              </p:cNvSpPr>
              <p:nvPr/>
            </p:nvSpPr>
            <p:spPr bwMode="auto">
              <a:xfrm>
                <a:off x="-722" y="3088"/>
                <a:ext cx="166" cy="301"/>
              </a:xfrm>
              <a:custGeom>
                <a:avLst/>
                <a:gdLst>
                  <a:gd name="T0" fmla="*/ 80 w 331"/>
                  <a:gd name="T1" fmla="*/ 297 h 603"/>
                  <a:gd name="T2" fmla="*/ 73 w 331"/>
                  <a:gd name="T3" fmla="*/ 299 h 603"/>
                  <a:gd name="T4" fmla="*/ 65 w 331"/>
                  <a:gd name="T5" fmla="*/ 301 h 603"/>
                  <a:gd name="T6" fmla="*/ 65 w 331"/>
                  <a:gd name="T7" fmla="*/ 296 h 603"/>
                  <a:gd name="T8" fmla="*/ 53 w 331"/>
                  <a:gd name="T9" fmla="*/ 288 h 603"/>
                  <a:gd name="T10" fmla="*/ 28 w 331"/>
                  <a:gd name="T11" fmla="*/ 273 h 603"/>
                  <a:gd name="T12" fmla="*/ 14 w 331"/>
                  <a:gd name="T13" fmla="*/ 254 h 603"/>
                  <a:gd name="T14" fmla="*/ 8 w 331"/>
                  <a:gd name="T15" fmla="*/ 240 h 603"/>
                  <a:gd name="T16" fmla="*/ 4 w 331"/>
                  <a:gd name="T17" fmla="*/ 233 h 603"/>
                  <a:gd name="T18" fmla="*/ 3 w 331"/>
                  <a:gd name="T19" fmla="*/ 228 h 603"/>
                  <a:gd name="T20" fmla="*/ 6 w 331"/>
                  <a:gd name="T21" fmla="*/ 224 h 603"/>
                  <a:gd name="T22" fmla="*/ 2 w 331"/>
                  <a:gd name="T23" fmla="*/ 221 h 603"/>
                  <a:gd name="T24" fmla="*/ 0 w 331"/>
                  <a:gd name="T25" fmla="*/ 215 h 603"/>
                  <a:gd name="T26" fmla="*/ 5 w 331"/>
                  <a:gd name="T27" fmla="*/ 206 h 603"/>
                  <a:gd name="T28" fmla="*/ 15 w 331"/>
                  <a:gd name="T29" fmla="*/ 185 h 603"/>
                  <a:gd name="T30" fmla="*/ 21 w 331"/>
                  <a:gd name="T31" fmla="*/ 148 h 603"/>
                  <a:gd name="T32" fmla="*/ 34 w 331"/>
                  <a:gd name="T33" fmla="*/ 115 h 603"/>
                  <a:gd name="T34" fmla="*/ 37 w 331"/>
                  <a:gd name="T35" fmla="*/ 98 h 603"/>
                  <a:gd name="T36" fmla="*/ 50 w 331"/>
                  <a:gd name="T37" fmla="*/ 71 h 603"/>
                  <a:gd name="T38" fmla="*/ 57 w 331"/>
                  <a:gd name="T39" fmla="*/ 46 h 603"/>
                  <a:gd name="T40" fmla="*/ 60 w 331"/>
                  <a:gd name="T41" fmla="*/ 36 h 603"/>
                  <a:gd name="T42" fmla="*/ 66 w 331"/>
                  <a:gd name="T43" fmla="*/ 27 h 603"/>
                  <a:gd name="T44" fmla="*/ 77 w 331"/>
                  <a:gd name="T45" fmla="*/ 22 h 603"/>
                  <a:gd name="T46" fmla="*/ 88 w 331"/>
                  <a:gd name="T47" fmla="*/ 21 h 603"/>
                  <a:gd name="T48" fmla="*/ 101 w 331"/>
                  <a:gd name="T49" fmla="*/ 20 h 603"/>
                  <a:gd name="T50" fmla="*/ 111 w 331"/>
                  <a:gd name="T51" fmla="*/ 20 h 603"/>
                  <a:gd name="T52" fmla="*/ 126 w 331"/>
                  <a:gd name="T53" fmla="*/ 18 h 603"/>
                  <a:gd name="T54" fmla="*/ 143 w 331"/>
                  <a:gd name="T55" fmla="*/ 12 h 603"/>
                  <a:gd name="T56" fmla="*/ 155 w 331"/>
                  <a:gd name="T57" fmla="*/ 5 h 603"/>
                  <a:gd name="T58" fmla="*/ 162 w 331"/>
                  <a:gd name="T59" fmla="*/ 1 h 603"/>
                  <a:gd name="T60" fmla="*/ 164 w 331"/>
                  <a:gd name="T61" fmla="*/ 0 h 603"/>
                  <a:gd name="T62" fmla="*/ 162 w 331"/>
                  <a:gd name="T63" fmla="*/ 23 h 603"/>
                  <a:gd name="T64" fmla="*/ 162 w 331"/>
                  <a:gd name="T65" fmla="*/ 41 h 603"/>
                  <a:gd name="T66" fmla="*/ 159 w 331"/>
                  <a:gd name="T67" fmla="*/ 73 h 603"/>
                  <a:gd name="T68" fmla="*/ 161 w 331"/>
                  <a:gd name="T69" fmla="*/ 193 h 603"/>
                  <a:gd name="T70" fmla="*/ 161 w 331"/>
                  <a:gd name="T71" fmla="*/ 219 h 603"/>
                  <a:gd name="T72" fmla="*/ 160 w 331"/>
                  <a:gd name="T73" fmla="*/ 225 h 603"/>
                  <a:gd name="T74" fmla="*/ 150 w 331"/>
                  <a:gd name="T75" fmla="*/ 224 h 603"/>
                  <a:gd name="T76" fmla="*/ 144 w 331"/>
                  <a:gd name="T77" fmla="*/ 224 h 603"/>
                  <a:gd name="T78" fmla="*/ 133 w 331"/>
                  <a:gd name="T79" fmla="*/ 236 h 603"/>
                  <a:gd name="T80" fmla="*/ 121 w 331"/>
                  <a:gd name="T81" fmla="*/ 236 h 603"/>
                  <a:gd name="T82" fmla="*/ 109 w 331"/>
                  <a:gd name="T83" fmla="*/ 237 h 603"/>
                  <a:gd name="T84" fmla="*/ 98 w 331"/>
                  <a:gd name="T85" fmla="*/ 245 h 603"/>
                  <a:gd name="T86" fmla="*/ 88 w 331"/>
                  <a:gd name="T87" fmla="*/ 264 h 603"/>
                  <a:gd name="T88" fmla="*/ 86 w 331"/>
                  <a:gd name="T89" fmla="*/ 287 h 60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31"/>
                  <a:gd name="T136" fmla="*/ 0 h 603"/>
                  <a:gd name="T137" fmla="*/ 331 w 331"/>
                  <a:gd name="T138" fmla="*/ 603 h 60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31" h="603">
                    <a:moveTo>
                      <a:pt x="173" y="593"/>
                    </a:moveTo>
                    <a:lnTo>
                      <a:pt x="167" y="594"/>
                    </a:lnTo>
                    <a:lnTo>
                      <a:pt x="160" y="595"/>
                    </a:lnTo>
                    <a:lnTo>
                      <a:pt x="155" y="596"/>
                    </a:lnTo>
                    <a:lnTo>
                      <a:pt x="150" y="597"/>
                    </a:lnTo>
                    <a:lnTo>
                      <a:pt x="145" y="599"/>
                    </a:lnTo>
                    <a:lnTo>
                      <a:pt x="139" y="600"/>
                    </a:lnTo>
                    <a:lnTo>
                      <a:pt x="134" y="602"/>
                    </a:lnTo>
                    <a:lnTo>
                      <a:pt x="130" y="603"/>
                    </a:lnTo>
                    <a:lnTo>
                      <a:pt x="130" y="599"/>
                    </a:lnTo>
                    <a:lnTo>
                      <a:pt x="130" y="595"/>
                    </a:lnTo>
                    <a:lnTo>
                      <a:pt x="129" y="592"/>
                    </a:lnTo>
                    <a:lnTo>
                      <a:pt x="125" y="587"/>
                    </a:lnTo>
                    <a:lnTo>
                      <a:pt x="118" y="583"/>
                    </a:lnTo>
                    <a:lnTo>
                      <a:pt x="106" y="577"/>
                    </a:lnTo>
                    <a:lnTo>
                      <a:pt x="90" y="569"/>
                    </a:lnTo>
                    <a:lnTo>
                      <a:pt x="73" y="558"/>
                    </a:lnTo>
                    <a:lnTo>
                      <a:pt x="56" y="547"/>
                    </a:lnTo>
                    <a:lnTo>
                      <a:pt x="41" y="534"/>
                    </a:lnTo>
                    <a:lnTo>
                      <a:pt x="32" y="521"/>
                    </a:lnTo>
                    <a:lnTo>
                      <a:pt x="28" y="508"/>
                    </a:lnTo>
                    <a:lnTo>
                      <a:pt x="24" y="500"/>
                    </a:lnTo>
                    <a:lnTo>
                      <a:pt x="19" y="489"/>
                    </a:lnTo>
                    <a:lnTo>
                      <a:pt x="16" y="480"/>
                    </a:lnTo>
                    <a:lnTo>
                      <a:pt x="12" y="475"/>
                    </a:lnTo>
                    <a:lnTo>
                      <a:pt x="9" y="472"/>
                    </a:lnTo>
                    <a:lnTo>
                      <a:pt x="7" y="466"/>
                    </a:lnTo>
                    <a:lnTo>
                      <a:pt x="5" y="462"/>
                    </a:lnTo>
                    <a:lnTo>
                      <a:pt x="5" y="458"/>
                    </a:lnTo>
                    <a:lnTo>
                      <a:pt x="6" y="456"/>
                    </a:lnTo>
                    <a:lnTo>
                      <a:pt x="8" y="454"/>
                    </a:lnTo>
                    <a:lnTo>
                      <a:pt x="10" y="452"/>
                    </a:lnTo>
                    <a:lnTo>
                      <a:pt x="11" y="448"/>
                    </a:lnTo>
                    <a:lnTo>
                      <a:pt x="10" y="444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41"/>
                    </a:lnTo>
                    <a:lnTo>
                      <a:pt x="1" y="437"/>
                    </a:lnTo>
                    <a:lnTo>
                      <a:pt x="0" y="431"/>
                    </a:lnTo>
                    <a:lnTo>
                      <a:pt x="1" y="426"/>
                    </a:lnTo>
                    <a:lnTo>
                      <a:pt x="4" y="422"/>
                    </a:lnTo>
                    <a:lnTo>
                      <a:pt x="9" y="413"/>
                    </a:lnTo>
                    <a:lnTo>
                      <a:pt x="16" y="401"/>
                    </a:lnTo>
                    <a:lnTo>
                      <a:pt x="24" y="386"/>
                    </a:lnTo>
                    <a:lnTo>
                      <a:pt x="29" y="371"/>
                    </a:lnTo>
                    <a:lnTo>
                      <a:pt x="31" y="353"/>
                    </a:lnTo>
                    <a:lnTo>
                      <a:pt x="35" y="327"/>
                    </a:lnTo>
                    <a:lnTo>
                      <a:pt x="41" y="296"/>
                    </a:lnTo>
                    <a:lnTo>
                      <a:pt x="53" y="267"/>
                    </a:lnTo>
                    <a:lnTo>
                      <a:pt x="63" y="245"/>
                    </a:lnTo>
                    <a:lnTo>
                      <a:pt x="67" y="231"/>
                    </a:lnTo>
                    <a:lnTo>
                      <a:pt x="68" y="220"/>
                    </a:lnTo>
                    <a:lnTo>
                      <a:pt x="71" y="210"/>
                    </a:lnTo>
                    <a:lnTo>
                      <a:pt x="74" y="197"/>
                    </a:lnTo>
                    <a:lnTo>
                      <a:pt x="76" y="183"/>
                    </a:lnTo>
                    <a:lnTo>
                      <a:pt x="83" y="165"/>
                    </a:lnTo>
                    <a:lnTo>
                      <a:pt x="99" y="142"/>
                    </a:lnTo>
                    <a:lnTo>
                      <a:pt x="103" y="123"/>
                    </a:lnTo>
                    <a:lnTo>
                      <a:pt x="109" y="107"/>
                    </a:lnTo>
                    <a:lnTo>
                      <a:pt x="113" y="93"/>
                    </a:lnTo>
                    <a:lnTo>
                      <a:pt x="115" y="84"/>
                    </a:lnTo>
                    <a:lnTo>
                      <a:pt x="116" y="79"/>
                    </a:lnTo>
                    <a:lnTo>
                      <a:pt x="119" y="73"/>
                    </a:lnTo>
                    <a:lnTo>
                      <a:pt x="122" y="67"/>
                    </a:lnTo>
                    <a:lnTo>
                      <a:pt x="126" y="61"/>
                    </a:lnTo>
                    <a:lnTo>
                      <a:pt x="131" y="54"/>
                    </a:lnTo>
                    <a:lnTo>
                      <a:pt x="137" y="49"/>
                    </a:lnTo>
                    <a:lnTo>
                      <a:pt x="145" y="45"/>
                    </a:lnTo>
                    <a:lnTo>
                      <a:pt x="153" y="44"/>
                    </a:lnTo>
                    <a:lnTo>
                      <a:pt x="159" y="44"/>
                    </a:lnTo>
                    <a:lnTo>
                      <a:pt x="168" y="43"/>
                    </a:lnTo>
                    <a:lnTo>
                      <a:pt x="176" y="43"/>
                    </a:lnTo>
                    <a:lnTo>
                      <a:pt x="184" y="42"/>
                    </a:lnTo>
                    <a:lnTo>
                      <a:pt x="193" y="42"/>
                    </a:lnTo>
                    <a:lnTo>
                      <a:pt x="201" y="41"/>
                    </a:lnTo>
                    <a:lnTo>
                      <a:pt x="209" y="41"/>
                    </a:lnTo>
                    <a:lnTo>
                      <a:pt x="216" y="40"/>
                    </a:lnTo>
                    <a:lnTo>
                      <a:pt x="222" y="40"/>
                    </a:lnTo>
                    <a:lnTo>
                      <a:pt x="231" y="39"/>
                    </a:lnTo>
                    <a:lnTo>
                      <a:pt x="242" y="38"/>
                    </a:lnTo>
                    <a:lnTo>
                      <a:pt x="252" y="36"/>
                    </a:lnTo>
                    <a:lnTo>
                      <a:pt x="264" y="34"/>
                    </a:lnTo>
                    <a:lnTo>
                      <a:pt x="275" y="30"/>
                    </a:lnTo>
                    <a:lnTo>
                      <a:pt x="286" y="25"/>
                    </a:lnTo>
                    <a:lnTo>
                      <a:pt x="294" y="20"/>
                    </a:lnTo>
                    <a:lnTo>
                      <a:pt x="301" y="14"/>
                    </a:lnTo>
                    <a:lnTo>
                      <a:pt x="309" y="10"/>
                    </a:lnTo>
                    <a:lnTo>
                      <a:pt x="314" y="6"/>
                    </a:lnTo>
                    <a:lnTo>
                      <a:pt x="319" y="3"/>
                    </a:lnTo>
                    <a:lnTo>
                      <a:pt x="323" y="2"/>
                    </a:lnTo>
                    <a:lnTo>
                      <a:pt x="326" y="1"/>
                    </a:lnTo>
                    <a:lnTo>
                      <a:pt x="327" y="0"/>
                    </a:lnTo>
                    <a:lnTo>
                      <a:pt x="328" y="0"/>
                    </a:lnTo>
                    <a:lnTo>
                      <a:pt x="327" y="11"/>
                    </a:lnTo>
                    <a:lnTo>
                      <a:pt x="325" y="28"/>
                    </a:lnTo>
                    <a:lnTo>
                      <a:pt x="324" y="46"/>
                    </a:lnTo>
                    <a:lnTo>
                      <a:pt x="325" y="60"/>
                    </a:lnTo>
                    <a:lnTo>
                      <a:pt x="326" y="71"/>
                    </a:lnTo>
                    <a:lnTo>
                      <a:pt x="324" y="82"/>
                    </a:lnTo>
                    <a:lnTo>
                      <a:pt x="322" y="92"/>
                    </a:lnTo>
                    <a:lnTo>
                      <a:pt x="319" y="100"/>
                    </a:lnTo>
                    <a:lnTo>
                      <a:pt x="317" y="147"/>
                    </a:lnTo>
                    <a:lnTo>
                      <a:pt x="317" y="242"/>
                    </a:lnTo>
                    <a:lnTo>
                      <a:pt x="318" y="338"/>
                    </a:lnTo>
                    <a:lnTo>
                      <a:pt x="321" y="387"/>
                    </a:lnTo>
                    <a:lnTo>
                      <a:pt x="322" y="402"/>
                    </a:lnTo>
                    <a:lnTo>
                      <a:pt x="321" y="420"/>
                    </a:lnTo>
                    <a:lnTo>
                      <a:pt x="322" y="439"/>
                    </a:lnTo>
                    <a:lnTo>
                      <a:pt x="331" y="454"/>
                    </a:lnTo>
                    <a:lnTo>
                      <a:pt x="325" y="452"/>
                    </a:lnTo>
                    <a:lnTo>
                      <a:pt x="319" y="450"/>
                    </a:lnTo>
                    <a:lnTo>
                      <a:pt x="313" y="449"/>
                    </a:lnTo>
                    <a:lnTo>
                      <a:pt x="306" y="448"/>
                    </a:lnTo>
                    <a:lnTo>
                      <a:pt x="300" y="448"/>
                    </a:lnTo>
                    <a:lnTo>
                      <a:pt x="295" y="448"/>
                    </a:lnTo>
                    <a:lnTo>
                      <a:pt x="291" y="448"/>
                    </a:lnTo>
                    <a:lnTo>
                      <a:pt x="287" y="449"/>
                    </a:lnTo>
                    <a:lnTo>
                      <a:pt x="280" y="455"/>
                    </a:lnTo>
                    <a:lnTo>
                      <a:pt x="273" y="463"/>
                    </a:lnTo>
                    <a:lnTo>
                      <a:pt x="266" y="472"/>
                    </a:lnTo>
                    <a:lnTo>
                      <a:pt x="257" y="476"/>
                    </a:lnTo>
                    <a:lnTo>
                      <a:pt x="250" y="474"/>
                    </a:lnTo>
                    <a:lnTo>
                      <a:pt x="242" y="473"/>
                    </a:lnTo>
                    <a:lnTo>
                      <a:pt x="233" y="473"/>
                    </a:lnTo>
                    <a:lnTo>
                      <a:pt x="225" y="473"/>
                    </a:lnTo>
                    <a:lnTo>
                      <a:pt x="217" y="475"/>
                    </a:lnTo>
                    <a:lnTo>
                      <a:pt x="208" y="479"/>
                    </a:lnTo>
                    <a:lnTo>
                      <a:pt x="202" y="484"/>
                    </a:lnTo>
                    <a:lnTo>
                      <a:pt x="196" y="491"/>
                    </a:lnTo>
                    <a:lnTo>
                      <a:pt x="186" y="505"/>
                    </a:lnTo>
                    <a:lnTo>
                      <a:pt x="180" y="516"/>
                    </a:lnTo>
                    <a:lnTo>
                      <a:pt x="175" y="528"/>
                    </a:lnTo>
                    <a:lnTo>
                      <a:pt x="172" y="544"/>
                    </a:lnTo>
                    <a:lnTo>
                      <a:pt x="170" y="560"/>
                    </a:lnTo>
                    <a:lnTo>
                      <a:pt x="171" y="574"/>
                    </a:lnTo>
                    <a:lnTo>
                      <a:pt x="172" y="585"/>
                    </a:lnTo>
                    <a:lnTo>
                      <a:pt x="173" y="5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4" name="Freeform 12"/>
              <p:cNvSpPr>
                <a:spLocks/>
              </p:cNvSpPr>
              <p:nvPr/>
            </p:nvSpPr>
            <p:spPr bwMode="auto">
              <a:xfrm>
                <a:off x="-667" y="3380"/>
                <a:ext cx="114" cy="113"/>
              </a:xfrm>
              <a:custGeom>
                <a:avLst/>
                <a:gdLst>
                  <a:gd name="T0" fmla="*/ 10 w 228"/>
                  <a:gd name="T1" fmla="*/ 111 h 228"/>
                  <a:gd name="T2" fmla="*/ 5 w 228"/>
                  <a:gd name="T3" fmla="*/ 111 h 228"/>
                  <a:gd name="T4" fmla="*/ 2 w 228"/>
                  <a:gd name="T5" fmla="*/ 95 h 228"/>
                  <a:gd name="T6" fmla="*/ 8 w 228"/>
                  <a:gd name="T7" fmla="*/ 29 h 228"/>
                  <a:gd name="T8" fmla="*/ 13 w 228"/>
                  <a:gd name="T9" fmla="*/ 9 h 228"/>
                  <a:gd name="T10" fmla="*/ 18 w 228"/>
                  <a:gd name="T11" fmla="*/ 7 h 228"/>
                  <a:gd name="T12" fmla="*/ 23 w 228"/>
                  <a:gd name="T13" fmla="*/ 6 h 228"/>
                  <a:gd name="T14" fmla="*/ 29 w 228"/>
                  <a:gd name="T15" fmla="*/ 5 h 228"/>
                  <a:gd name="T16" fmla="*/ 32 w 228"/>
                  <a:gd name="T17" fmla="*/ 4 h 228"/>
                  <a:gd name="T18" fmla="*/ 38 w 228"/>
                  <a:gd name="T19" fmla="*/ 4 h 228"/>
                  <a:gd name="T20" fmla="*/ 44 w 228"/>
                  <a:gd name="T21" fmla="*/ 3 h 228"/>
                  <a:gd name="T22" fmla="*/ 50 w 228"/>
                  <a:gd name="T23" fmla="*/ 3 h 228"/>
                  <a:gd name="T24" fmla="*/ 56 w 228"/>
                  <a:gd name="T25" fmla="*/ 4 h 228"/>
                  <a:gd name="T26" fmla="*/ 59 w 228"/>
                  <a:gd name="T27" fmla="*/ 4 h 228"/>
                  <a:gd name="T28" fmla="*/ 63 w 228"/>
                  <a:gd name="T29" fmla="*/ 5 h 228"/>
                  <a:gd name="T30" fmla="*/ 68 w 228"/>
                  <a:gd name="T31" fmla="*/ 6 h 228"/>
                  <a:gd name="T32" fmla="*/ 77 w 228"/>
                  <a:gd name="T33" fmla="*/ 6 h 228"/>
                  <a:gd name="T34" fmla="*/ 87 w 228"/>
                  <a:gd name="T35" fmla="*/ 5 h 228"/>
                  <a:gd name="T36" fmla="*/ 96 w 228"/>
                  <a:gd name="T37" fmla="*/ 4 h 228"/>
                  <a:gd name="T38" fmla="*/ 102 w 228"/>
                  <a:gd name="T39" fmla="*/ 2 h 228"/>
                  <a:gd name="T40" fmla="*/ 107 w 228"/>
                  <a:gd name="T41" fmla="*/ 0 h 228"/>
                  <a:gd name="T42" fmla="*/ 111 w 228"/>
                  <a:gd name="T43" fmla="*/ 0 h 228"/>
                  <a:gd name="T44" fmla="*/ 113 w 228"/>
                  <a:gd name="T45" fmla="*/ 10 h 228"/>
                  <a:gd name="T46" fmla="*/ 114 w 228"/>
                  <a:gd name="T47" fmla="*/ 14 h 228"/>
                  <a:gd name="T48" fmla="*/ 114 w 228"/>
                  <a:gd name="T49" fmla="*/ 62 h 228"/>
                  <a:gd name="T50" fmla="*/ 114 w 228"/>
                  <a:gd name="T51" fmla="*/ 103 h 228"/>
                  <a:gd name="T52" fmla="*/ 107 w 228"/>
                  <a:gd name="T53" fmla="*/ 104 h 228"/>
                  <a:gd name="T54" fmla="*/ 98 w 228"/>
                  <a:gd name="T55" fmla="*/ 106 h 228"/>
                  <a:gd name="T56" fmla="*/ 87 w 228"/>
                  <a:gd name="T57" fmla="*/ 108 h 228"/>
                  <a:gd name="T58" fmla="*/ 74 w 228"/>
                  <a:gd name="T59" fmla="*/ 110 h 228"/>
                  <a:gd name="T60" fmla="*/ 59 w 228"/>
                  <a:gd name="T61" fmla="*/ 112 h 228"/>
                  <a:gd name="T62" fmla="*/ 44 w 228"/>
                  <a:gd name="T63" fmla="*/ 113 h 228"/>
                  <a:gd name="T64" fmla="*/ 28 w 228"/>
                  <a:gd name="T65" fmla="*/ 113 h 228"/>
                  <a:gd name="T66" fmla="*/ 12 w 228"/>
                  <a:gd name="T67" fmla="*/ 112 h 2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8"/>
                  <a:gd name="T103" fmla="*/ 0 h 228"/>
                  <a:gd name="T104" fmla="*/ 228 w 228"/>
                  <a:gd name="T105" fmla="*/ 228 h 2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8" h="228">
                    <a:moveTo>
                      <a:pt x="23" y="226"/>
                    </a:moveTo>
                    <a:lnTo>
                      <a:pt x="19" y="223"/>
                    </a:lnTo>
                    <a:lnTo>
                      <a:pt x="15" y="223"/>
                    </a:lnTo>
                    <a:lnTo>
                      <a:pt x="9" y="224"/>
                    </a:lnTo>
                    <a:lnTo>
                      <a:pt x="0" y="227"/>
                    </a:lnTo>
                    <a:lnTo>
                      <a:pt x="3" y="191"/>
                    </a:lnTo>
                    <a:lnTo>
                      <a:pt x="10" y="125"/>
                    </a:lnTo>
                    <a:lnTo>
                      <a:pt x="16" y="59"/>
                    </a:lnTo>
                    <a:lnTo>
                      <a:pt x="21" y="19"/>
                    </a:lnTo>
                    <a:lnTo>
                      <a:pt x="25" y="18"/>
                    </a:lnTo>
                    <a:lnTo>
                      <a:pt x="30" y="16"/>
                    </a:lnTo>
                    <a:lnTo>
                      <a:pt x="36" y="15"/>
                    </a:lnTo>
                    <a:lnTo>
                      <a:pt x="41" y="13"/>
                    </a:lnTo>
                    <a:lnTo>
                      <a:pt x="46" y="12"/>
                    </a:lnTo>
                    <a:lnTo>
                      <a:pt x="51" y="11"/>
                    </a:lnTo>
                    <a:lnTo>
                      <a:pt x="58" y="10"/>
                    </a:lnTo>
                    <a:lnTo>
                      <a:pt x="64" y="9"/>
                    </a:lnTo>
                    <a:lnTo>
                      <a:pt x="70" y="8"/>
                    </a:lnTo>
                    <a:lnTo>
                      <a:pt x="76" y="8"/>
                    </a:lnTo>
                    <a:lnTo>
                      <a:pt x="83" y="6"/>
                    </a:lnTo>
                    <a:lnTo>
                      <a:pt x="88" y="6"/>
                    </a:lnTo>
                    <a:lnTo>
                      <a:pt x="94" y="6"/>
                    </a:lnTo>
                    <a:lnTo>
                      <a:pt x="99" y="6"/>
                    </a:lnTo>
                    <a:lnTo>
                      <a:pt x="106" y="6"/>
                    </a:lnTo>
                    <a:lnTo>
                      <a:pt x="111" y="8"/>
                    </a:lnTo>
                    <a:lnTo>
                      <a:pt x="111" y="6"/>
                    </a:lnTo>
                    <a:lnTo>
                      <a:pt x="117" y="8"/>
                    </a:lnTo>
                    <a:lnTo>
                      <a:pt x="122" y="9"/>
                    </a:lnTo>
                    <a:lnTo>
                      <a:pt x="126" y="11"/>
                    </a:lnTo>
                    <a:lnTo>
                      <a:pt x="131" y="12"/>
                    </a:lnTo>
                    <a:lnTo>
                      <a:pt x="136" y="13"/>
                    </a:lnTo>
                    <a:lnTo>
                      <a:pt x="144" y="13"/>
                    </a:lnTo>
                    <a:lnTo>
                      <a:pt x="154" y="12"/>
                    </a:lnTo>
                    <a:lnTo>
                      <a:pt x="164" y="12"/>
                    </a:lnTo>
                    <a:lnTo>
                      <a:pt x="174" y="10"/>
                    </a:lnTo>
                    <a:lnTo>
                      <a:pt x="184" y="9"/>
                    </a:lnTo>
                    <a:lnTo>
                      <a:pt x="192" y="8"/>
                    </a:lnTo>
                    <a:lnTo>
                      <a:pt x="198" y="5"/>
                    </a:lnTo>
                    <a:lnTo>
                      <a:pt x="203" y="4"/>
                    </a:lnTo>
                    <a:lnTo>
                      <a:pt x="209" y="3"/>
                    </a:lnTo>
                    <a:lnTo>
                      <a:pt x="214" y="1"/>
                    </a:lnTo>
                    <a:lnTo>
                      <a:pt x="221" y="0"/>
                    </a:lnTo>
                    <a:lnTo>
                      <a:pt x="222" y="14"/>
                    </a:lnTo>
                    <a:lnTo>
                      <a:pt x="225" y="21"/>
                    </a:lnTo>
                    <a:lnTo>
                      <a:pt x="227" y="25"/>
                    </a:lnTo>
                    <a:lnTo>
                      <a:pt x="227" y="29"/>
                    </a:lnTo>
                    <a:lnTo>
                      <a:pt x="228" y="69"/>
                    </a:lnTo>
                    <a:lnTo>
                      <a:pt x="228" y="126"/>
                    </a:lnTo>
                    <a:lnTo>
                      <a:pt x="227" y="181"/>
                    </a:lnTo>
                    <a:lnTo>
                      <a:pt x="227" y="208"/>
                    </a:lnTo>
                    <a:lnTo>
                      <a:pt x="220" y="209"/>
                    </a:lnTo>
                    <a:lnTo>
                      <a:pt x="213" y="210"/>
                    </a:lnTo>
                    <a:lnTo>
                      <a:pt x="205" y="212"/>
                    </a:lnTo>
                    <a:lnTo>
                      <a:pt x="195" y="214"/>
                    </a:lnTo>
                    <a:lnTo>
                      <a:pt x="185" y="216"/>
                    </a:lnTo>
                    <a:lnTo>
                      <a:pt x="173" y="218"/>
                    </a:lnTo>
                    <a:lnTo>
                      <a:pt x="161" y="219"/>
                    </a:lnTo>
                    <a:lnTo>
                      <a:pt x="147" y="221"/>
                    </a:lnTo>
                    <a:lnTo>
                      <a:pt x="133" y="223"/>
                    </a:lnTo>
                    <a:lnTo>
                      <a:pt x="118" y="226"/>
                    </a:lnTo>
                    <a:lnTo>
                      <a:pt x="104" y="227"/>
                    </a:lnTo>
                    <a:lnTo>
                      <a:pt x="88" y="228"/>
                    </a:lnTo>
                    <a:lnTo>
                      <a:pt x="72" y="228"/>
                    </a:lnTo>
                    <a:lnTo>
                      <a:pt x="55" y="228"/>
                    </a:lnTo>
                    <a:lnTo>
                      <a:pt x="40" y="227"/>
                    </a:lnTo>
                    <a:lnTo>
                      <a:pt x="23" y="2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5" name="Freeform 13"/>
              <p:cNvSpPr>
                <a:spLocks/>
              </p:cNvSpPr>
              <p:nvPr/>
            </p:nvSpPr>
            <p:spPr bwMode="auto">
              <a:xfrm>
                <a:off x="-479" y="3089"/>
                <a:ext cx="229" cy="407"/>
              </a:xfrm>
              <a:custGeom>
                <a:avLst/>
                <a:gdLst>
                  <a:gd name="T0" fmla="*/ 73 w 457"/>
                  <a:gd name="T1" fmla="*/ 405 h 814"/>
                  <a:gd name="T2" fmla="*/ 84 w 457"/>
                  <a:gd name="T3" fmla="*/ 406 h 814"/>
                  <a:gd name="T4" fmla="*/ 94 w 457"/>
                  <a:gd name="T5" fmla="*/ 407 h 814"/>
                  <a:gd name="T6" fmla="*/ 97 w 457"/>
                  <a:gd name="T7" fmla="*/ 314 h 814"/>
                  <a:gd name="T8" fmla="*/ 92 w 457"/>
                  <a:gd name="T9" fmla="*/ 252 h 814"/>
                  <a:gd name="T10" fmla="*/ 97 w 457"/>
                  <a:gd name="T11" fmla="*/ 179 h 814"/>
                  <a:gd name="T12" fmla="*/ 106 w 457"/>
                  <a:gd name="T13" fmla="*/ 122 h 814"/>
                  <a:gd name="T14" fmla="*/ 114 w 457"/>
                  <a:gd name="T15" fmla="*/ 126 h 814"/>
                  <a:gd name="T16" fmla="*/ 132 w 457"/>
                  <a:gd name="T17" fmla="*/ 133 h 814"/>
                  <a:gd name="T18" fmla="*/ 148 w 457"/>
                  <a:gd name="T19" fmla="*/ 139 h 814"/>
                  <a:gd name="T20" fmla="*/ 158 w 457"/>
                  <a:gd name="T21" fmla="*/ 139 h 814"/>
                  <a:gd name="T22" fmla="*/ 170 w 457"/>
                  <a:gd name="T23" fmla="*/ 138 h 814"/>
                  <a:gd name="T24" fmla="*/ 183 w 457"/>
                  <a:gd name="T25" fmla="*/ 135 h 814"/>
                  <a:gd name="T26" fmla="*/ 189 w 457"/>
                  <a:gd name="T27" fmla="*/ 132 h 814"/>
                  <a:gd name="T28" fmla="*/ 191 w 457"/>
                  <a:gd name="T29" fmla="*/ 129 h 814"/>
                  <a:gd name="T30" fmla="*/ 195 w 457"/>
                  <a:gd name="T31" fmla="*/ 119 h 814"/>
                  <a:gd name="T32" fmla="*/ 202 w 457"/>
                  <a:gd name="T33" fmla="*/ 114 h 814"/>
                  <a:gd name="T34" fmla="*/ 209 w 457"/>
                  <a:gd name="T35" fmla="*/ 116 h 814"/>
                  <a:gd name="T36" fmla="*/ 215 w 457"/>
                  <a:gd name="T37" fmla="*/ 106 h 814"/>
                  <a:gd name="T38" fmla="*/ 226 w 457"/>
                  <a:gd name="T39" fmla="*/ 87 h 814"/>
                  <a:gd name="T40" fmla="*/ 221 w 457"/>
                  <a:gd name="T41" fmla="*/ 83 h 814"/>
                  <a:gd name="T42" fmla="*/ 197 w 457"/>
                  <a:gd name="T43" fmla="*/ 90 h 814"/>
                  <a:gd name="T44" fmla="*/ 176 w 457"/>
                  <a:gd name="T45" fmla="*/ 86 h 814"/>
                  <a:gd name="T46" fmla="*/ 160 w 457"/>
                  <a:gd name="T47" fmla="*/ 78 h 814"/>
                  <a:gd name="T48" fmla="*/ 152 w 457"/>
                  <a:gd name="T49" fmla="*/ 61 h 814"/>
                  <a:gd name="T50" fmla="*/ 150 w 457"/>
                  <a:gd name="T51" fmla="*/ 41 h 814"/>
                  <a:gd name="T52" fmla="*/ 145 w 457"/>
                  <a:gd name="T53" fmla="*/ 40 h 814"/>
                  <a:gd name="T54" fmla="*/ 137 w 457"/>
                  <a:gd name="T55" fmla="*/ 41 h 814"/>
                  <a:gd name="T56" fmla="*/ 132 w 457"/>
                  <a:gd name="T57" fmla="*/ 41 h 814"/>
                  <a:gd name="T58" fmla="*/ 128 w 457"/>
                  <a:gd name="T59" fmla="*/ 28 h 814"/>
                  <a:gd name="T60" fmla="*/ 122 w 457"/>
                  <a:gd name="T61" fmla="*/ 20 h 814"/>
                  <a:gd name="T62" fmla="*/ 115 w 457"/>
                  <a:gd name="T63" fmla="*/ 17 h 814"/>
                  <a:gd name="T64" fmla="*/ 110 w 457"/>
                  <a:gd name="T65" fmla="*/ 17 h 814"/>
                  <a:gd name="T66" fmla="*/ 102 w 457"/>
                  <a:gd name="T67" fmla="*/ 16 h 814"/>
                  <a:gd name="T68" fmla="*/ 95 w 457"/>
                  <a:gd name="T69" fmla="*/ 15 h 814"/>
                  <a:gd name="T70" fmla="*/ 90 w 457"/>
                  <a:gd name="T71" fmla="*/ 8 h 814"/>
                  <a:gd name="T72" fmla="*/ 84 w 457"/>
                  <a:gd name="T73" fmla="*/ 1 h 814"/>
                  <a:gd name="T74" fmla="*/ 76 w 457"/>
                  <a:gd name="T75" fmla="*/ 0 h 814"/>
                  <a:gd name="T76" fmla="*/ 66 w 457"/>
                  <a:gd name="T77" fmla="*/ 1 h 814"/>
                  <a:gd name="T78" fmla="*/ 60 w 457"/>
                  <a:gd name="T79" fmla="*/ 2 h 814"/>
                  <a:gd name="T80" fmla="*/ 54 w 457"/>
                  <a:gd name="T81" fmla="*/ 6 h 814"/>
                  <a:gd name="T82" fmla="*/ 47 w 457"/>
                  <a:gd name="T83" fmla="*/ 10 h 814"/>
                  <a:gd name="T84" fmla="*/ 39 w 457"/>
                  <a:gd name="T85" fmla="*/ 13 h 814"/>
                  <a:gd name="T86" fmla="*/ 31 w 457"/>
                  <a:gd name="T87" fmla="*/ 14 h 814"/>
                  <a:gd name="T88" fmla="*/ 25 w 457"/>
                  <a:gd name="T89" fmla="*/ 11 h 814"/>
                  <a:gd name="T90" fmla="*/ 13 w 457"/>
                  <a:gd name="T91" fmla="*/ 7 h 814"/>
                  <a:gd name="T92" fmla="*/ 1 w 457"/>
                  <a:gd name="T93" fmla="*/ 4 h 814"/>
                  <a:gd name="T94" fmla="*/ 7 w 457"/>
                  <a:gd name="T95" fmla="*/ 23 h 814"/>
                  <a:gd name="T96" fmla="*/ 27 w 457"/>
                  <a:gd name="T97" fmla="*/ 76 h 814"/>
                  <a:gd name="T98" fmla="*/ 40 w 457"/>
                  <a:gd name="T99" fmla="*/ 110 h 814"/>
                  <a:gd name="T100" fmla="*/ 47 w 457"/>
                  <a:gd name="T101" fmla="*/ 159 h 814"/>
                  <a:gd name="T102" fmla="*/ 40 w 457"/>
                  <a:gd name="T103" fmla="*/ 196 h 814"/>
                  <a:gd name="T104" fmla="*/ 25 w 457"/>
                  <a:gd name="T105" fmla="*/ 251 h 814"/>
                  <a:gd name="T106" fmla="*/ 14 w 457"/>
                  <a:gd name="T107" fmla="*/ 285 h 814"/>
                  <a:gd name="T108" fmla="*/ 9 w 457"/>
                  <a:gd name="T109" fmla="*/ 300 h 814"/>
                  <a:gd name="T110" fmla="*/ 4 w 457"/>
                  <a:gd name="T111" fmla="*/ 351 h 814"/>
                  <a:gd name="T112" fmla="*/ 8 w 457"/>
                  <a:gd name="T113" fmla="*/ 398 h 814"/>
                  <a:gd name="T114" fmla="*/ 31 w 457"/>
                  <a:gd name="T115" fmla="*/ 401 h 814"/>
                  <a:gd name="T116" fmla="*/ 59 w 457"/>
                  <a:gd name="T117" fmla="*/ 405 h 8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57"/>
                  <a:gd name="T178" fmla="*/ 0 h 814"/>
                  <a:gd name="T179" fmla="*/ 457 w 457"/>
                  <a:gd name="T180" fmla="*/ 814 h 8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57" h="814">
                    <a:moveTo>
                      <a:pt x="136" y="811"/>
                    </a:moveTo>
                    <a:lnTo>
                      <a:pt x="140" y="810"/>
                    </a:lnTo>
                    <a:lnTo>
                      <a:pt x="145" y="810"/>
                    </a:lnTo>
                    <a:lnTo>
                      <a:pt x="151" y="810"/>
                    </a:lnTo>
                    <a:lnTo>
                      <a:pt x="160" y="811"/>
                    </a:lnTo>
                    <a:lnTo>
                      <a:pt x="167" y="812"/>
                    </a:lnTo>
                    <a:lnTo>
                      <a:pt x="175" y="813"/>
                    </a:lnTo>
                    <a:lnTo>
                      <a:pt x="182" y="814"/>
                    </a:lnTo>
                    <a:lnTo>
                      <a:pt x="188" y="814"/>
                    </a:lnTo>
                    <a:lnTo>
                      <a:pt x="187" y="776"/>
                    </a:lnTo>
                    <a:lnTo>
                      <a:pt x="191" y="706"/>
                    </a:lnTo>
                    <a:lnTo>
                      <a:pt x="193" y="627"/>
                    </a:lnTo>
                    <a:lnTo>
                      <a:pt x="187" y="561"/>
                    </a:lnTo>
                    <a:lnTo>
                      <a:pt x="183" y="540"/>
                    </a:lnTo>
                    <a:lnTo>
                      <a:pt x="183" y="504"/>
                    </a:lnTo>
                    <a:lnTo>
                      <a:pt x="185" y="459"/>
                    </a:lnTo>
                    <a:lnTo>
                      <a:pt x="189" y="409"/>
                    </a:lnTo>
                    <a:lnTo>
                      <a:pt x="194" y="358"/>
                    </a:lnTo>
                    <a:lnTo>
                      <a:pt x="199" y="311"/>
                    </a:lnTo>
                    <a:lnTo>
                      <a:pt x="206" y="271"/>
                    </a:lnTo>
                    <a:lnTo>
                      <a:pt x="212" y="243"/>
                    </a:lnTo>
                    <a:lnTo>
                      <a:pt x="214" y="244"/>
                    </a:lnTo>
                    <a:lnTo>
                      <a:pt x="220" y="247"/>
                    </a:lnTo>
                    <a:lnTo>
                      <a:pt x="228" y="252"/>
                    </a:lnTo>
                    <a:lnTo>
                      <a:pt x="239" y="256"/>
                    </a:lnTo>
                    <a:lnTo>
                      <a:pt x="251" y="261"/>
                    </a:lnTo>
                    <a:lnTo>
                      <a:pt x="263" y="266"/>
                    </a:lnTo>
                    <a:lnTo>
                      <a:pt x="275" y="271"/>
                    </a:lnTo>
                    <a:lnTo>
                      <a:pt x="286" y="275"/>
                    </a:lnTo>
                    <a:lnTo>
                      <a:pt x="295" y="277"/>
                    </a:lnTo>
                    <a:lnTo>
                      <a:pt x="303" y="278"/>
                    </a:lnTo>
                    <a:lnTo>
                      <a:pt x="310" y="279"/>
                    </a:lnTo>
                    <a:lnTo>
                      <a:pt x="316" y="278"/>
                    </a:lnTo>
                    <a:lnTo>
                      <a:pt x="323" y="277"/>
                    </a:lnTo>
                    <a:lnTo>
                      <a:pt x="331" y="276"/>
                    </a:lnTo>
                    <a:lnTo>
                      <a:pt x="339" y="275"/>
                    </a:lnTo>
                    <a:lnTo>
                      <a:pt x="348" y="274"/>
                    </a:lnTo>
                    <a:lnTo>
                      <a:pt x="358" y="273"/>
                    </a:lnTo>
                    <a:lnTo>
                      <a:pt x="365" y="270"/>
                    </a:lnTo>
                    <a:lnTo>
                      <a:pt x="370" y="268"/>
                    </a:lnTo>
                    <a:lnTo>
                      <a:pt x="375" y="265"/>
                    </a:lnTo>
                    <a:lnTo>
                      <a:pt x="378" y="263"/>
                    </a:lnTo>
                    <a:lnTo>
                      <a:pt x="380" y="261"/>
                    </a:lnTo>
                    <a:lnTo>
                      <a:pt x="381" y="259"/>
                    </a:lnTo>
                    <a:lnTo>
                      <a:pt x="382" y="257"/>
                    </a:lnTo>
                    <a:lnTo>
                      <a:pt x="384" y="253"/>
                    </a:lnTo>
                    <a:lnTo>
                      <a:pt x="387" y="245"/>
                    </a:lnTo>
                    <a:lnTo>
                      <a:pt x="389" y="238"/>
                    </a:lnTo>
                    <a:lnTo>
                      <a:pt x="390" y="232"/>
                    </a:lnTo>
                    <a:lnTo>
                      <a:pt x="396" y="230"/>
                    </a:lnTo>
                    <a:lnTo>
                      <a:pt x="403" y="228"/>
                    </a:lnTo>
                    <a:lnTo>
                      <a:pt x="408" y="227"/>
                    </a:lnTo>
                    <a:lnTo>
                      <a:pt x="410" y="227"/>
                    </a:lnTo>
                    <a:lnTo>
                      <a:pt x="417" y="231"/>
                    </a:lnTo>
                    <a:lnTo>
                      <a:pt x="419" y="229"/>
                    </a:lnTo>
                    <a:lnTo>
                      <a:pt x="424" y="221"/>
                    </a:lnTo>
                    <a:lnTo>
                      <a:pt x="430" y="212"/>
                    </a:lnTo>
                    <a:lnTo>
                      <a:pt x="437" y="199"/>
                    </a:lnTo>
                    <a:lnTo>
                      <a:pt x="445" y="187"/>
                    </a:lnTo>
                    <a:lnTo>
                      <a:pt x="451" y="174"/>
                    </a:lnTo>
                    <a:lnTo>
                      <a:pt x="456" y="163"/>
                    </a:lnTo>
                    <a:lnTo>
                      <a:pt x="457" y="154"/>
                    </a:lnTo>
                    <a:lnTo>
                      <a:pt x="442" y="166"/>
                    </a:lnTo>
                    <a:lnTo>
                      <a:pt x="427" y="174"/>
                    </a:lnTo>
                    <a:lnTo>
                      <a:pt x="410" y="179"/>
                    </a:lnTo>
                    <a:lnTo>
                      <a:pt x="393" y="180"/>
                    </a:lnTo>
                    <a:lnTo>
                      <a:pt x="378" y="179"/>
                    </a:lnTo>
                    <a:lnTo>
                      <a:pt x="363" y="176"/>
                    </a:lnTo>
                    <a:lnTo>
                      <a:pt x="352" y="172"/>
                    </a:lnTo>
                    <a:lnTo>
                      <a:pt x="344" y="169"/>
                    </a:lnTo>
                    <a:lnTo>
                      <a:pt x="330" y="164"/>
                    </a:lnTo>
                    <a:lnTo>
                      <a:pt x="319" y="156"/>
                    </a:lnTo>
                    <a:lnTo>
                      <a:pt x="311" y="146"/>
                    </a:lnTo>
                    <a:lnTo>
                      <a:pt x="306" y="135"/>
                    </a:lnTo>
                    <a:lnTo>
                      <a:pt x="303" y="122"/>
                    </a:lnTo>
                    <a:lnTo>
                      <a:pt x="300" y="109"/>
                    </a:lnTo>
                    <a:lnTo>
                      <a:pt x="299" y="95"/>
                    </a:lnTo>
                    <a:lnTo>
                      <a:pt x="299" y="81"/>
                    </a:lnTo>
                    <a:lnTo>
                      <a:pt x="297" y="81"/>
                    </a:lnTo>
                    <a:lnTo>
                      <a:pt x="293" y="80"/>
                    </a:lnTo>
                    <a:lnTo>
                      <a:pt x="289" y="80"/>
                    </a:lnTo>
                    <a:lnTo>
                      <a:pt x="284" y="80"/>
                    </a:lnTo>
                    <a:lnTo>
                      <a:pt x="279" y="81"/>
                    </a:lnTo>
                    <a:lnTo>
                      <a:pt x="273" y="81"/>
                    </a:lnTo>
                    <a:lnTo>
                      <a:pt x="268" y="82"/>
                    </a:lnTo>
                    <a:lnTo>
                      <a:pt x="264" y="83"/>
                    </a:lnTo>
                    <a:lnTo>
                      <a:pt x="264" y="81"/>
                    </a:lnTo>
                    <a:lnTo>
                      <a:pt x="262" y="75"/>
                    </a:lnTo>
                    <a:lnTo>
                      <a:pt x="259" y="66"/>
                    </a:lnTo>
                    <a:lnTo>
                      <a:pt x="255" y="55"/>
                    </a:lnTo>
                    <a:lnTo>
                      <a:pt x="251" y="48"/>
                    </a:lnTo>
                    <a:lnTo>
                      <a:pt x="248" y="44"/>
                    </a:lnTo>
                    <a:lnTo>
                      <a:pt x="243" y="40"/>
                    </a:lnTo>
                    <a:lnTo>
                      <a:pt x="239" y="37"/>
                    </a:lnTo>
                    <a:lnTo>
                      <a:pt x="234" y="35"/>
                    </a:lnTo>
                    <a:lnTo>
                      <a:pt x="230" y="34"/>
                    </a:lnTo>
                    <a:lnTo>
                      <a:pt x="225" y="33"/>
                    </a:lnTo>
                    <a:lnTo>
                      <a:pt x="222" y="33"/>
                    </a:lnTo>
                    <a:lnTo>
                      <a:pt x="219" y="33"/>
                    </a:lnTo>
                    <a:lnTo>
                      <a:pt x="215" y="33"/>
                    </a:lnTo>
                    <a:lnTo>
                      <a:pt x="210" y="33"/>
                    </a:lnTo>
                    <a:lnTo>
                      <a:pt x="204" y="32"/>
                    </a:lnTo>
                    <a:lnTo>
                      <a:pt x="198" y="32"/>
                    </a:lnTo>
                    <a:lnTo>
                      <a:pt x="194" y="31"/>
                    </a:lnTo>
                    <a:lnTo>
                      <a:pt x="190" y="29"/>
                    </a:lnTo>
                    <a:lnTo>
                      <a:pt x="187" y="28"/>
                    </a:lnTo>
                    <a:lnTo>
                      <a:pt x="184" y="23"/>
                    </a:lnTo>
                    <a:lnTo>
                      <a:pt x="179" y="15"/>
                    </a:lnTo>
                    <a:lnTo>
                      <a:pt x="174" y="8"/>
                    </a:lnTo>
                    <a:lnTo>
                      <a:pt x="171" y="2"/>
                    </a:lnTo>
                    <a:lnTo>
                      <a:pt x="168" y="1"/>
                    </a:lnTo>
                    <a:lnTo>
                      <a:pt x="163" y="0"/>
                    </a:lnTo>
                    <a:lnTo>
                      <a:pt x="157" y="0"/>
                    </a:lnTo>
                    <a:lnTo>
                      <a:pt x="151" y="0"/>
                    </a:lnTo>
                    <a:lnTo>
                      <a:pt x="145" y="0"/>
                    </a:lnTo>
                    <a:lnTo>
                      <a:pt x="139" y="1"/>
                    </a:lnTo>
                    <a:lnTo>
                      <a:pt x="132" y="2"/>
                    </a:lnTo>
                    <a:lnTo>
                      <a:pt x="128" y="2"/>
                    </a:lnTo>
                    <a:lnTo>
                      <a:pt x="124" y="3"/>
                    </a:lnTo>
                    <a:lnTo>
                      <a:pt x="120" y="4"/>
                    </a:lnTo>
                    <a:lnTo>
                      <a:pt x="116" y="5"/>
                    </a:lnTo>
                    <a:lnTo>
                      <a:pt x="112" y="8"/>
                    </a:lnTo>
                    <a:lnTo>
                      <a:pt x="107" y="11"/>
                    </a:lnTo>
                    <a:lnTo>
                      <a:pt x="102" y="13"/>
                    </a:lnTo>
                    <a:lnTo>
                      <a:pt x="98" y="16"/>
                    </a:lnTo>
                    <a:lnTo>
                      <a:pt x="94" y="19"/>
                    </a:lnTo>
                    <a:lnTo>
                      <a:pt x="89" y="22"/>
                    </a:lnTo>
                    <a:lnTo>
                      <a:pt x="83" y="24"/>
                    </a:lnTo>
                    <a:lnTo>
                      <a:pt x="77" y="26"/>
                    </a:lnTo>
                    <a:lnTo>
                      <a:pt x="72" y="27"/>
                    </a:lnTo>
                    <a:lnTo>
                      <a:pt x="67" y="27"/>
                    </a:lnTo>
                    <a:lnTo>
                      <a:pt x="61" y="27"/>
                    </a:lnTo>
                    <a:lnTo>
                      <a:pt x="57" y="25"/>
                    </a:lnTo>
                    <a:lnTo>
                      <a:pt x="53" y="23"/>
                    </a:lnTo>
                    <a:lnTo>
                      <a:pt x="50" y="21"/>
                    </a:lnTo>
                    <a:lnTo>
                      <a:pt x="43" y="19"/>
                    </a:lnTo>
                    <a:lnTo>
                      <a:pt x="34" y="16"/>
                    </a:lnTo>
                    <a:lnTo>
                      <a:pt x="25" y="13"/>
                    </a:lnTo>
                    <a:lnTo>
                      <a:pt x="16" y="11"/>
                    </a:lnTo>
                    <a:lnTo>
                      <a:pt x="7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5" y="20"/>
                    </a:lnTo>
                    <a:lnTo>
                      <a:pt x="13" y="45"/>
                    </a:lnTo>
                    <a:lnTo>
                      <a:pt x="26" y="79"/>
                    </a:lnTo>
                    <a:lnTo>
                      <a:pt x="40" y="115"/>
                    </a:lnTo>
                    <a:lnTo>
                      <a:pt x="53" y="152"/>
                    </a:lnTo>
                    <a:lnTo>
                      <a:pt x="65" y="184"/>
                    </a:lnTo>
                    <a:lnTo>
                      <a:pt x="75" y="208"/>
                    </a:lnTo>
                    <a:lnTo>
                      <a:pt x="80" y="219"/>
                    </a:lnTo>
                    <a:lnTo>
                      <a:pt x="88" y="245"/>
                    </a:lnTo>
                    <a:lnTo>
                      <a:pt x="93" y="281"/>
                    </a:lnTo>
                    <a:lnTo>
                      <a:pt x="94" y="318"/>
                    </a:lnTo>
                    <a:lnTo>
                      <a:pt x="89" y="351"/>
                    </a:lnTo>
                    <a:lnTo>
                      <a:pt x="87" y="365"/>
                    </a:lnTo>
                    <a:lnTo>
                      <a:pt x="79" y="392"/>
                    </a:lnTo>
                    <a:lnTo>
                      <a:pt x="70" y="427"/>
                    </a:lnTo>
                    <a:lnTo>
                      <a:pt x="59" y="464"/>
                    </a:lnTo>
                    <a:lnTo>
                      <a:pt x="49" y="502"/>
                    </a:lnTo>
                    <a:lnTo>
                      <a:pt x="39" y="535"/>
                    </a:lnTo>
                    <a:lnTo>
                      <a:pt x="31" y="559"/>
                    </a:lnTo>
                    <a:lnTo>
                      <a:pt x="28" y="570"/>
                    </a:lnTo>
                    <a:lnTo>
                      <a:pt x="23" y="580"/>
                    </a:lnTo>
                    <a:lnTo>
                      <a:pt x="20" y="592"/>
                    </a:lnTo>
                    <a:lnTo>
                      <a:pt x="18" y="600"/>
                    </a:lnTo>
                    <a:lnTo>
                      <a:pt x="17" y="604"/>
                    </a:lnTo>
                    <a:lnTo>
                      <a:pt x="11" y="642"/>
                    </a:lnTo>
                    <a:lnTo>
                      <a:pt x="7" y="701"/>
                    </a:lnTo>
                    <a:lnTo>
                      <a:pt x="4" y="760"/>
                    </a:lnTo>
                    <a:lnTo>
                      <a:pt x="3" y="793"/>
                    </a:lnTo>
                    <a:lnTo>
                      <a:pt x="15" y="795"/>
                    </a:lnTo>
                    <a:lnTo>
                      <a:pt x="28" y="797"/>
                    </a:lnTo>
                    <a:lnTo>
                      <a:pt x="44" y="800"/>
                    </a:lnTo>
                    <a:lnTo>
                      <a:pt x="61" y="802"/>
                    </a:lnTo>
                    <a:lnTo>
                      <a:pt x="79" y="805"/>
                    </a:lnTo>
                    <a:lnTo>
                      <a:pt x="99" y="808"/>
                    </a:lnTo>
                    <a:lnTo>
                      <a:pt x="118" y="810"/>
                    </a:lnTo>
                    <a:lnTo>
                      <a:pt x="136" y="8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6" name="Freeform 14"/>
              <p:cNvSpPr>
                <a:spLocks/>
              </p:cNvSpPr>
              <p:nvPr/>
            </p:nvSpPr>
            <p:spPr bwMode="auto">
              <a:xfrm>
                <a:off x="-655" y="3391"/>
                <a:ext cx="244" cy="525"/>
              </a:xfrm>
              <a:custGeom>
                <a:avLst/>
                <a:gdLst>
                  <a:gd name="T0" fmla="*/ 234 w 489"/>
                  <a:gd name="T1" fmla="*/ 196 h 1049"/>
                  <a:gd name="T2" fmla="*/ 236 w 489"/>
                  <a:gd name="T3" fmla="*/ 290 h 1049"/>
                  <a:gd name="T4" fmla="*/ 234 w 489"/>
                  <a:gd name="T5" fmla="*/ 325 h 1049"/>
                  <a:gd name="T6" fmla="*/ 229 w 489"/>
                  <a:gd name="T7" fmla="*/ 395 h 1049"/>
                  <a:gd name="T8" fmla="*/ 236 w 489"/>
                  <a:gd name="T9" fmla="*/ 447 h 1049"/>
                  <a:gd name="T10" fmla="*/ 240 w 489"/>
                  <a:gd name="T11" fmla="*/ 487 h 1049"/>
                  <a:gd name="T12" fmla="*/ 240 w 489"/>
                  <a:gd name="T13" fmla="*/ 501 h 1049"/>
                  <a:gd name="T14" fmla="*/ 228 w 489"/>
                  <a:gd name="T15" fmla="*/ 508 h 1049"/>
                  <a:gd name="T16" fmla="*/ 193 w 489"/>
                  <a:gd name="T17" fmla="*/ 512 h 1049"/>
                  <a:gd name="T18" fmla="*/ 167 w 489"/>
                  <a:gd name="T19" fmla="*/ 506 h 1049"/>
                  <a:gd name="T20" fmla="*/ 165 w 489"/>
                  <a:gd name="T21" fmla="*/ 473 h 1049"/>
                  <a:gd name="T22" fmla="*/ 152 w 489"/>
                  <a:gd name="T23" fmla="*/ 384 h 1049"/>
                  <a:gd name="T24" fmla="*/ 146 w 489"/>
                  <a:gd name="T25" fmla="*/ 323 h 1049"/>
                  <a:gd name="T26" fmla="*/ 143 w 489"/>
                  <a:gd name="T27" fmla="*/ 283 h 1049"/>
                  <a:gd name="T28" fmla="*/ 134 w 489"/>
                  <a:gd name="T29" fmla="*/ 209 h 1049"/>
                  <a:gd name="T30" fmla="*/ 127 w 489"/>
                  <a:gd name="T31" fmla="*/ 152 h 1049"/>
                  <a:gd name="T32" fmla="*/ 119 w 489"/>
                  <a:gd name="T33" fmla="*/ 249 h 1049"/>
                  <a:gd name="T34" fmla="*/ 113 w 489"/>
                  <a:gd name="T35" fmla="*/ 309 h 1049"/>
                  <a:gd name="T36" fmla="*/ 111 w 489"/>
                  <a:gd name="T37" fmla="*/ 350 h 1049"/>
                  <a:gd name="T38" fmla="*/ 107 w 489"/>
                  <a:gd name="T39" fmla="*/ 366 h 1049"/>
                  <a:gd name="T40" fmla="*/ 107 w 489"/>
                  <a:gd name="T41" fmla="*/ 409 h 1049"/>
                  <a:gd name="T42" fmla="*/ 104 w 489"/>
                  <a:gd name="T43" fmla="*/ 442 h 1049"/>
                  <a:gd name="T44" fmla="*/ 100 w 489"/>
                  <a:gd name="T45" fmla="*/ 477 h 1049"/>
                  <a:gd name="T46" fmla="*/ 100 w 489"/>
                  <a:gd name="T47" fmla="*/ 504 h 1049"/>
                  <a:gd name="T48" fmla="*/ 105 w 489"/>
                  <a:gd name="T49" fmla="*/ 513 h 1049"/>
                  <a:gd name="T50" fmla="*/ 100 w 489"/>
                  <a:gd name="T51" fmla="*/ 524 h 1049"/>
                  <a:gd name="T52" fmla="*/ 69 w 489"/>
                  <a:gd name="T53" fmla="*/ 524 h 1049"/>
                  <a:gd name="T54" fmla="*/ 41 w 489"/>
                  <a:gd name="T55" fmla="*/ 524 h 1049"/>
                  <a:gd name="T56" fmla="*/ 36 w 489"/>
                  <a:gd name="T57" fmla="*/ 505 h 1049"/>
                  <a:gd name="T58" fmla="*/ 34 w 489"/>
                  <a:gd name="T59" fmla="*/ 386 h 1049"/>
                  <a:gd name="T60" fmla="*/ 27 w 489"/>
                  <a:gd name="T61" fmla="*/ 341 h 1049"/>
                  <a:gd name="T62" fmla="*/ 21 w 489"/>
                  <a:gd name="T63" fmla="*/ 290 h 1049"/>
                  <a:gd name="T64" fmla="*/ 19 w 489"/>
                  <a:gd name="T65" fmla="*/ 213 h 1049"/>
                  <a:gd name="T66" fmla="*/ 11 w 489"/>
                  <a:gd name="T67" fmla="*/ 177 h 1049"/>
                  <a:gd name="T68" fmla="*/ 2 w 489"/>
                  <a:gd name="T69" fmla="*/ 125 h 1049"/>
                  <a:gd name="T70" fmla="*/ 1 w 489"/>
                  <a:gd name="T71" fmla="*/ 105 h 1049"/>
                  <a:gd name="T72" fmla="*/ 0 w 489"/>
                  <a:gd name="T73" fmla="*/ 102 h 1049"/>
                  <a:gd name="T74" fmla="*/ 24 w 489"/>
                  <a:gd name="T75" fmla="*/ 103 h 1049"/>
                  <a:gd name="T76" fmla="*/ 47 w 489"/>
                  <a:gd name="T77" fmla="*/ 102 h 1049"/>
                  <a:gd name="T78" fmla="*/ 69 w 489"/>
                  <a:gd name="T79" fmla="*/ 98 h 1049"/>
                  <a:gd name="T80" fmla="*/ 86 w 489"/>
                  <a:gd name="T81" fmla="*/ 96 h 1049"/>
                  <a:gd name="T82" fmla="*/ 98 w 489"/>
                  <a:gd name="T83" fmla="*/ 93 h 1049"/>
                  <a:gd name="T84" fmla="*/ 102 w 489"/>
                  <a:gd name="T85" fmla="*/ 52 h 1049"/>
                  <a:gd name="T86" fmla="*/ 108 w 489"/>
                  <a:gd name="T87" fmla="*/ 4 h 1049"/>
                  <a:gd name="T88" fmla="*/ 140 w 489"/>
                  <a:gd name="T89" fmla="*/ 6 h 1049"/>
                  <a:gd name="T90" fmla="*/ 175 w 489"/>
                  <a:gd name="T91" fmla="*/ 3 h 1049"/>
                  <a:gd name="T92" fmla="*/ 180 w 489"/>
                  <a:gd name="T93" fmla="*/ 49 h 1049"/>
                  <a:gd name="T94" fmla="*/ 184 w 489"/>
                  <a:gd name="T95" fmla="*/ 96 h 1049"/>
                  <a:gd name="T96" fmla="*/ 207 w 489"/>
                  <a:gd name="T97" fmla="*/ 99 h 1049"/>
                  <a:gd name="T98" fmla="*/ 235 w 489"/>
                  <a:gd name="T99" fmla="*/ 103 h 10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89"/>
                  <a:gd name="T151" fmla="*/ 0 h 1049"/>
                  <a:gd name="T152" fmla="*/ 489 w 489"/>
                  <a:gd name="T153" fmla="*/ 1049 h 104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89" h="1049">
                    <a:moveTo>
                      <a:pt x="489" y="207"/>
                    </a:moveTo>
                    <a:lnTo>
                      <a:pt x="477" y="281"/>
                    </a:lnTo>
                    <a:lnTo>
                      <a:pt x="469" y="392"/>
                    </a:lnTo>
                    <a:lnTo>
                      <a:pt x="465" y="500"/>
                    </a:lnTo>
                    <a:lnTo>
                      <a:pt x="468" y="558"/>
                    </a:lnTo>
                    <a:lnTo>
                      <a:pt x="472" y="580"/>
                    </a:lnTo>
                    <a:lnTo>
                      <a:pt x="472" y="602"/>
                    </a:lnTo>
                    <a:lnTo>
                      <a:pt x="470" y="625"/>
                    </a:lnTo>
                    <a:lnTo>
                      <a:pt x="468" y="649"/>
                    </a:lnTo>
                    <a:lnTo>
                      <a:pt x="465" y="684"/>
                    </a:lnTo>
                    <a:lnTo>
                      <a:pt x="460" y="737"/>
                    </a:lnTo>
                    <a:lnTo>
                      <a:pt x="459" y="789"/>
                    </a:lnTo>
                    <a:lnTo>
                      <a:pt x="462" y="828"/>
                    </a:lnTo>
                    <a:lnTo>
                      <a:pt x="468" y="855"/>
                    </a:lnTo>
                    <a:lnTo>
                      <a:pt x="472" y="893"/>
                    </a:lnTo>
                    <a:lnTo>
                      <a:pt x="474" y="935"/>
                    </a:lnTo>
                    <a:lnTo>
                      <a:pt x="474" y="973"/>
                    </a:lnTo>
                    <a:lnTo>
                      <a:pt x="480" y="974"/>
                    </a:lnTo>
                    <a:lnTo>
                      <a:pt x="480" y="986"/>
                    </a:lnTo>
                    <a:lnTo>
                      <a:pt x="480" y="995"/>
                    </a:lnTo>
                    <a:lnTo>
                      <a:pt x="480" y="1002"/>
                    </a:lnTo>
                    <a:lnTo>
                      <a:pt x="479" y="1007"/>
                    </a:lnTo>
                    <a:lnTo>
                      <a:pt x="473" y="1011"/>
                    </a:lnTo>
                    <a:lnTo>
                      <a:pt x="457" y="1015"/>
                    </a:lnTo>
                    <a:lnTo>
                      <a:pt x="436" y="1019"/>
                    </a:lnTo>
                    <a:lnTo>
                      <a:pt x="412" y="1022"/>
                    </a:lnTo>
                    <a:lnTo>
                      <a:pt x="387" y="1024"/>
                    </a:lnTo>
                    <a:lnTo>
                      <a:pt x="364" y="1023"/>
                    </a:lnTo>
                    <a:lnTo>
                      <a:pt x="346" y="1019"/>
                    </a:lnTo>
                    <a:lnTo>
                      <a:pt x="334" y="1012"/>
                    </a:lnTo>
                    <a:lnTo>
                      <a:pt x="329" y="982"/>
                    </a:lnTo>
                    <a:lnTo>
                      <a:pt x="334" y="982"/>
                    </a:lnTo>
                    <a:lnTo>
                      <a:pt x="330" y="946"/>
                    </a:lnTo>
                    <a:lnTo>
                      <a:pt x="322" y="877"/>
                    </a:lnTo>
                    <a:lnTo>
                      <a:pt x="312" y="807"/>
                    </a:lnTo>
                    <a:lnTo>
                      <a:pt x="305" y="768"/>
                    </a:lnTo>
                    <a:lnTo>
                      <a:pt x="300" y="740"/>
                    </a:lnTo>
                    <a:lnTo>
                      <a:pt x="295" y="693"/>
                    </a:lnTo>
                    <a:lnTo>
                      <a:pt x="292" y="646"/>
                    </a:lnTo>
                    <a:lnTo>
                      <a:pt x="291" y="617"/>
                    </a:lnTo>
                    <a:lnTo>
                      <a:pt x="290" y="599"/>
                    </a:lnTo>
                    <a:lnTo>
                      <a:pt x="287" y="565"/>
                    </a:lnTo>
                    <a:lnTo>
                      <a:pt x="282" y="522"/>
                    </a:lnTo>
                    <a:lnTo>
                      <a:pt x="276" y="471"/>
                    </a:lnTo>
                    <a:lnTo>
                      <a:pt x="269" y="418"/>
                    </a:lnTo>
                    <a:lnTo>
                      <a:pt x="263" y="370"/>
                    </a:lnTo>
                    <a:lnTo>
                      <a:pt x="258" y="330"/>
                    </a:lnTo>
                    <a:lnTo>
                      <a:pt x="254" y="303"/>
                    </a:lnTo>
                    <a:lnTo>
                      <a:pt x="251" y="340"/>
                    </a:lnTo>
                    <a:lnTo>
                      <a:pt x="245" y="417"/>
                    </a:lnTo>
                    <a:lnTo>
                      <a:pt x="239" y="497"/>
                    </a:lnTo>
                    <a:lnTo>
                      <a:pt x="236" y="545"/>
                    </a:lnTo>
                    <a:lnTo>
                      <a:pt x="230" y="577"/>
                    </a:lnTo>
                    <a:lnTo>
                      <a:pt x="227" y="617"/>
                    </a:lnTo>
                    <a:lnTo>
                      <a:pt x="225" y="655"/>
                    </a:lnTo>
                    <a:lnTo>
                      <a:pt x="223" y="683"/>
                    </a:lnTo>
                    <a:lnTo>
                      <a:pt x="222" y="700"/>
                    </a:lnTo>
                    <a:lnTo>
                      <a:pt x="220" y="713"/>
                    </a:lnTo>
                    <a:lnTo>
                      <a:pt x="217" y="723"/>
                    </a:lnTo>
                    <a:lnTo>
                      <a:pt x="215" y="731"/>
                    </a:lnTo>
                    <a:lnTo>
                      <a:pt x="214" y="751"/>
                    </a:lnTo>
                    <a:lnTo>
                      <a:pt x="214" y="783"/>
                    </a:lnTo>
                    <a:lnTo>
                      <a:pt x="215" y="818"/>
                    </a:lnTo>
                    <a:lnTo>
                      <a:pt x="215" y="840"/>
                    </a:lnTo>
                    <a:lnTo>
                      <a:pt x="213" y="858"/>
                    </a:lnTo>
                    <a:lnTo>
                      <a:pt x="208" y="883"/>
                    </a:lnTo>
                    <a:lnTo>
                      <a:pt x="203" y="910"/>
                    </a:lnTo>
                    <a:lnTo>
                      <a:pt x="201" y="932"/>
                    </a:lnTo>
                    <a:lnTo>
                      <a:pt x="201" y="953"/>
                    </a:lnTo>
                    <a:lnTo>
                      <a:pt x="201" y="978"/>
                    </a:lnTo>
                    <a:lnTo>
                      <a:pt x="201" y="999"/>
                    </a:lnTo>
                    <a:lnTo>
                      <a:pt x="201" y="1008"/>
                    </a:lnTo>
                    <a:lnTo>
                      <a:pt x="209" y="1009"/>
                    </a:lnTo>
                    <a:lnTo>
                      <a:pt x="210" y="1014"/>
                    </a:lnTo>
                    <a:lnTo>
                      <a:pt x="211" y="1026"/>
                    </a:lnTo>
                    <a:lnTo>
                      <a:pt x="211" y="1039"/>
                    </a:lnTo>
                    <a:lnTo>
                      <a:pt x="208" y="1047"/>
                    </a:lnTo>
                    <a:lnTo>
                      <a:pt x="201" y="1048"/>
                    </a:lnTo>
                    <a:lnTo>
                      <a:pt x="184" y="1049"/>
                    </a:lnTo>
                    <a:lnTo>
                      <a:pt x="163" y="1049"/>
                    </a:lnTo>
                    <a:lnTo>
                      <a:pt x="139" y="1048"/>
                    </a:lnTo>
                    <a:lnTo>
                      <a:pt x="116" y="1048"/>
                    </a:lnTo>
                    <a:lnTo>
                      <a:pt x="96" y="1048"/>
                    </a:lnTo>
                    <a:lnTo>
                      <a:pt x="82" y="1047"/>
                    </a:lnTo>
                    <a:lnTo>
                      <a:pt x="76" y="1047"/>
                    </a:lnTo>
                    <a:lnTo>
                      <a:pt x="65" y="1011"/>
                    </a:lnTo>
                    <a:lnTo>
                      <a:pt x="72" y="1010"/>
                    </a:lnTo>
                    <a:lnTo>
                      <a:pt x="70" y="958"/>
                    </a:lnTo>
                    <a:lnTo>
                      <a:pt x="69" y="863"/>
                    </a:lnTo>
                    <a:lnTo>
                      <a:pt x="68" y="771"/>
                    </a:lnTo>
                    <a:lnTo>
                      <a:pt x="67" y="727"/>
                    </a:lnTo>
                    <a:lnTo>
                      <a:pt x="63" y="711"/>
                    </a:lnTo>
                    <a:lnTo>
                      <a:pt x="54" y="681"/>
                    </a:lnTo>
                    <a:lnTo>
                      <a:pt x="47" y="647"/>
                    </a:lnTo>
                    <a:lnTo>
                      <a:pt x="44" y="619"/>
                    </a:lnTo>
                    <a:lnTo>
                      <a:pt x="43" y="579"/>
                    </a:lnTo>
                    <a:lnTo>
                      <a:pt x="42" y="519"/>
                    </a:lnTo>
                    <a:lnTo>
                      <a:pt x="40" y="460"/>
                    </a:lnTo>
                    <a:lnTo>
                      <a:pt x="38" y="425"/>
                    </a:lnTo>
                    <a:lnTo>
                      <a:pt x="35" y="410"/>
                    </a:lnTo>
                    <a:lnTo>
                      <a:pt x="30" y="384"/>
                    </a:lnTo>
                    <a:lnTo>
                      <a:pt x="23" y="353"/>
                    </a:lnTo>
                    <a:lnTo>
                      <a:pt x="17" y="316"/>
                    </a:lnTo>
                    <a:lnTo>
                      <a:pt x="10" y="282"/>
                    </a:lnTo>
                    <a:lnTo>
                      <a:pt x="4" y="249"/>
                    </a:lnTo>
                    <a:lnTo>
                      <a:pt x="2" y="225"/>
                    </a:lnTo>
                    <a:lnTo>
                      <a:pt x="2" y="212"/>
                    </a:lnTo>
                    <a:lnTo>
                      <a:pt x="2" y="209"/>
                    </a:lnTo>
                    <a:lnTo>
                      <a:pt x="2" y="206"/>
                    </a:lnTo>
                    <a:lnTo>
                      <a:pt x="1" y="204"/>
                    </a:lnTo>
                    <a:lnTo>
                      <a:pt x="0" y="203"/>
                    </a:lnTo>
                    <a:lnTo>
                      <a:pt x="17" y="204"/>
                    </a:lnTo>
                    <a:lnTo>
                      <a:pt x="32" y="205"/>
                    </a:lnTo>
                    <a:lnTo>
                      <a:pt x="49" y="205"/>
                    </a:lnTo>
                    <a:lnTo>
                      <a:pt x="65" y="205"/>
                    </a:lnTo>
                    <a:lnTo>
                      <a:pt x="81" y="204"/>
                    </a:lnTo>
                    <a:lnTo>
                      <a:pt x="95" y="203"/>
                    </a:lnTo>
                    <a:lnTo>
                      <a:pt x="110" y="200"/>
                    </a:lnTo>
                    <a:lnTo>
                      <a:pt x="124" y="198"/>
                    </a:lnTo>
                    <a:lnTo>
                      <a:pt x="138" y="196"/>
                    </a:lnTo>
                    <a:lnTo>
                      <a:pt x="150" y="195"/>
                    </a:lnTo>
                    <a:lnTo>
                      <a:pt x="162" y="193"/>
                    </a:lnTo>
                    <a:lnTo>
                      <a:pt x="172" y="191"/>
                    </a:lnTo>
                    <a:lnTo>
                      <a:pt x="182" y="189"/>
                    </a:lnTo>
                    <a:lnTo>
                      <a:pt x="190" y="187"/>
                    </a:lnTo>
                    <a:lnTo>
                      <a:pt x="197" y="186"/>
                    </a:lnTo>
                    <a:lnTo>
                      <a:pt x="204" y="185"/>
                    </a:lnTo>
                    <a:lnTo>
                      <a:pt x="204" y="158"/>
                    </a:lnTo>
                    <a:lnTo>
                      <a:pt x="205" y="103"/>
                    </a:lnTo>
                    <a:lnTo>
                      <a:pt x="205" y="46"/>
                    </a:lnTo>
                    <a:lnTo>
                      <a:pt x="204" y="6"/>
                    </a:lnTo>
                    <a:lnTo>
                      <a:pt x="216" y="7"/>
                    </a:lnTo>
                    <a:lnTo>
                      <a:pt x="234" y="9"/>
                    </a:lnTo>
                    <a:lnTo>
                      <a:pt x="256" y="10"/>
                    </a:lnTo>
                    <a:lnTo>
                      <a:pt x="280" y="11"/>
                    </a:lnTo>
                    <a:lnTo>
                      <a:pt x="305" y="10"/>
                    </a:lnTo>
                    <a:lnTo>
                      <a:pt x="329" y="9"/>
                    </a:lnTo>
                    <a:lnTo>
                      <a:pt x="351" y="5"/>
                    </a:lnTo>
                    <a:lnTo>
                      <a:pt x="370" y="0"/>
                    </a:lnTo>
                    <a:lnTo>
                      <a:pt x="364" y="38"/>
                    </a:lnTo>
                    <a:lnTo>
                      <a:pt x="360" y="97"/>
                    </a:lnTo>
                    <a:lnTo>
                      <a:pt x="357" y="156"/>
                    </a:lnTo>
                    <a:lnTo>
                      <a:pt x="356" y="189"/>
                    </a:lnTo>
                    <a:lnTo>
                      <a:pt x="368" y="191"/>
                    </a:lnTo>
                    <a:lnTo>
                      <a:pt x="381" y="193"/>
                    </a:lnTo>
                    <a:lnTo>
                      <a:pt x="397" y="196"/>
                    </a:lnTo>
                    <a:lnTo>
                      <a:pt x="414" y="198"/>
                    </a:lnTo>
                    <a:lnTo>
                      <a:pt x="432" y="201"/>
                    </a:lnTo>
                    <a:lnTo>
                      <a:pt x="452" y="204"/>
                    </a:lnTo>
                    <a:lnTo>
                      <a:pt x="471" y="206"/>
                    </a:lnTo>
                    <a:lnTo>
                      <a:pt x="489" y="2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7" name="Freeform 15"/>
              <p:cNvSpPr>
                <a:spLocks/>
              </p:cNvSpPr>
              <p:nvPr/>
            </p:nvSpPr>
            <p:spPr bwMode="auto">
              <a:xfrm>
                <a:off x="-637" y="3324"/>
                <a:ext cx="44" cy="60"/>
              </a:xfrm>
              <a:custGeom>
                <a:avLst/>
                <a:gdLst>
                  <a:gd name="T0" fmla="*/ 1 w 87"/>
                  <a:gd name="T1" fmla="*/ 36 h 120"/>
                  <a:gd name="T2" fmla="*/ 0 w 87"/>
                  <a:gd name="T3" fmla="*/ 44 h 120"/>
                  <a:gd name="T4" fmla="*/ 1 w 87"/>
                  <a:gd name="T5" fmla="*/ 51 h 120"/>
                  <a:gd name="T6" fmla="*/ 1 w 87"/>
                  <a:gd name="T7" fmla="*/ 56 h 120"/>
                  <a:gd name="T8" fmla="*/ 2 w 87"/>
                  <a:gd name="T9" fmla="*/ 60 h 120"/>
                  <a:gd name="T10" fmla="*/ 2 w 87"/>
                  <a:gd name="T11" fmla="*/ 60 h 120"/>
                  <a:gd name="T12" fmla="*/ 5 w 87"/>
                  <a:gd name="T13" fmla="*/ 60 h 120"/>
                  <a:gd name="T14" fmla="*/ 8 w 87"/>
                  <a:gd name="T15" fmla="*/ 60 h 120"/>
                  <a:gd name="T16" fmla="*/ 11 w 87"/>
                  <a:gd name="T17" fmla="*/ 59 h 120"/>
                  <a:gd name="T18" fmla="*/ 14 w 87"/>
                  <a:gd name="T19" fmla="*/ 59 h 120"/>
                  <a:gd name="T20" fmla="*/ 17 w 87"/>
                  <a:gd name="T21" fmla="*/ 59 h 120"/>
                  <a:gd name="T22" fmla="*/ 19 w 87"/>
                  <a:gd name="T23" fmla="*/ 59 h 120"/>
                  <a:gd name="T24" fmla="*/ 23 w 87"/>
                  <a:gd name="T25" fmla="*/ 59 h 120"/>
                  <a:gd name="T26" fmla="*/ 25 w 87"/>
                  <a:gd name="T27" fmla="*/ 60 h 120"/>
                  <a:gd name="T28" fmla="*/ 25 w 87"/>
                  <a:gd name="T29" fmla="*/ 59 h 120"/>
                  <a:gd name="T30" fmla="*/ 24 w 87"/>
                  <a:gd name="T31" fmla="*/ 54 h 120"/>
                  <a:gd name="T32" fmla="*/ 23 w 87"/>
                  <a:gd name="T33" fmla="*/ 42 h 120"/>
                  <a:gd name="T34" fmla="*/ 24 w 87"/>
                  <a:gd name="T35" fmla="*/ 27 h 120"/>
                  <a:gd name="T36" fmla="*/ 28 w 87"/>
                  <a:gd name="T37" fmla="*/ 15 h 120"/>
                  <a:gd name="T38" fmla="*/ 29 w 87"/>
                  <a:gd name="T39" fmla="*/ 14 h 120"/>
                  <a:gd name="T40" fmla="*/ 31 w 87"/>
                  <a:gd name="T41" fmla="*/ 12 h 120"/>
                  <a:gd name="T42" fmla="*/ 34 w 87"/>
                  <a:gd name="T43" fmla="*/ 10 h 120"/>
                  <a:gd name="T44" fmla="*/ 36 w 87"/>
                  <a:gd name="T45" fmla="*/ 7 h 120"/>
                  <a:gd name="T46" fmla="*/ 38 w 87"/>
                  <a:gd name="T47" fmla="*/ 6 h 120"/>
                  <a:gd name="T48" fmla="*/ 40 w 87"/>
                  <a:gd name="T49" fmla="*/ 4 h 120"/>
                  <a:gd name="T50" fmla="*/ 42 w 87"/>
                  <a:gd name="T51" fmla="*/ 2 h 120"/>
                  <a:gd name="T52" fmla="*/ 44 w 87"/>
                  <a:gd name="T53" fmla="*/ 2 h 120"/>
                  <a:gd name="T54" fmla="*/ 44 w 87"/>
                  <a:gd name="T55" fmla="*/ 2 h 120"/>
                  <a:gd name="T56" fmla="*/ 40 w 87"/>
                  <a:gd name="T57" fmla="*/ 1 h 120"/>
                  <a:gd name="T58" fmla="*/ 36 w 87"/>
                  <a:gd name="T59" fmla="*/ 0 h 120"/>
                  <a:gd name="T60" fmla="*/ 32 w 87"/>
                  <a:gd name="T61" fmla="*/ 0 h 120"/>
                  <a:gd name="T62" fmla="*/ 28 w 87"/>
                  <a:gd name="T63" fmla="*/ 0 h 120"/>
                  <a:gd name="T64" fmla="*/ 24 w 87"/>
                  <a:gd name="T65" fmla="*/ 1 h 120"/>
                  <a:gd name="T66" fmla="*/ 19 w 87"/>
                  <a:gd name="T67" fmla="*/ 3 h 120"/>
                  <a:gd name="T68" fmla="*/ 16 w 87"/>
                  <a:gd name="T69" fmla="*/ 6 h 120"/>
                  <a:gd name="T70" fmla="*/ 13 w 87"/>
                  <a:gd name="T71" fmla="*/ 9 h 120"/>
                  <a:gd name="T72" fmla="*/ 8 w 87"/>
                  <a:gd name="T73" fmla="*/ 16 h 120"/>
                  <a:gd name="T74" fmla="*/ 5 w 87"/>
                  <a:gd name="T75" fmla="*/ 22 h 120"/>
                  <a:gd name="T76" fmla="*/ 3 w 87"/>
                  <a:gd name="T77" fmla="*/ 28 h 120"/>
                  <a:gd name="T78" fmla="*/ 1 w 87"/>
                  <a:gd name="T79" fmla="*/ 36 h 1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7"/>
                  <a:gd name="T121" fmla="*/ 0 h 120"/>
                  <a:gd name="T122" fmla="*/ 87 w 87"/>
                  <a:gd name="T123" fmla="*/ 120 h 12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7" h="120">
                    <a:moveTo>
                      <a:pt x="2" y="71"/>
                    </a:moveTo>
                    <a:lnTo>
                      <a:pt x="0" y="87"/>
                    </a:lnTo>
                    <a:lnTo>
                      <a:pt x="1" y="101"/>
                    </a:lnTo>
                    <a:lnTo>
                      <a:pt x="2" y="112"/>
                    </a:lnTo>
                    <a:lnTo>
                      <a:pt x="3" y="120"/>
                    </a:lnTo>
                    <a:lnTo>
                      <a:pt x="9" y="119"/>
                    </a:lnTo>
                    <a:lnTo>
                      <a:pt x="15" y="119"/>
                    </a:lnTo>
                    <a:lnTo>
                      <a:pt x="22" y="117"/>
                    </a:lnTo>
                    <a:lnTo>
                      <a:pt x="27" y="117"/>
                    </a:lnTo>
                    <a:lnTo>
                      <a:pt x="33" y="117"/>
                    </a:lnTo>
                    <a:lnTo>
                      <a:pt x="38" y="117"/>
                    </a:lnTo>
                    <a:lnTo>
                      <a:pt x="45" y="117"/>
                    </a:lnTo>
                    <a:lnTo>
                      <a:pt x="50" y="119"/>
                    </a:lnTo>
                    <a:lnTo>
                      <a:pt x="50" y="117"/>
                    </a:lnTo>
                    <a:lnTo>
                      <a:pt x="47" y="107"/>
                    </a:lnTo>
                    <a:lnTo>
                      <a:pt x="46" y="83"/>
                    </a:lnTo>
                    <a:lnTo>
                      <a:pt x="48" y="54"/>
                    </a:lnTo>
                    <a:lnTo>
                      <a:pt x="56" y="30"/>
                    </a:lnTo>
                    <a:lnTo>
                      <a:pt x="58" y="27"/>
                    </a:lnTo>
                    <a:lnTo>
                      <a:pt x="62" y="24"/>
                    </a:lnTo>
                    <a:lnTo>
                      <a:pt x="67" y="19"/>
                    </a:lnTo>
                    <a:lnTo>
                      <a:pt x="71" y="14"/>
                    </a:lnTo>
                    <a:lnTo>
                      <a:pt x="76" y="11"/>
                    </a:lnTo>
                    <a:lnTo>
                      <a:pt x="80" y="7"/>
                    </a:lnTo>
                    <a:lnTo>
                      <a:pt x="84" y="4"/>
                    </a:lnTo>
                    <a:lnTo>
                      <a:pt x="87" y="3"/>
                    </a:lnTo>
                    <a:lnTo>
                      <a:pt x="80" y="1"/>
                    </a:lnTo>
                    <a:lnTo>
                      <a:pt x="72" y="0"/>
                    </a:lnTo>
                    <a:lnTo>
                      <a:pt x="63" y="0"/>
                    </a:lnTo>
                    <a:lnTo>
                      <a:pt x="55" y="0"/>
                    </a:lnTo>
                    <a:lnTo>
                      <a:pt x="47" y="2"/>
                    </a:lnTo>
                    <a:lnTo>
                      <a:pt x="38" y="6"/>
                    </a:lnTo>
                    <a:lnTo>
                      <a:pt x="32" y="11"/>
                    </a:lnTo>
                    <a:lnTo>
                      <a:pt x="26" y="18"/>
                    </a:lnTo>
                    <a:lnTo>
                      <a:pt x="16" y="32"/>
                    </a:lnTo>
                    <a:lnTo>
                      <a:pt x="10" y="43"/>
                    </a:lnTo>
                    <a:lnTo>
                      <a:pt x="5" y="55"/>
                    </a:lnTo>
                    <a:lnTo>
                      <a:pt x="2" y="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8" name="Freeform 16"/>
              <p:cNvSpPr>
                <a:spLocks/>
              </p:cNvSpPr>
              <p:nvPr/>
            </p:nvSpPr>
            <p:spPr bwMode="auto">
              <a:xfrm>
                <a:off x="-329" y="3127"/>
                <a:ext cx="72" cy="52"/>
              </a:xfrm>
              <a:custGeom>
                <a:avLst/>
                <a:gdLst>
                  <a:gd name="T0" fmla="*/ 23 w 144"/>
                  <a:gd name="T1" fmla="*/ 46 h 106"/>
                  <a:gd name="T2" fmla="*/ 26 w 144"/>
                  <a:gd name="T3" fmla="*/ 48 h 106"/>
                  <a:gd name="T4" fmla="*/ 31 w 144"/>
                  <a:gd name="T5" fmla="*/ 50 h 106"/>
                  <a:gd name="T6" fmla="*/ 36 w 144"/>
                  <a:gd name="T7" fmla="*/ 51 h 106"/>
                  <a:gd name="T8" fmla="*/ 43 w 144"/>
                  <a:gd name="T9" fmla="*/ 52 h 106"/>
                  <a:gd name="T10" fmla="*/ 51 w 144"/>
                  <a:gd name="T11" fmla="*/ 52 h 106"/>
                  <a:gd name="T12" fmla="*/ 58 w 144"/>
                  <a:gd name="T13" fmla="*/ 51 h 106"/>
                  <a:gd name="T14" fmla="*/ 66 w 144"/>
                  <a:gd name="T15" fmla="*/ 49 h 106"/>
                  <a:gd name="T16" fmla="*/ 72 w 144"/>
                  <a:gd name="T17" fmla="*/ 45 h 106"/>
                  <a:gd name="T18" fmla="*/ 67 w 144"/>
                  <a:gd name="T19" fmla="*/ 4 h 106"/>
                  <a:gd name="T20" fmla="*/ 64 w 144"/>
                  <a:gd name="T21" fmla="*/ 7 h 106"/>
                  <a:gd name="T22" fmla="*/ 62 w 144"/>
                  <a:gd name="T23" fmla="*/ 9 h 106"/>
                  <a:gd name="T24" fmla="*/ 59 w 144"/>
                  <a:gd name="T25" fmla="*/ 12 h 106"/>
                  <a:gd name="T26" fmla="*/ 56 w 144"/>
                  <a:gd name="T27" fmla="*/ 13 h 106"/>
                  <a:gd name="T28" fmla="*/ 52 w 144"/>
                  <a:gd name="T29" fmla="*/ 15 h 106"/>
                  <a:gd name="T30" fmla="*/ 46 w 144"/>
                  <a:gd name="T31" fmla="*/ 15 h 106"/>
                  <a:gd name="T32" fmla="*/ 39 w 144"/>
                  <a:gd name="T33" fmla="*/ 15 h 106"/>
                  <a:gd name="T34" fmla="*/ 30 w 144"/>
                  <a:gd name="T35" fmla="*/ 12 h 106"/>
                  <a:gd name="T36" fmla="*/ 23 w 144"/>
                  <a:gd name="T37" fmla="*/ 10 h 106"/>
                  <a:gd name="T38" fmla="*/ 18 w 144"/>
                  <a:gd name="T39" fmla="*/ 8 h 106"/>
                  <a:gd name="T40" fmla="*/ 14 w 144"/>
                  <a:gd name="T41" fmla="*/ 7 h 106"/>
                  <a:gd name="T42" fmla="*/ 10 w 144"/>
                  <a:gd name="T43" fmla="*/ 5 h 106"/>
                  <a:gd name="T44" fmla="*/ 7 w 144"/>
                  <a:gd name="T45" fmla="*/ 3 h 106"/>
                  <a:gd name="T46" fmla="*/ 5 w 144"/>
                  <a:gd name="T47" fmla="*/ 2 h 106"/>
                  <a:gd name="T48" fmla="*/ 4 w 144"/>
                  <a:gd name="T49" fmla="*/ 0 h 106"/>
                  <a:gd name="T50" fmla="*/ 3 w 144"/>
                  <a:gd name="T51" fmla="*/ 0 h 106"/>
                  <a:gd name="T52" fmla="*/ 0 w 144"/>
                  <a:gd name="T53" fmla="*/ 3 h 106"/>
                  <a:gd name="T54" fmla="*/ 0 w 144"/>
                  <a:gd name="T55" fmla="*/ 10 h 106"/>
                  <a:gd name="T56" fmla="*/ 1 w 144"/>
                  <a:gd name="T57" fmla="*/ 17 h 106"/>
                  <a:gd name="T58" fmla="*/ 2 w 144"/>
                  <a:gd name="T59" fmla="*/ 23 h 106"/>
                  <a:gd name="T60" fmla="*/ 4 w 144"/>
                  <a:gd name="T61" fmla="*/ 29 h 106"/>
                  <a:gd name="T62" fmla="*/ 6 w 144"/>
                  <a:gd name="T63" fmla="*/ 35 h 106"/>
                  <a:gd name="T64" fmla="*/ 10 w 144"/>
                  <a:gd name="T65" fmla="*/ 40 h 106"/>
                  <a:gd name="T66" fmla="*/ 16 w 144"/>
                  <a:gd name="T67" fmla="*/ 44 h 106"/>
                  <a:gd name="T68" fmla="*/ 23 w 144"/>
                  <a:gd name="T69" fmla="*/ 46 h 1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4"/>
                  <a:gd name="T106" fmla="*/ 0 h 106"/>
                  <a:gd name="T107" fmla="*/ 144 w 144"/>
                  <a:gd name="T108" fmla="*/ 106 h 1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4" h="106">
                    <a:moveTo>
                      <a:pt x="45" y="94"/>
                    </a:moveTo>
                    <a:lnTo>
                      <a:pt x="52" y="97"/>
                    </a:lnTo>
                    <a:lnTo>
                      <a:pt x="61" y="101"/>
                    </a:lnTo>
                    <a:lnTo>
                      <a:pt x="72" y="103"/>
                    </a:lnTo>
                    <a:lnTo>
                      <a:pt x="86" y="105"/>
                    </a:lnTo>
                    <a:lnTo>
                      <a:pt x="101" y="106"/>
                    </a:lnTo>
                    <a:lnTo>
                      <a:pt x="116" y="104"/>
                    </a:lnTo>
                    <a:lnTo>
                      <a:pt x="131" y="99"/>
                    </a:lnTo>
                    <a:lnTo>
                      <a:pt x="144" y="91"/>
                    </a:lnTo>
                    <a:lnTo>
                      <a:pt x="133" y="8"/>
                    </a:lnTo>
                    <a:lnTo>
                      <a:pt x="128" y="14"/>
                    </a:lnTo>
                    <a:lnTo>
                      <a:pt x="123" y="19"/>
                    </a:lnTo>
                    <a:lnTo>
                      <a:pt x="117" y="24"/>
                    </a:lnTo>
                    <a:lnTo>
                      <a:pt x="111" y="27"/>
                    </a:lnTo>
                    <a:lnTo>
                      <a:pt x="103" y="31"/>
                    </a:lnTo>
                    <a:lnTo>
                      <a:pt x="91" y="31"/>
                    </a:lnTo>
                    <a:lnTo>
                      <a:pt x="78" y="30"/>
                    </a:lnTo>
                    <a:lnTo>
                      <a:pt x="60" y="25"/>
                    </a:lnTo>
                    <a:lnTo>
                      <a:pt x="46" y="21"/>
                    </a:lnTo>
                    <a:lnTo>
                      <a:pt x="35" y="17"/>
                    </a:lnTo>
                    <a:lnTo>
                      <a:pt x="27" y="14"/>
                    </a:lnTo>
                    <a:lnTo>
                      <a:pt x="19" y="10"/>
                    </a:lnTo>
                    <a:lnTo>
                      <a:pt x="14" y="7"/>
                    </a:lnTo>
                    <a:lnTo>
                      <a:pt x="10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0"/>
                    </a:lnTo>
                    <a:lnTo>
                      <a:pt x="1" y="34"/>
                    </a:lnTo>
                    <a:lnTo>
                      <a:pt x="4" y="47"/>
                    </a:lnTo>
                    <a:lnTo>
                      <a:pt x="7" y="60"/>
                    </a:lnTo>
                    <a:lnTo>
                      <a:pt x="12" y="71"/>
                    </a:lnTo>
                    <a:lnTo>
                      <a:pt x="20" y="81"/>
                    </a:lnTo>
                    <a:lnTo>
                      <a:pt x="31" y="89"/>
                    </a:lnTo>
                    <a:lnTo>
                      <a:pt x="45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9" name="Freeform 17"/>
              <p:cNvSpPr>
                <a:spLocks/>
              </p:cNvSpPr>
              <p:nvPr/>
            </p:nvSpPr>
            <p:spPr bwMode="auto">
              <a:xfrm>
                <a:off x="-563" y="3087"/>
                <a:ext cx="131" cy="309"/>
              </a:xfrm>
              <a:custGeom>
                <a:avLst/>
                <a:gdLst>
                  <a:gd name="T0" fmla="*/ 97 w 262"/>
                  <a:gd name="T1" fmla="*/ 289 h 619"/>
                  <a:gd name="T2" fmla="*/ 94 w 262"/>
                  <a:gd name="T3" fmla="*/ 298 h 619"/>
                  <a:gd name="T4" fmla="*/ 83 w 262"/>
                  <a:gd name="T5" fmla="*/ 306 h 619"/>
                  <a:gd name="T6" fmla="*/ 60 w 262"/>
                  <a:gd name="T7" fmla="*/ 309 h 619"/>
                  <a:gd name="T8" fmla="*/ 36 w 262"/>
                  <a:gd name="T9" fmla="*/ 309 h 619"/>
                  <a:gd name="T10" fmla="*/ 16 w 262"/>
                  <a:gd name="T11" fmla="*/ 307 h 619"/>
                  <a:gd name="T12" fmla="*/ 10 w 262"/>
                  <a:gd name="T13" fmla="*/ 305 h 619"/>
                  <a:gd name="T14" fmla="*/ 7 w 262"/>
                  <a:gd name="T15" fmla="*/ 299 h 619"/>
                  <a:gd name="T16" fmla="*/ 7 w 262"/>
                  <a:gd name="T17" fmla="*/ 291 h 619"/>
                  <a:gd name="T18" fmla="*/ 6 w 262"/>
                  <a:gd name="T19" fmla="*/ 284 h 619"/>
                  <a:gd name="T20" fmla="*/ 7 w 262"/>
                  <a:gd name="T21" fmla="*/ 282 h 619"/>
                  <a:gd name="T22" fmla="*/ 13 w 262"/>
                  <a:gd name="T23" fmla="*/ 282 h 619"/>
                  <a:gd name="T24" fmla="*/ 17 w 262"/>
                  <a:gd name="T25" fmla="*/ 281 h 619"/>
                  <a:gd name="T26" fmla="*/ 21 w 262"/>
                  <a:gd name="T27" fmla="*/ 277 h 619"/>
                  <a:gd name="T28" fmla="*/ 22 w 262"/>
                  <a:gd name="T29" fmla="*/ 275 h 619"/>
                  <a:gd name="T30" fmla="*/ 22 w 262"/>
                  <a:gd name="T31" fmla="*/ 272 h 619"/>
                  <a:gd name="T32" fmla="*/ 22 w 262"/>
                  <a:gd name="T33" fmla="*/ 267 h 619"/>
                  <a:gd name="T34" fmla="*/ 20 w 262"/>
                  <a:gd name="T35" fmla="*/ 260 h 619"/>
                  <a:gd name="T36" fmla="*/ 19 w 262"/>
                  <a:gd name="T37" fmla="*/ 255 h 619"/>
                  <a:gd name="T38" fmla="*/ 25 w 262"/>
                  <a:gd name="T39" fmla="*/ 256 h 619"/>
                  <a:gd name="T40" fmla="*/ 31 w 262"/>
                  <a:gd name="T41" fmla="*/ 253 h 619"/>
                  <a:gd name="T42" fmla="*/ 28 w 262"/>
                  <a:gd name="T43" fmla="*/ 249 h 619"/>
                  <a:gd name="T44" fmla="*/ 25 w 262"/>
                  <a:gd name="T45" fmla="*/ 248 h 619"/>
                  <a:gd name="T46" fmla="*/ 24 w 262"/>
                  <a:gd name="T47" fmla="*/ 245 h 619"/>
                  <a:gd name="T48" fmla="*/ 24 w 262"/>
                  <a:gd name="T49" fmla="*/ 243 h 619"/>
                  <a:gd name="T50" fmla="*/ 23 w 262"/>
                  <a:gd name="T51" fmla="*/ 240 h 619"/>
                  <a:gd name="T52" fmla="*/ 19 w 262"/>
                  <a:gd name="T53" fmla="*/ 235 h 619"/>
                  <a:gd name="T54" fmla="*/ 13 w 262"/>
                  <a:gd name="T55" fmla="*/ 230 h 619"/>
                  <a:gd name="T56" fmla="*/ 3 w 262"/>
                  <a:gd name="T57" fmla="*/ 221 h 619"/>
                  <a:gd name="T58" fmla="*/ 3 w 262"/>
                  <a:gd name="T59" fmla="*/ 201 h 619"/>
                  <a:gd name="T60" fmla="*/ 1 w 262"/>
                  <a:gd name="T61" fmla="*/ 169 h 619"/>
                  <a:gd name="T62" fmla="*/ 0 w 262"/>
                  <a:gd name="T63" fmla="*/ 74 h 619"/>
                  <a:gd name="T64" fmla="*/ 3 w 262"/>
                  <a:gd name="T65" fmla="*/ 46 h 619"/>
                  <a:gd name="T66" fmla="*/ 5 w 262"/>
                  <a:gd name="T67" fmla="*/ 36 h 619"/>
                  <a:gd name="T68" fmla="*/ 4 w 262"/>
                  <a:gd name="T69" fmla="*/ 23 h 619"/>
                  <a:gd name="T70" fmla="*/ 5 w 262"/>
                  <a:gd name="T71" fmla="*/ 6 h 619"/>
                  <a:gd name="T72" fmla="*/ 6 w 262"/>
                  <a:gd name="T73" fmla="*/ 0 h 619"/>
                  <a:gd name="T74" fmla="*/ 6 w 262"/>
                  <a:gd name="T75" fmla="*/ 0 h 619"/>
                  <a:gd name="T76" fmla="*/ 6 w 262"/>
                  <a:gd name="T77" fmla="*/ 0 h 619"/>
                  <a:gd name="T78" fmla="*/ 17 w 262"/>
                  <a:gd name="T79" fmla="*/ 6 h 619"/>
                  <a:gd name="T80" fmla="*/ 38 w 262"/>
                  <a:gd name="T81" fmla="*/ 11 h 619"/>
                  <a:gd name="T82" fmla="*/ 63 w 262"/>
                  <a:gd name="T83" fmla="*/ 12 h 619"/>
                  <a:gd name="T84" fmla="*/ 83 w 262"/>
                  <a:gd name="T85" fmla="*/ 3 h 619"/>
                  <a:gd name="T86" fmla="*/ 86 w 262"/>
                  <a:gd name="T87" fmla="*/ 11 h 619"/>
                  <a:gd name="T88" fmla="*/ 97 w 262"/>
                  <a:gd name="T89" fmla="*/ 40 h 619"/>
                  <a:gd name="T90" fmla="*/ 110 w 262"/>
                  <a:gd name="T91" fmla="*/ 78 h 619"/>
                  <a:gd name="T92" fmla="*/ 122 w 262"/>
                  <a:gd name="T93" fmla="*/ 106 h 619"/>
                  <a:gd name="T94" fmla="*/ 128 w 262"/>
                  <a:gd name="T95" fmla="*/ 124 h 619"/>
                  <a:gd name="T96" fmla="*/ 131 w 262"/>
                  <a:gd name="T97" fmla="*/ 161 h 619"/>
                  <a:gd name="T98" fmla="*/ 128 w 262"/>
                  <a:gd name="T99" fmla="*/ 184 h 619"/>
                  <a:gd name="T100" fmla="*/ 119 w 262"/>
                  <a:gd name="T101" fmla="*/ 215 h 619"/>
                  <a:gd name="T102" fmla="*/ 109 w 262"/>
                  <a:gd name="T103" fmla="*/ 253 h 619"/>
                  <a:gd name="T104" fmla="*/ 100 w 262"/>
                  <a:gd name="T105" fmla="*/ 281 h 61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62"/>
                  <a:gd name="T160" fmla="*/ 0 h 619"/>
                  <a:gd name="T161" fmla="*/ 262 w 262"/>
                  <a:gd name="T162" fmla="*/ 619 h 61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62" h="619">
                    <a:moveTo>
                      <a:pt x="196" y="574"/>
                    </a:moveTo>
                    <a:lnTo>
                      <a:pt x="193" y="579"/>
                    </a:lnTo>
                    <a:lnTo>
                      <a:pt x="190" y="586"/>
                    </a:lnTo>
                    <a:lnTo>
                      <a:pt x="187" y="597"/>
                    </a:lnTo>
                    <a:lnTo>
                      <a:pt x="185" y="608"/>
                    </a:lnTo>
                    <a:lnTo>
                      <a:pt x="166" y="613"/>
                    </a:lnTo>
                    <a:lnTo>
                      <a:pt x="144" y="617"/>
                    </a:lnTo>
                    <a:lnTo>
                      <a:pt x="120" y="618"/>
                    </a:lnTo>
                    <a:lnTo>
                      <a:pt x="95" y="619"/>
                    </a:lnTo>
                    <a:lnTo>
                      <a:pt x="71" y="618"/>
                    </a:lnTo>
                    <a:lnTo>
                      <a:pt x="49" y="617"/>
                    </a:lnTo>
                    <a:lnTo>
                      <a:pt x="31" y="615"/>
                    </a:lnTo>
                    <a:lnTo>
                      <a:pt x="19" y="614"/>
                    </a:lnTo>
                    <a:lnTo>
                      <a:pt x="19" y="610"/>
                    </a:lnTo>
                    <a:lnTo>
                      <a:pt x="17" y="606"/>
                    </a:lnTo>
                    <a:lnTo>
                      <a:pt x="14" y="599"/>
                    </a:lnTo>
                    <a:lnTo>
                      <a:pt x="13" y="585"/>
                    </a:lnTo>
                    <a:lnTo>
                      <a:pt x="13" y="582"/>
                    </a:lnTo>
                    <a:lnTo>
                      <a:pt x="13" y="576"/>
                    </a:lnTo>
                    <a:lnTo>
                      <a:pt x="12" y="569"/>
                    </a:lnTo>
                    <a:lnTo>
                      <a:pt x="11" y="564"/>
                    </a:lnTo>
                    <a:lnTo>
                      <a:pt x="13" y="564"/>
                    </a:lnTo>
                    <a:lnTo>
                      <a:pt x="20" y="565"/>
                    </a:lnTo>
                    <a:lnTo>
                      <a:pt x="26" y="565"/>
                    </a:lnTo>
                    <a:lnTo>
                      <a:pt x="30" y="565"/>
                    </a:lnTo>
                    <a:lnTo>
                      <a:pt x="33" y="563"/>
                    </a:lnTo>
                    <a:lnTo>
                      <a:pt x="38" y="558"/>
                    </a:lnTo>
                    <a:lnTo>
                      <a:pt x="42" y="554"/>
                    </a:lnTo>
                    <a:lnTo>
                      <a:pt x="44" y="552"/>
                    </a:lnTo>
                    <a:lnTo>
                      <a:pt x="44" y="551"/>
                    </a:lnTo>
                    <a:lnTo>
                      <a:pt x="44" y="548"/>
                    </a:lnTo>
                    <a:lnTo>
                      <a:pt x="44" y="544"/>
                    </a:lnTo>
                    <a:lnTo>
                      <a:pt x="44" y="540"/>
                    </a:lnTo>
                    <a:lnTo>
                      <a:pt x="43" y="535"/>
                    </a:lnTo>
                    <a:lnTo>
                      <a:pt x="42" y="528"/>
                    </a:lnTo>
                    <a:lnTo>
                      <a:pt x="40" y="520"/>
                    </a:lnTo>
                    <a:lnTo>
                      <a:pt x="35" y="510"/>
                    </a:lnTo>
                    <a:lnTo>
                      <a:pt x="37" y="511"/>
                    </a:lnTo>
                    <a:lnTo>
                      <a:pt x="43" y="512"/>
                    </a:lnTo>
                    <a:lnTo>
                      <a:pt x="50" y="512"/>
                    </a:lnTo>
                    <a:lnTo>
                      <a:pt x="57" y="510"/>
                    </a:lnTo>
                    <a:lnTo>
                      <a:pt x="61" y="506"/>
                    </a:lnTo>
                    <a:lnTo>
                      <a:pt x="60" y="502"/>
                    </a:lnTo>
                    <a:lnTo>
                      <a:pt x="56" y="499"/>
                    </a:lnTo>
                    <a:lnTo>
                      <a:pt x="52" y="497"/>
                    </a:lnTo>
                    <a:lnTo>
                      <a:pt x="49" y="496"/>
                    </a:lnTo>
                    <a:lnTo>
                      <a:pt x="48" y="493"/>
                    </a:lnTo>
                    <a:lnTo>
                      <a:pt x="48" y="491"/>
                    </a:lnTo>
                    <a:lnTo>
                      <a:pt x="47" y="488"/>
                    </a:lnTo>
                    <a:lnTo>
                      <a:pt x="47" y="486"/>
                    </a:lnTo>
                    <a:lnTo>
                      <a:pt x="46" y="483"/>
                    </a:lnTo>
                    <a:lnTo>
                      <a:pt x="45" y="480"/>
                    </a:lnTo>
                    <a:lnTo>
                      <a:pt x="43" y="476"/>
                    </a:lnTo>
                    <a:lnTo>
                      <a:pt x="38" y="470"/>
                    </a:lnTo>
                    <a:lnTo>
                      <a:pt x="33" y="466"/>
                    </a:lnTo>
                    <a:lnTo>
                      <a:pt x="25" y="461"/>
                    </a:lnTo>
                    <a:lnTo>
                      <a:pt x="14" y="455"/>
                    </a:lnTo>
                    <a:lnTo>
                      <a:pt x="6" y="442"/>
                    </a:lnTo>
                    <a:lnTo>
                      <a:pt x="5" y="423"/>
                    </a:lnTo>
                    <a:lnTo>
                      <a:pt x="6" y="403"/>
                    </a:lnTo>
                    <a:lnTo>
                      <a:pt x="4" y="388"/>
                    </a:lnTo>
                    <a:lnTo>
                      <a:pt x="1" y="339"/>
                    </a:lnTo>
                    <a:lnTo>
                      <a:pt x="0" y="243"/>
                    </a:lnTo>
                    <a:lnTo>
                      <a:pt x="0" y="148"/>
                    </a:lnTo>
                    <a:lnTo>
                      <a:pt x="2" y="101"/>
                    </a:lnTo>
                    <a:lnTo>
                      <a:pt x="5" y="93"/>
                    </a:lnTo>
                    <a:lnTo>
                      <a:pt x="7" y="83"/>
                    </a:lnTo>
                    <a:lnTo>
                      <a:pt x="9" y="72"/>
                    </a:lnTo>
                    <a:lnTo>
                      <a:pt x="8" y="61"/>
                    </a:lnTo>
                    <a:lnTo>
                      <a:pt x="7" y="47"/>
                    </a:lnTo>
                    <a:lnTo>
                      <a:pt x="8" y="29"/>
                    </a:lnTo>
                    <a:lnTo>
                      <a:pt x="10" y="12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9" y="5"/>
                    </a:lnTo>
                    <a:lnTo>
                      <a:pt x="33" y="12"/>
                    </a:lnTo>
                    <a:lnTo>
                      <a:pt x="53" y="18"/>
                    </a:lnTo>
                    <a:lnTo>
                      <a:pt x="76" y="23"/>
                    </a:lnTo>
                    <a:lnTo>
                      <a:pt x="101" y="26"/>
                    </a:lnTo>
                    <a:lnTo>
                      <a:pt x="125" y="25"/>
                    </a:lnTo>
                    <a:lnTo>
                      <a:pt x="147" y="19"/>
                    </a:lnTo>
                    <a:lnTo>
                      <a:pt x="166" y="6"/>
                    </a:lnTo>
                    <a:lnTo>
                      <a:pt x="168" y="7"/>
                    </a:lnTo>
                    <a:lnTo>
                      <a:pt x="172" y="22"/>
                    </a:lnTo>
                    <a:lnTo>
                      <a:pt x="181" y="48"/>
                    </a:lnTo>
                    <a:lnTo>
                      <a:pt x="193" y="81"/>
                    </a:lnTo>
                    <a:lnTo>
                      <a:pt x="207" y="119"/>
                    </a:lnTo>
                    <a:lnTo>
                      <a:pt x="220" y="156"/>
                    </a:lnTo>
                    <a:lnTo>
                      <a:pt x="233" y="188"/>
                    </a:lnTo>
                    <a:lnTo>
                      <a:pt x="243" y="212"/>
                    </a:lnTo>
                    <a:lnTo>
                      <a:pt x="248" y="223"/>
                    </a:lnTo>
                    <a:lnTo>
                      <a:pt x="256" y="249"/>
                    </a:lnTo>
                    <a:lnTo>
                      <a:pt x="261" y="285"/>
                    </a:lnTo>
                    <a:lnTo>
                      <a:pt x="262" y="322"/>
                    </a:lnTo>
                    <a:lnTo>
                      <a:pt x="257" y="355"/>
                    </a:lnTo>
                    <a:lnTo>
                      <a:pt x="255" y="369"/>
                    </a:lnTo>
                    <a:lnTo>
                      <a:pt x="247" y="396"/>
                    </a:lnTo>
                    <a:lnTo>
                      <a:pt x="238" y="431"/>
                    </a:lnTo>
                    <a:lnTo>
                      <a:pt x="227" y="468"/>
                    </a:lnTo>
                    <a:lnTo>
                      <a:pt x="217" y="506"/>
                    </a:lnTo>
                    <a:lnTo>
                      <a:pt x="207" y="539"/>
                    </a:lnTo>
                    <a:lnTo>
                      <a:pt x="199" y="563"/>
                    </a:lnTo>
                    <a:lnTo>
                      <a:pt x="196" y="5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40" name="Freeform 18"/>
              <p:cNvSpPr>
                <a:spLocks/>
              </p:cNvSpPr>
              <p:nvPr/>
            </p:nvSpPr>
            <p:spPr bwMode="auto">
              <a:xfrm>
                <a:off x="-424" y="3143"/>
                <a:ext cx="48" cy="34"/>
              </a:xfrm>
              <a:custGeom>
                <a:avLst/>
                <a:gdLst>
                  <a:gd name="T0" fmla="*/ 0 w 97"/>
                  <a:gd name="T1" fmla="*/ 32 h 68"/>
                  <a:gd name="T2" fmla="*/ 1 w 97"/>
                  <a:gd name="T3" fmla="*/ 29 h 68"/>
                  <a:gd name="T4" fmla="*/ 2 w 97"/>
                  <a:gd name="T5" fmla="*/ 26 h 68"/>
                  <a:gd name="T6" fmla="*/ 4 w 97"/>
                  <a:gd name="T7" fmla="*/ 23 h 68"/>
                  <a:gd name="T8" fmla="*/ 6 w 97"/>
                  <a:gd name="T9" fmla="*/ 20 h 68"/>
                  <a:gd name="T10" fmla="*/ 8 w 97"/>
                  <a:gd name="T11" fmla="*/ 17 h 68"/>
                  <a:gd name="T12" fmla="*/ 11 w 97"/>
                  <a:gd name="T13" fmla="*/ 16 h 68"/>
                  <a:gd name="T14" fmla="*/ 14 w 97"/>
                  <a:gd name="T15" fmla="*/ 14 h 68"/>
                  <a:gd name="T16" fmla="*/ 16 w 97"/>
                  <a:gd name="T17" fmla="*/ 14 h 68"/>
                  <a:gd name="T18" fmla="*/ 18 w 97"/>
                  <a:gd name="T19" fmla="*/ 14 h 68"/>
                  <a:gd name="T20" fmla="*/ 20 w 97"/>
                  <a:gd name="T21" fmla="*/ 14 h 68"/>
                  <a:gd name="T22" fmla="*/ 21 w 97"/>
                  <a:gd name="T23" fmla="*/ 14 h 68"/>
                  <a:gd name="T24" fmla="*/ 23 w 97"/>
                  <a:gd name="T25" fmla="*/ 14 h 68"/>
                  <a:gd name="T26" fmla="*/ 26 w 97"/>
                  <a:gd name="T27" fmla="*/ 12 h 68"/>
                  <a:gd name="T28" fmla="*/ 29 w 97"/>
                  <a:gd name="T29" fmla="*/ 10 h 68"/>
                  <a:gd name="T30" fmla="*/ 32 w 97"/>
                  <a:gd name="T31" fmla="*/ 7 h 68"/>
                  <a:gd name="T32" fmla="*/ 34 w 97"/>
                  <a:gd name="T33" fmla="*/ 4 h 68"/>
                  <a:gd name="T34" fmla="*/ 37 w 97"/>
                  <a:gd name="T35" fmla="*/ 3 h 68"/>
                  <a:gd name="T36" fmla="*/ 39 w 97"/>
                  <a:gd name="T37" fmla="*/ 2 h 68"/>
                  <a:gd name="T38" fmla="*/ 41 w 97"/>
                  <a:gd name="T39" fmla="*/ 1 h 68"/>
                  <a:gd name="T40" fmla="*/ 44 w 97"/>
                  <a:gd name="T41" fmla="*/ 0 h 68"/>
                  <a:gd name="T42" fmla="*/ 45 w 97"/>
                  <a:gd name="T43" fmla="*/ 1 h 68"/>
                  <a:gd name="T44" fmla="*/ 46 w 97"/>
                  <a:gd name="T45" fmla="*/ 2 h 68"/>
                  <a:gd name="T46" fmla="*/ 47 w 97"/>
                  <a:gd name="T47" fmla="*/ 5 h 68"/>
                  <a:gd name="T48" fmla="*/ 46 w 97"/>
                  <a:gd name="T49" fmla="*/ 10 h 68"/>
                  <a:gd name="T50" fmla="*/ 45 w 97"/>
                  <a:gd name="T51" fmla="*/ 12 h 68"/>
                  <a:gd name="T52" fmla="*/ 44 w 97"/>
                  <a:gd name="T53" fmla="*/ 14 h 68"/>
                  <a:gd name="T54" fmla="*/ 43 w 97"/>
                  <a:gd name="T55" fmla="*/ 15 h 68"/>
                  <a:gd name="T56" fmla="*/ 42 w 97"/>
                  <a:gd name="T57" fmla="*/ 16 h 68"/>
                  <a:gd name="T58" fmla="*/ 42 w 97"/>
                  <a:gd name="T59" fmla="*/ 18 h 68"/>
                  <a:gd name="T60" fmla="*/ 44 w 97"/>
                  <a:gd name="T61" fmla="*/ 19 h 68"/>
                  <a:gd name="T62" fmla="*/ 47 w 97"/>
                  <a:gd name="T63" fmla="*/ 21 h 68"/>
                  <a:gd name="T64" fmla="*/ 48 w 97"/>
                  <a:gd name="T65" fmla="*/ 22 h 68"/>
                  <a:gd name="T66" fmla="*/ 43 w 97"/>
                  <a:gd name="T67" fmla="*/ 34 h 68"/>
                  <a:gd name="T68" fmla="*/ 41 w 97"/>
                  <a:gd name="T69" fmla="*/ 34 h 68"/>
                  <a:gd name="T70" fmla="*/ 37 w 97"/>
                  <a:gd name="T71" fmla="*/ 34 h 68"/>
                  <a:gd name="T72" fmla="*/ 31 w 97"/>
                  <a:gd name="T73" fmla="*/ 33 h 68"/>
                  <a:gd name="T74" fmla="*/ 25 w 97"/>
                  <a:gd name="T75" fmla="*/ 32 h 68"/>
                  <a:gd name="T76" fmla="*/ 17 w 97"/>
                  <a:gd name="T77" fmla="*/ 32 h 68"/>
                  <a:gd name="T78" fmla="*/ 10 w 97"/>
                  <a:gd name="T79" fmla="*/ 32 h 68"/>
                  <a:gd name="T80" fmla="*/ 4 w 97"/>
                  <a:gd name="T81" fmla="*/ 32 h 68"/>
                  <a:gd name="T82" fmla="*/ 0 w 97"/>
                  <a:gd name="T83" fmla="*/ 32 h 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7"/>
                  <a:gd name="T127" fmla="*/ 0 h 68"/>
                  <a:gd name="T128" fmla="*/ 97 w 97"/>
                  <a:gd name="T129" fmla="*/ 68 h 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7" h="68">
                    <a:moveTo>
                      <a:pt x="0" y="64"/>
                    </a:moveTo>
                    <a:lnTo>
                      <a:pt x="2" y="57"/>
                    </a:lnTo>
                    <a:lnTo>
                      <a:pt x="5" y="51"/>
                    </a:lnTo>
                    <a:lnTo>
                      <a:pt x="8" y="45"/>
                    </a:lnTo>
                    <a:lnTo>
                      <a:pt x="13" y="39"/>
                    </a:lnTo>
                    <a:lnTo>
                      <a:pt x="17" y="34"/>
                    </a:lnTo>
                    <a:lnTo>
                      <a:pt x="22" y="31"/>
                    </a:lnTo>
                    <a:lnTo>
                      <a:pt x="28" y="28"/>
                    </a:lnTo>
                    <a:lnTo>
                      <a:pt x="32" y="27"/>
                    </a:lnTo>
                    <a:lnTo>
                      <a:pt x="36" y="27"/>
                    </a:lnTo>
                    <a:lnTo>
                      <a:pt x="40" y="28"/>
                    </a:lnTo>
                    <a:lnTo>
                      <a:pt x="43" y="28"/>
                    </a:lnTo>
                    <a:lnTo>
                      <a:pt x="47" y="27"/>
                    </a:lnTo>
                    <a:lnTo>
                      <a:pt x="53" y="24"/>
                    </a:lnTo>
                    <a:lnTo>
                      <a:pt x="59" y="19"/>
                    </a:lnTo>
                    <a:lnTo>
                      <a:pt x="64" y="13"/>
                    </a:lnTo>
                    <a:lnTo>
                      <a:pt x="69" y="8"/>
                    </a:lnTo>
                    <a:lnTo>
                      <a:pt x="74" y="5"/>
                    </a:lnTo>
                    <a:lnTo>
                      <a:pt x="79" y="3"/>
                    </a:lnTo>
                    <a:lnTo>
                      <a:pt x="83" y="1"/>
                    </a:lnTo>
                    <a:lnTo>
                      <a:pt x="88" y="0"/>
                    </a:lnTo>
                    <a:lnTo>
                      <a:pt x="91" y="1"/>
                    </a:lnTo>
                    <a:lnTo>
                      <a:pt x="93" y="4"/>
                    </a:lnTo>
                    <a:lnTo>
                      <a:pt x="94" y="9"/>
                    </a:lnTo>
                    <a:lnTo>
                      <a:pt x="92" y="19"/>
                    </a:lnTo>
                    <a:lnTo>
                      <a:pt x="90" y="23"/>
                    </a:lnTo>
                    <a:lnTo>
                      <a:pt x="88" y="27"/>
                    </a:lnTo>
                    <a:lnTo>
                      <a:pt x="86" y="29"/>
                    </a:lnTo>
                    <a:lnTo>
                      <a:pt x="84" y="32"/>
                    </a:lnTo>
                    <a:lnTo>
                      <a:pt x="85" y="35"/>
                    </a:lnTo>
                    <a:lnTo>
                      <a:pt x="89" y="38"/>
                    </a:lnTo>
                    <a:lnTo>
                      <a:pt x="94" y="41"/>
                    </a:lnTo>
                    <a:lnTo>
                      <a:pt x="97" y="43"/>
                    </a:lnTo>
                    <a:lnTo>
                      <a:pt x="86" y="68"/>
                    </a:lnTo>
                    <a:lnTo>
                      <a:pt x="83" y="68"/>
                    </a:lnTo>
                    <a:lnTo>
                      <a:pt x="75" y="67"/>
                    </a:lnTo>
                    <a:lnTo>
                      <a:pt x="63" y="65"/>
                    </a:lnTo>
                    <a:lnTo>
                      <a:pt x="50" y="64"/>
                    </a:lnTo>
                    <a:lnTo>
                      <a:pt x="35" y="63"/>
                    </a:lnTo>
                    <a:lnTo>
                      <a:pt x="20" y="63"/>
                    </a:lnTo>
                    <a:lnTo>
                      <a:pt x="9" y="63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41" name="Freeform 19"/>
              <p:cNvSpPr>
                <a:spLocks/>
              </p:cNvSpPr>
              <p:nvPr/>
            </p:nvSpPr>
            <p:spPr bwMode="auto">
              <a:xfrm>
                <a:off x="-526" y="3104"/>
                <a:ext cx="46" cy="268"/>
              </a:xfrm>
              <a:custGeom>
                <a:avLst/>
                <a:gdLst>
                  <a:gd name="T0" fmla="*/ 18 w 92"/>
                  <a:gd name="T1" fmla="*/ 1 h 538"/>
                  <a:gd name="T2" fmla="*/ 22 w 92"/>
                  <a:gd name="T3" fmla="*/ 4 h 538"/>
                  <a:gd name="T4" fmla="*/ 25 w 92"/>
                  <a:gd name="T5" fmla="*/ 8 h 538"/>
                  <a:gd name="T6" fmla="*/ 28 w 92"/>
                  <a:gd name="T7" fmla="*/ 11 h 538"/>
                  <a:gd name="T8" fmla="*/ 31 w 92"/>
                  <a:gd name="T9" fmla="*/ 14 h 538"/>
                  <a:gd name="T10" fmla="*/ 32 w 92"/>
                  <a:gd name="T11" fmla="*/ 18 h 538"/>
                  <a:gd name="T12" fmla="*/ 32 w 92"/>
                  <a:gd name="T13" fmla="*/ 22 h 538"/>
                  <a:gd name="T14" fmla="*/ 31 w 92"/>
                  <a:gd name="T15" fmla="*/ 26 h 538"/>
                  <a:gd name="T16" fmla="*/ 29 w 92"/>
                  <a:gd name="T17" fmla="*/ 28 h 538"/>
                  <a:gd name="T18" fmla="*/ 28 w 92"/>
                  <a:gd name="T19" fmla="*/ 30 h 538"/>
                  <a:gd name="T20" fmla="*/ 27 w 92"/>
                  <a:gd name="T21" fmla="*/ 32 h 538"/>
                  <a:gd name="T22" fmla="*/ 26 w 92"/>
                  <a:gd name="T23" fmla="*/ 34 h 538"/>
                  <a:gd name="T24" fmla="*/ 25 w 92"/>
                  <a:gd name="T25" fmla="*/ 35 h 538"/>
                  <a:gd name="T26" fmla="*/ 27 w 92"/>
                  <a:gd name="T27" fmla="*/ 41 h 538"/>
                  <a:gd name="T28" fmla="*/ 30 w 92"/>
                  <a:gd name="T29" fmla="*/ 48 h 538"/>
                  <a:gd name="T30" fmla="*/ 33 w 92"/>
                  <a:gd name="T31" fmla="*/ 57 h 538"/>
                  <a:gd name="T32" fmla="*/ 36 w 92"/>
                  <a:gd name="T33" fmla="*/ 66 h 538"/>
                  <a:gd name="T34" fmla="*/ 38 w 92"/>
                  <a:gd name="T35" fmla="*/ 75 h 538"/>
                  <a:gd name="T36" fmla="*/ 41 w 92"/>
                  <a:gd name="T37" fmla="*/ 82 h 538"/>
                  <a:gd name="T38" fmla="*/ 43 w 92"/>
                  <a:gd name="T39" fmla="*/ 89 h 538"/>
                  <a:gd name="T40" fmla="*/ 43 w 92"/>
                  <a:gd name="T41" fmla="*/ 94 h 538"/>
                  <a:gd name="T42" fmla="*/ 45 w 92"/>
                  <a:gd name="T43" fmla="*/ 120 h 538"/>
                  <a:gd name="T44" fmla="*/ 46 w 92"/>
                  <a:gd name="T45" fmla="*/ 168 h 538"/>
                  <a:gd name="T46" fmla="*/ 46 w 92"/>
                  <a:gd name="T47" fmla="*/ 217 h 538"/>
                  <a:gd name="T48" fmla="*/ 43 w 92"/>
                  <a:gd name="T49" fmla="*/ 243 h 538"/>
                  <a:gd name="T50" fmla="*/ 21 w 92"/>
                  <a:gd name="T51" fmla="*/ 268 h 538"/>
                  <a:gd name="T52" fmla="*/ 0 w 92"/>
                  <a:gd name="T53" fmla="*/ 243 h 538"/>
                  <a:gd name="T54" fmla="*/ 2 w 92"/>
                  <a:gd name="T55" fmla="*/ 211 h 538"/>
                  <a:gd name="T56" fmla="*/ 2 w 92"/>
                  <a:gd name="T57" fmla="*/ 163 h 538"/>
                  <a:gd name="T58" fmla="*/ 1 w 92"/>
                  <a:gd name="T59" fmla="*/ 117 h 538"/>
                  <a:gd name="T60" fmla="*/ 1 w 92"/>
                  <a:gd name="T61" fmla="*/ 94 h 538"/>
                  <a:gd name="T62" fmla="*/ 3 w 92"/>
                  <a:gd name="T63" fmla="*/ 82 h 538"/>
                  <a:gd name="T64" fmla="*/ 8 w 92"/>
                  <a:gd name="T65" fmla="*/ 64 h 538"/>
                  <a:gd name="T66" fmla="*/ 11 w 92"/>
                  <a:gd name="T67" fmla="*/ 46 h 538"/>
                  <a:gd name="T68" fmla="*/ 13 w 92"/>
                  <a:gd name="T69" fmla="*/ 35 h 538"/>
                  <a:gd name="T70" fmla="*/ 12 w 92"/>
                  <a:gd name="T71" fmla="*/ 31 h 538"/>
                  <a:gd name="T72" fmla="*/ 11 w 92"/>
                  <a:gd name="T73" fmla="*/ 29 h 538"/>
                  <a:gd name="T74" fmla="*/ 9 w 92"/>
                  <a:gd name="T75" fmla="*/ 28 h 538"/>
                  <a:gd name="T76" fmla="*/ 9 w 92"/>
                  <a:gd name="T77" fmla="*/ 27 h 538"/>
                  <a:gd name="T78" fmla="*/ 8 w 92"/>
                  <a:gd name="T79" fmla="*/ 28 h 538"/>
                  <a:gd name="T80" fmla="*/ 5 w 92"/>
                  <a:gd name="T81" fmla="*/ 30 h 538"/>
                  <a:gd name="T82" fmla="*/ 3 w 92"/>
                  <a:gd name="T83" fmla="*/ 33 h 538"/>
                  <a:gd name="T84" fmla="*/ 1 w 92"/>
                  <a:gd name="T85" fmla="*/ 35 h 538"/>
                  <a:gd name="T86" fmla="*/ 1 w 92"/>
                  <a:gd name="T87" fmla="*/ 28 h 538"/>
                  <a:gd name="T88" fmla="*/ 3 w 92"/>
                  <a:gd name="T89" fmla="*/ 25 h 538"/>
                  <a:gd name="T90" fmla="*/ 6 w 92"/>
                  <a:gd name="T91" fmla="*/ 20 h 538"/>
                  <a:gd name="T92" fmla="*/ 9 w 92"/>
                  <a:gd name="T93" fmla="*/ 15 h 538"/>
                  <a:gd name="T94" fmla="*/ 12 w 92"/>
                  <a:gd name="T95" fmla="*/ 9 h 538"/>
                  <a:gd name="T96" fmla="*/ 15 w 92"/>
                  <a:gd name="T97" fmla="*/ 5 h 538"/>
                  <a:gd name="T98" fmla="*/ 17 w 92"/>
                  <a:gd name="T99" fmla="*/ 2 h 538"/>
                  <a:gd name="T100" fmla="*/ 18 w 92"/>
                  <a:gd name="T101" fmla="*/ 0 h 538"/>
                  <a:gd name="T102" fmla="*/ 18 w 92"/>
                  <a:gd name="T103" fmla="*/ 1 h 53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2"/>
                  <a:gd name="T157" fmla="*/ 0 h 538"/>
                  <a:gd name="T158" fmla="*/ 92 w 92"/>
                  <a:gd name="T159" fmla="*/ 538 h 53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2" h="538">
                    <a:moveTo>
                      <a:pt x="36" y="2"/>
                    </a:moveTo>
                    <a:lnTo>
                      <a:pt x="44" y="9"/>
                    </a:lnTo>
                    <a:lnTo>
                      <a:pt x="50" y="16"/>
                    </a:lnTo>
                    <a:lnTo>
                      <a:pt x="56" y="22"/>
                    </a:lnTo>
                    <a:lnTo>
                      <a:pt x="61" y="29"/>
                    </a:lnTo>
                    <a:lnTo>
                      <a:pt x="64" y="36"/>
                    </a:lnTo>
                    <a:lnTo>
                      <a:pt x="63" y="44"/>
                    </a:lnTo>
                    <a:lnTo>
                      <a:pt x="61" y="52"/>
                    </a:lnTo>
                    <a:lnTo>
                      <a:pt x="58" y="57"/>
                    </a:lnTo>
                    <a:lnTo>
                      <a:pt x="56" y="61"/>
                    </a:lnTo>
                    <a:lnTo>
                      <a:pt x="53" y="65"/>
                    </a:lnTo>
                    <a:lnTo>
                      <a:pt x="51" y="69"/>
                    </a:lnTo>
                    <a:lnTo>
                      <a:pt x="50" y="70"/>
                    </a:lnTo>
                    <a:lnTo>
                      <a:pt x="54" y="83"/>
                    </a:lnTo>
                    <a:lnTo>
                      <a:pt x="59" y="97"/>
                    </a:lnTo>
                    <a:lnTo>
                      <a:pt x="65" y="114"/>
                    </a:lnTo>
                    <a:lnTo>
                      <a:pt x="71" y="132"/>
                    </a:lnTo>
                    <a:lnTo>
                      <a:pt x="76" y="150"/>
                    </a:lnTo>
                    <a:lnTo>
                      <a:pt x="81" y="165"/>
                    </a:lnTo>
                    <a:lnTo>
                      <a:pt x="85" y="179"/>
                    </a:lnTo>
                    <a:lnTo>
                      <a:pt x="86" y="188"/>
                    </a:lnTo>
                    <a:lnTo>
                      <a:pt x="89" y="240"/>
                    </a:lnTo>
                    <a:lnTo>
                      <a:pt x="92" y="337"/>
                    </a:lnTo>
                    <a:lnTo>
                      <a:pt x="92" y="435"/>
                    </a:lnTo>
                    <a:lnTo>
                      <a:pt x="86" y="487"/>
                    </a:lnTo>
                    <a:lnTo>
                      <a:pt x="42" y="538"/>
                    </a:lnTo>
                    <a:lnTo>
                      <a:pt x="0" y="487"/>
                    </a:lnTo>
                    <a:lnTo>
                      <a:pt x="3" y="424"/>
                    </a:lnTo>
                    <a:lnTo>
                      <a:pt x="3" y="327"/>
                    </a:lnTo>
                    <a:lnTo>
                      <a:pt x="2" y="235"/>
                    </a:lnTo>
                    <a:lnTo>
                      <a:pt x="2" y="188"/>
                    </a:lnTo>
                    <a:lnTo>
                      <a:pt x="6" y="165"/>
                    </a:lnTo>
                    <a:lnTo>
                      <a:pt x="15" y="129"/>
                    </a:lnTo>
                    <a:lnTo>
                      <a:pt x="22" y="92"/>
                    </a:lnTo>
                    <a:lnTo>
                      <a:pt x="25" y="70"/>
                    </a:lnTo>
                    <a:lnTo>
                      <a:pt x="24" y="62"/>
                    </a:lnTo>
                    <a:lnTo>
                      <a:pt x="21" y="58"/>
                    </a:lnTo>
                    <a:lnTo>
                      <a:pt x="18" y="56"/>
                    </a:lnTo>
                    <a:lnTo>
                      <a:pt x="17" y="55"/>
                    </a:lnTo>
                    <a:lnTo>
                      <a:pt x="15" y="57"/>
                    </a:lnTo>
                    <a:lnTo>
                      <a:pt x="10" y="61"/>
                    </a:lnTo>
                    <a:lnTo>
                      <a:pt x="5" y="66"/>
                    </a:lnTo>
                    <a:lnTo>
                      <a:pt x="2" y="70"/>
                    </a:lnTo>
                    <a:lnTo>
                      <a:pt x="2" y="57"/>
                    </a:lnTo>
                    <a:lnTo>
                      <a:pt x="6" y="51"/>
                    </a:lnTo>
                    <a:lnTo>
                      <a:pt x="12" y="41"/>
                    </a:lnTo>
                    <a:lnTo>
                      <a:pt x="18" y="31"/>
                    </a:lnTo>
                    <a:lnTo>
                      <a:pt x="24" y="19"/>
                    </a:lnTo>
                    <a:lnTo>
                      <a:pt x="29" y="11"/>
                    </a:lnTo>
                    <a:lnTo>
                      <a:pt x="33" y="4"/>
                    </a:lnTo>
                    <a:lnTo>
                      <a:pt x="35" y="0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42" name="Freeform 20"/>
              <p:cNvSpPr>
                <a:spLocks/>
              </p:cNvSpPr>
              <p:nvPr/>
            </p:nvSpPr>
            <p:spPr bwMode="auto">
              <a:xfrm>
                <a:off x="-669" y="3372"/>
                <a:ext cx="343" cy="18"/>
              </a:xfrm>
              <a:custGeom>
                <a:avLst/>
                <a:gdLst>
                  <a:gd name="T0" fmla="*/ 71 w 687"/>
                  <a:gd name="T1" fmla="*/ 14 h 36"/>
                  <a:gd name="T2" fmla="*/ 81 w 687"/>
                  <a:gd name="T3" fmla="*/ 13 h 36"/>
                  <a:gd name="T4" fmla="*/ 90 w 687"/>
                  <a:gd name="T5" fmla="*/ 13 h 36"/>
                  <a:gd name="T6" fmla="*/ 98 w 687"/>
                  <a:gd name="T7" fmla="*/ 11 h 36"/>
                  <a:gd name="T8" fmla="*/ 105 w 687"/>
                  <a:gd name="T9" fmla="*/ 9 h 36"/>
                  <a:gd name="T10" fmla="*/ 115 w 687"/>
                  <a:gd name="T11" fmla="*/ 7 h 36"/>
                  <a:gd name="T12" fmla="*/ 127 w 687"/>
                  <a:gd name="T13" fmla="*/ 6 h 36"/>
                  <a:gd name="T14" fmla="*/ 138 w 687"/>
                  <a:gd name="T15" fmla="*/ 5 h 36"/>
                  <a:gd name="T16" fmla="*/ 145 w 687"/>
                  <a:gd name="T17" fmla="*/ 5 h 36"/>
                  <a:gd name="T18" fmla="*/ 154 w 687"/>
                  <a:gd name="T19" fmla="*/ 5 h 36"/>
                  <a:gd name="T20" fmla="*/ 163 w 687"/>
                  <a:gd name="T21" fmla="*/ 7 h 36"/>
                  <a:gd name="T22" fmla="*/ 171 w 687"/>
                  <a:gd name="T23" fmla="*/ 12 h 36"/>
                  <a:gd name="T24" fmla="*/ 178 w 687"/>
                  <a:gd name="T25" fmla="*/ 12 h 36"/>
                  <a:gd name="T26" fmla="*/ 187 w 687"/>
                  <a:gd name="T27" fmla="*/ 6 h 36"/>
                  <a:gd name="T28" fmla="*/ 195 w 687"/>
                  <a:gd name="T29" fmla="*/ 4 h 36"/>
                  <a:gd name="T30" fmla="*/ 202 w 687"/>
                  <a:gd name="T31" fmla="*/ 3 h 36"/>
                  <a:gd name="T32" fmla="*/ 208 w 687"/>
                  <a:gd name="T33" fmla="*/ 2 h 36"/>
                  <a:gd name="T34" fmla="*/ 217 w 687"/>
                  <a:gd name="T35" fmla="*/ 1 h 36"/>
                  <a:gd name="T36" fmla="*/ 226 w 687"/>
                  <a:gd name="T37" fmla="*/ 2 h 36"/>
                  <a:gd name="T38" fmla="*/ 235 w 687"/>
                  <a:gd name="T39" fmla="*/ 4 h 36"/>
                  <a:gd name="T40" fmla="*/ 242 w 687"/>
                  <a:gd name="T41" fmla="*/ 5 h 36"/>
                  <a:gd name="T42" fmla="*/ 252 w 687"/>
                  <a:gd name="T43" fmla="*/ 7 h 36"/>
                  <a:gd name="T44" fmla="*/ 263 w 687"/>
                  <a:gd name="T45" fmla="*/ 9 h 36"/>
                  <a:gd name="T46" fmla="*/ 276 w 687"/>
                  <a:gd name="T47" fmla="*/ 10 h 36"/>
                  <a:gd name="T48" fmla="*/ 288 w 687"/>
                  <a:gd name="T49" fmla="*/ 10 h 36"/>
                  <a:gd name="T50" fmla="*/ 298 w 687"/>
                  <a:gd name="T51" fmla="*/ 10 h 36"/>
                  <a:gd name="T52" fmla="*/ 306 w 687"/>
                  <a:gd name="T53" fmla="*/ 10 h 36"/>
                  <a:gd name="T54" fmla="*/ 313 w 687"/>
                  <a:gd name="T55" fmla="*/ 9 h 36"/>
                  <a:gd name="T56" fmla="*/ 321 w 687"/>
                  <a:gd name="T57" fmla="*/ 8 h 36"/>
                  <a:gd name="T58" fmla="*/ 327 w 687"/>
                  <a:gd name="T59" fmla="*/ 7 h 36"/>
                  <a:gd name="T60" fmla="*/ 333 w 687"/>
                  <a:gd name="T61" fmla="*/ 5 h 36"/>
                  <a:gd name="T62" fmla="*/ 339 w 687"/>
                  <a:gd name="T63" fmla="*/ 2 h 36"/>
                  <a:gd name="T64" fmla="*/ 341 w 687"/>
                  <a:gd name="T65" fmla="*/ 3 h 36"/>
                  <a:gd name="T66" fmla="*/ 334 w 687"/>
                  <a:gd name="T67" fmla="*/ 9 h 36"/>
                  <a:gd name="T68" fmla="*/ 333 w 687"/>
                  <a:gd name="T69" fmla="*/ 12 h 36"/>
                  <a:gd name="T70" fmla="*/ 341 w 687"/>
                  <a:gd name="T71" fmla="*/ 10 h 36"/>
                  <a:gd name="T72" fmla="*/ 342 w 687"/>
                  <a:gd name="T73" fmla="*/ 11 h 36"/>
                  <a:gd name="T74" fmla="*/ 337 w 687"/>
                  <a:gd name="T75" fmla="*/ 14 h 36"/>
                  <a:gd name="T76" fmla="*/ 332 w 687"/>
                  <a:gd name="T77" fmla="*/ 16 h 36"/>
                  <a:gd name="T78" fmla="*/ 326 w 687"/>
                  <a:gd name="T79" fmla="*/ 18 h 36"/>
                  <a:gd name="T80" fmla="*/ 319 w 687"/>
                  <a:gd name="T81" fmla="*/ 18 h 36"/>
                  <a:gd name="T82" fmla="*/ 293 w 687"/>
                  <a:gd name="T83" fmla="*/ 18 h 36"/>
                  <a:gd name="T84" fmla="*/ 249 w 687"/>
                  <a:gd name="T85" fmla="*/ 18 h 36"/>
                  <a:gd name="T86" fmla="*/ 194 w 687"/>
                  <a:gd name="T87" fmla="*/ 18 h 36"/>
                  <a:gd name="T88" fmla="*/ 135 w 687"/>
                  <a:gd name="T89" fmla="*/ 18 h 36"/>
                  <a:gd name="T90" fmla="*/ 81 w 687"/>
                  <a:gd name="T91" fmla="*/ 18 h 36"/>
                  <a:gd name="T92" fmla="*/ 38 w 687"/>
                  <a:gd name="T93" fmla="*/ 18 h 36"/>
                  <a:gd name="T94" fmla="*/ 13 w 687"/>
                  <a:gd name="T95" fmla="*/ 18 h 36"/>
                  <a:gd name="T96" fmla="*/ 7 w 687"/>
                  <a:gd name="T97" fmla="*/ 16 h 36"/>
                  <a:gd name="T98" fmla="*/ 1 w 687"/>
                  <a:gd name="T99" fmla="*/ 12 h 36"/>
                  <a:gd name="T100" fmla="*/ 4 w 687"/>
                  <a:gd name="T101" fmla="*/ 11 h 36"/>
                  <a:gd name="T102" fmla="*/ 19 w 687"/>
                  <a:gd name="T103" fmla="*/ 12 h 36"/>
                  <a:gd name="T104" fmla="*/ 39 w 687"/>
                  <a:gd name="T105" fmla="*/ 13 h 36"/>
                  <a:gd name="T106" fmla="*/ 59 w 687"/>
                  <a:gd name="T107" fmla="*/ 14 h 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87"/>
                  <a:gd name="T163" fmla="*/ 0 h 36"/>
                  <a:gd name="T164" fmla="*/ 687 w 687"/>
                  <a:gd name="T165" fmla="*/ 36 h 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87" h="36">
                    <a:moveTo>
                      <a:pt x="135" y="27"/>
                    </a:moveTo>
                    <a:lnTo>
                      <a:pt x="143" y="27"/>
                    </a:lnTo>
                    <a:lnTo>
                      <a:pt x="151" y="27"/>
                    </a:lnTo>
                    <a:lnTo>
                      <a:pt x="162" y="26"/>
                    </a:lnTo>
                    <a:lnTo>
                      <a:pt x="171" y="25"/>
                    </a:lnTo>
                    <a:lnTo>
                      <a:pt x="181" y="25"/>
                    </a:lnTo>
                    <a:lnTo>
                      <a:pt x="189" y="24"/>
                    </a:lnTo>
                    <a:lnTo>
                      <a:pt x="197" y="21"/>
                    </a:lnTo>
                    <a:lnTo>
                      <a:pt x="202" y="20"/>
                    </a:lnTo>
                    <a:lnTo>
                      <a:pt x="210" y="18"/>
                    </a:lnTo>
                    <a:lnTo>
                      <a:pt x="220" y="16"/>
                    </a:lnTo>
                    <a:lnTo>
                      <a:pt x="231" y="14"/>
                    </a:lnTo>
                    <a:lnTo>
                      <a:pt x="243" y="13"/>
                    </a:lnTo>
                    <a:lnTo>
                      <a:pt x="255" y="11"/>
                    </a:lnTo>
                    <a:lnTo>
                      <a:pt x="265" y="10"/>
                    </a:lnTo>
                    <a:lnTo>
                      <a:pt x="276" y="9"/>
                    </a:lnTo>
                    <a:lnTo>
                      <a:pt x="283" y="9"/>
                    </a:lnTo>
                    <a:lnTo>
                      <a:pt x="290" y="9"/>
                    </a:lnTo>
                    <a:lnTo>
                      <a:pt x="300" y="9"/>
                    </a:lnTo>
                    <a:lnTo>
                      <a:pt x="309" y="10"/>
                    </a:lnTo>
                    <a:lnTo>
                      <a:pt x="318" y="11"/>
                    </a:lnTo>
                    <a:lnTo>
                      <a:pt x="327" y="13"/>
                    </a:lnTo>
                    <a:lnTo>
                      <a:pt x="335" y="17"/>
                    </a:lnTo>
                    <a:lnTo>
                      <a:pt x="342" y="23"/>
                    </a:lnTo>
                    <a:lnTo>
                      <a:pt x="347" y="31"/>
                    </a:lnTo>
                    <a:lnTo>
                      <a:pt x="356" y="24"/>
                    </a:lnTo>
                    <a:lnTo>
                      <a:pt x="365" y="17"/>
                    </a:lnTo>
                    <a:lnTo>
                      <a:pt x="375" y="12"/>
                    </a:lnTo>
                    <a:lnTo>
                      <a:pt x="383" y="9"/>
                    </a:lnTo>
                    <a:lnTo>
                      <a:pt x="391" y="7"/>
                    </a:lnTo>
                    <a:lnTo>
                      <a:pt x="399" y="5"/>
                    </a:lnTo>
                    <a:lnTo>
                      <a:pt x="404" y="5"/>
                    </a:lnTo>
                    <a:lnTo>
                      <a:pt x="408" y="4"/>
                    </a:lnTo>
                    <a:lnTo>
                      <a:pt x="416" y="3"/>
                    </a:lnTo>
                    <a:lnTo>
                      <a:pt x="426" y="2"/>
                    </a:lnTo>
                    <a:lnTo>
                      <a:pt x="435" y="2"/>
                    </a:lnTo>
                    <a:lnTo>
                      <a:pt x="445" y="3"/>
                    </a:lnTo>
                    <a:lnTo>
                      <a:pt x="453" y="4"/>
                    </a:lnTo>
                    <a:lnTo>
                      <a:pt x="462" y="5"/>
                    </a:lnTo>
                    <a:lnTo>
                      <a:pt x="471" y="7"/>
                    </a:lnTo>
                    <a:lnTo>
                      <a:pt x="478" y="8"/>
                    </a:lnTo>
                    <a:lnTo>
                      <a:pt x="485" y="9"/>
                    </a:lnTo>
                    <a:lnTo>
                      <a:pt x="495" y="11"/>
                    </a:lnTo>
                    <a:lnTo>
                      <a:pt x="504" y="14"/>
                    </a:lnTo>
                    <a:lnTo>
                      <a:pt x="516" y="16"/>
                    </a:lnTo>
                    <a:lnTo>
                      <a:pt x="527" y="17"/>
                    </a:lnTo>
                    <a:lnTo>
                      <a:pt x="540" y="19"/>
                    </a:lnTo>
                    <a:lnTo>
                      <a:pt x="552" y="19"/>
                    </a:lnTo>
                    <a:lnTo>
                      <a:pt x="565" y="18"/>
                    </a:lnTo>
                    <a:lnTo>
                      <a:pt x="577" y="19"/>
                    </a:lnTo>
                    <a:lnTo>
                      <a:pt x="588" y="20"/>
                    </a:lnTo>
                    <a:lnTo>
                      <a:pt x="597" y="20"/>
                    </a:lnTo>
                    <a:lnTo>
                      <a:pt x="605" y="20"/>
                    </a:lnTo>
                    <a:lnTo>
                      <a:pt x="613" y="19"/>
                    </a:lnTo>
                    <a:lnTo>
                      <a:pt x="620" y="18"/>
                    </a:lnTo>
                    <a:lnTo>
                      <a:pt x="627" y="17"/>
                    </a:lnTo>
                    <a:lnTo>
                      <a:pt x="636" y="16"/>
                    </a:lnTo>
                    <a:lnTo>
                      <a:pt x="643" y="15"/>
                    </a:lnTo>
                    <a:lnTo>
                      <a:pt x="649" y="14"/>
                    </a:lnTo>
                    <a:lnTo>
                      <a:pt x="655" y="13"/>
                    </a:lnTo>
                    <a:lnTo>
                      <a:pt x="662" y="12"/>
                    </a:lnTo>
                    <a:lnTo>
                      <a:pt x="667" y="10"/>
                    </a:lnTo>
                    <a:lnTo>
                      <a:pt x="672" y="8"/>
                    </a:lnTo>
                    <a:lnTo>
                      <a:pt x="678" y="4"/>
                    </a:lnTo>
                    <a:lnTo>
                      <a:pt x="685" y="0"/>
                    </a:lnTo>
                    <a:lnTo>
                      <a:pt x="683" y="6"/>
                    </a:lnTo>
                    <a:lnTo>
                      <a:pt x="677" y="12"/>
                    </a:lnTo>
                    <a:lnTo>
                      <a:pt x="668" y="18"/>
                    </a:lnTo>
                    <a:lnTo>
                      <a:pt x="658" y="23"/>
                    </a:lnTo>
                    <a:lnTo>
                      <a:pt x="666" y="23"/>
                    </a:lnTo>
                    <a:lnTo>
                      <a:pt x="674" y="21"/>
                    </a:lnTo>
                    <a:lnTo>
                      <a:pt x="682" y="20"/>
                    </a:lnTo>
                    <a:lnTo>
                      <a:pt x="687" y="18"/>
                    </a:lnTo>
                    <a:lnTo>
                      <a:pt x="684" y="21"/>
                    </a:lnTo>
                    <a:lnTo>
                      <a:pt x="679" y="24"/>
                    </a:lnTo>
                    <a:lnTo>
                      <a:pt x="674" y="27"/>
                    </a:lnTo>
                    <a:lnTo>
                      <a:pt x="669" y="30"/>
                    </a:lnTo>
                    <a:lnTo>
                      <a:pt x="664" y="32"/>
                    </a:lnTo>
                    <a:lnTo>
                      <a:pt x="658" y="34"/>
                    </a:lnTo>
                    <a:lnTo>
                      <a:pt x="652" y="35"/>
                    </a:lnTo>
                    <a:lnTo>
                      <a:pt x="648" y="36"/>
                    </a:lnTo>
                    <a:lnTo>
                      <a:pt x="639" y="36"/>
                    </a:lnTo>
                    <a:lnTo>
                      <a:pt x="618" y="36"/>
                    </a:lnTo>
                    <a:lnTo>
                      <a:pt x="586" y="36"/>
                    </a:lnTo>
                    <a:lnTo>
                      <a:pt x="545" y="36"/>
                    </a:lnTo>
                    <a:lnTo>
                      <a:pt x="498" y="36"/>
                    </a:lnTo>
                    <a:lnTo>
                      <a:pt x="445" y="36"/>
                    </a:lnTo>
                    <a:lnTo>
                      <a:pt x="388" y="36"/>
                    </a:lnTo>
                    <a:lnTo>
                      <a:pt x="330" y="36"/>
                    </a:lnTo>
                    <a:lnTo>
                      <a:pt x="271" y="36"/>
                    </a:lnTo>
                    <a:lnTo>
                      <a:pt x="216" y="36"/>
                    </a:lnTo>
                    <a:lnTo>
                      <a:pt x="163" y="36"/>
                    </a:lnTo>
                    <a:lnTo>
                      <a:pt x="117" y="36"/>
                    </a:lnTo>
                    <a:lnTo>
                      <a:pt x="77" y="36"/>
                    </a:lnTo>
                    <a:lnTo>
                      <a:pt x="46" y="36"/>
                    </a:lnTo>
                    <a:lnTo>
                      <a:pt x="27" y="36"/>
                    </a:lnTo>
                    <a:lnTo>
                      <a:pt x="20" y="36"/>
                    </a:lnTo>
                    <a:lnTo>
                      <a:pt x="14" y="32"/>
                    </a:lnTo>
                    <a:lnTo>
                      <a:pt x="7" y="27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8" y="21"/>
                    </a:lnTo>
                    <a:lnTo>
                      <a:pt x="22" y="23"/>
                    </a:lnTo>
                    <a:lnTo>
                      <a:pt x="39" y="24"/>
                    </a:lnTo>
                    <a:lnTo>
                      <a:pt x="57" y="25"/>
                    </a:lnTo>
                    <a:lnTo>
                      <a:pt x="78" y="26"/>
                    </a:lnTo>
                    <a:lnTo>
                      <a:pt x="98" y="26"/>
                    </a:lnTo>
                    <a:lnTo>
                      <a:pt x="118" y="27"/>
                    </a:lnTo>
                    <a:lnTo>
                      <a:pt x="135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43" name="Freeform 21"/>
              <p:cNvSpPr>
                <a:spLocks/>
              </p:cNvSpPr>
              <p:nvPr/>
            </p:nvSpPr>
            <p:spPr bwMode="auto">
              <a:xfrm>
                <a:off x="-721" y="3390"/>
                <a:ext cx="421" cy="107"/>
              </a:xfrm>
              <a:custGeom>
                <a:avLst/>
                <a:gdLst>
                  <a:gd name="T0" fmla="*/ 38 w 843"/>
                  <a:gd name="T1" fmla="*/ 107 h 214"/>
                  <a:gd name="T2" fmla="*/ 0 w 843"/>
                  <a:gd name="T3" fmla="*/ 37 h 214"/>
                  <a:gd name="T4" fmla="*/ 0 w 843"/>
                  <a:gd name="T5" fmla="*/ 0 h 214"/>
                  <a:gd name="T6" fmla="*/ 421 w 843"/>
                  <a:gd name="T7" fmla="*/ 0 h 214"/>
                  <a:gd name="T8" fmla="*/ 421 w 843"/>
                  <a:gd name="T9" fmla="*/ 37 h 214"/>
                  <a:gd name="T10" fmla="*/ 383 w 843"/>
                  <a:gd name="T11" fmla="*/ 107 h 214"/>
                  <a:gd name="T12" fmla="*/ 38 w 843"/>
                  <a:gd name="T13" fmla="*/ 107 h 2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3"/>
                  <a:gd name="T22" fmla="*/ 0 h 214"/>
                  <a:gd name="T23" fmla="*/ 843 w 843"/>
                  <a:gd name="T24" fmla="*/ 214 h 2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3" h="214">
                    <a:moveTo>
                      <a:pt x="76" y="214"/>
                    </a:moveTo>
                    <a:lnTo>
                      <a:pt x="0" y="73"/>
                    </a:lnTo>
                    <a:lnTo>
                      <a:pt x="0" y="0"/>
                    </a:lnTo>
                    <a:lnTo>
                      <a:pt x="843" y="0"/>
                    </a:lnTo>
                    <a:lnTo>
                      <a:pt x="843" y="73"/>
                    </a:lnTo>
                    <a:lnTo>
                      <a:pt x="767" y="214"/>
                    </a:lnTo>
                    <a:lnTo>
                      <a:pt x="76" y="2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44" name="Rectangle 22"/>
              <p:cNvSpPr>
                <a:spLocks noChangeArrowheads="1"/>
              </p:cNvSpPr>
              <p:nvPr/>
            </p:nvSpPr>
            <p:spPr bwMode="auto">
              <a:xfrm>
                <a:off x="-537" y="3497"/>
                <a:ext cx="50" cy="44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ru-RU">
                  <a:latin typeface="Arial" charset="0"/>
                </a:endParaRPr>
              </a:p>
            </p:txBody>
          </p:sp>
        </p:grpSp>
        <p:sp>
          <p:nvSpPr>
            <p:cNvPr id="25727" name="AutoShape 23"/>
            <p:cNvSpPr>
              <a:spLocks noChangeArrowheads="1"/>
            </p:cNvSpPr>
            <p:nvPr/>
          </p:nvSpPr>
          <p:spPr bwMode="auto">
            <a:xfrm>
              <a:off x="275" y="3875"/>
              <a:ext cx="1011" cy="320"/>
            </a:xfrm>
            <a:prstGeom prst="roundRect">
              <a:avLst>
                <a:gd name="adj" fmla="val 16667"/>
              </a:avLst>
            </a:prstGeom>
            <a:solidFill>
              <a:srgbClr val="FFFF99">
                <a:alpha val="50195"/>
              </a:srgbClr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ru-RU" sz="2400" b="1"/>
                <a:t>интервью</a:t>
              </a:r>
            </a:p>
          </p:txBody>
        </p:sp>
      </p:grpSp>
      <p:grpSp>
        <p:nvGrpSpPr>
          <p:cNvPr id="25604" name="Group 24"/>
          <p:cNvGrpSpPr>
            <a:grpSpLocks/>
          </p:cNvGrpSpPr>
          <p:nvPr/>
        </p:nvGrpSpPr>
        <p:grpSpPr bwMode="auto">
          <a:xfrm>
            <a:off x="6172200" y="4495800"/>
            <a:ext cx="2971800" cy="2362200"/>
            <a:chOff x="3888" y="2832"/>
            <a:chExt cx="1872" cy="1488"/>
          </a:xfrm>
        </p:grpSpPr>
        <p:grpSp>
          <p:nvGrpSpPr>
            <p:cNvPr id="25641" name="Group 25"/>
            <p:cNvGrpSpPr>
              <a:grpSpLocks/>
            </p:cNvGrpSpPr>
            <p:nvPr/>
          </p:nvGrpSpPr>
          <p:grpSpPr bwMode="auto">
            <a:xfrm>
              <a:off x="3888" y="2832"/>
              <a:ext cx="1872" cy="1488"/>
              <a:chOff x="253" y="240"/>
              <a:chExt cx="5071" cy="3696"/>
            </a:xfrm>
          </p:grpSpPr>
          <p:sp>
            <p:nvSpPr>
              <p:cNvPr id="25643" name="Freeform 26"/>
              <p:cNvSpPr>
                <a:spLocks/>
              </p:cNvSpPr>
              <p:nvPr/>
            </p:nvSpPr>
            <p:spPr bwMode="auto">
              <a:xfrm>
                <a:off x="580" y="515"/>
                <a:ext cx="4367" cy="3416"/>
              </a:xfrm>
              <a:custGeom>
                <a:avLst/>
                <a:gdLst>
                  <a:gd name="T0" fmla="*/ 57 w 3531"/>
                  <a:gd name="T1" fmla="*/ 276 h 2812"/>
                  <a:gd name="T2" fmla="*/ 162 w 3531"/>
                  <a:gd name="T3" fmla="*/ 238 h 2812"/>
                  <a:gd name="T4" fmla="*/ 324 w 3531"/>
                  <a:gd name="T5" fmla="*/ 194 h 2812"/>
                  <a:gd name="T6" fmla="*/ 533 w 3531"/>
                  <a:gd name="T7" fmla="*/ 149 h 2812"/>
                  <a:gd name="T8" fmla="*/ 773 w 3531"/>
                  <a:gd name="T9" fmla="*/ 104 h 2812"/>
                  <a:gd name="T10" fmla="*/ 1031 w 3531"/>
                  <a:gd name="T11" fmla="*/ 64 h 2812"/>
                  <a:gd name="T12" fmla="*/ 1294 w 3531"/>
                  <a:gd name="T13" fmla="*/ 30 h 2812"/>
                  <a:gd name="T14" fmla="*/ 1550 w 3531"/>
                  <a:gd name="T15" fmla="*/ 9 h 2812"/>
                  <a:gd name="T16" fmla="*/ 1787 w 3531"/>
                  <a:gd name="T17" fmla="*/ 0 h 2812"/>
                  <a:gd name="T18" fmla="*/ 1990 w 3531"/>
                  <a:gd name="T19" fmla="*/ 6 h 2812"/>
                  <a:gd name="T20" fmla="*/ 2147 w 3531"/>
                  <a:gd name="T21" fmla="*/ 33 h 2812"/>
                  <a:gd name="T22" fmla="*/ 2271 w 3531"/>
                  <a:gd name="T23" fmla="*/ 60 h 2812"/>
                  <a:gd name="T24" fmla="*/ 2457 w 3531"/>
                  <a:gd name="T25" fmla="*/ 83 h 2812"/>
                  <a:gd name="T26" fmla="*/ 2689 w 3531"/>
                  <a:gd name="T27" fmla="*/ 109 h 2812"/>
                  <a:gd name="T28" fmla="*/ 2952 w 3531"/>
                  <a:gd name="T29" fmla="*/ 135 h 2812"/>
                  <a:gd name="T30" fmla="*/ 3230 w 3531"/>
                  <a:gd name="T31" fmla="*/ 159 h 2812"/>
                  <a:gd name="T32" fmla="*/ 3506 w 3531"/>
                  <a:gd name="T33" fmla="*/ 183 h 2812"/>
                  <a:gd name="T34" fmla="*/ 3767 w 3531"/>
                  <a:gd name="T35" fmla="*/ 202 h 2812"/>
                  <a:gd name="T36" fmla="*/ 3993 w 3531"/>
                  <a:gd name="T37" fmla="*/ 221 h 2812"/>
                  <a:gd name="T38" fmla="*/ 4174 w 3531"/>
                  <a:gd name="T39" fmla="*/ 236 h 2812"/>
                  <a:gd name="T40" fmla="*/ 4288 w 3531"/>
                  <a:gd name="T41" fmla="*/ 248 h 2812"/>
                  <a:gd name="T42" fmla="*/ 4357 w 3531"/>
                  <a:gd name="T43" fmla="*/ 690 h 2812"/>
                  <a:gd name="T44" fmla="*/ 4357 w 3531"/>
                  <a:gd name="T45" fmla="*/ 2999 h 2812"/>
                  <a:gd name="T46" fmla="*/ 4319 w 3531"/>
                  <a:gd name="T47" fmla="*/ 3024 h 2812"/>
                  <a:gd name="T48" fmla="*/ 4215 w 3531"/>
                  <a:gd name="T49" fmla="*/ 3088 h 2812"/>
                  <a:gd name="T50" fmla="*/ 4058 w 3531"/>
                  <a:gd name="T51" fmla="*/ 3173 h 2812"/>
                  <a:gd name="T52" fmla="*/ 3862 w 3531"/>
                  <a:gd name="T53" fmla="*/ 3267 h 2812"/>
                  <a:gd name="T54" fmla="*/ 3637 w 3531"/>
                  <a:gd name="T55" fmla="*/ 3348 h 2812"/>
                  <a:gd name="T56" fmla="*/ 3478 w 3531"/>
                  <a:gd name="T57" fmla="*/ 3388 h 2812"/>
                  <a:gd name="T58" fmla="*/ 3357 w 3531"/>
                  <a:gd name="T59" fmla="*/ 3410 h 2812"/>
                  <a:gd name="T60" fmla="*/ 3235 w 3531"/>
                  <a:gd name="T61" fmla="*/ 3416 h 2812"/>
                  <a:gd name="T62" fmla="*/ 3117 w 3531"/>
                  <a:gd name="T63" fmla="*/ 3411 h 2812"/>
                  <a:gd name="T64" fmla="*/ 3004 w 3531"/>
                  <a:gd name="T65" fmla="*/ 3388 h 2812"/>
                  <a:gd name="T66" fmla="*/ 2831 w 3531"/>
                  <a:gd name="T67" fmla="*/ 3324 h 2812"/>
                  <a:gd name="T68" fmla="*/ 2529 w 3531"/>
                  <a:gd name="T69" fmla="*/ 3264 h 2812"/>
                  <a:gd name="T70" fmla="*/ 2243 w 3531"/>
                  <a:gd name="T71" fmla="*/ 3262 h 2812"/>
                  <a:gd name="T72" fmla="*/ 2006 w 3531"/>
                  <a:gd name="T73" fmla="*/ 3292 h 2812"/>
                  <a:gd name="T74" fmla="*/ 1843 w 3531"/>
                  <a:gd name="T75" fmla="*/ 3329 h 2812"/>
                  <a:gd name="T76" fmla="*/ 1783 w 3531"/>
                  <a:gd name="T77" fmla="*/ 3348 h 2812"/>
                  <a:gd name="T78" fmla="*/ 26 w 3531"/>
                  <a:gd name="T79" fmla="*/ 2372 h 2812"/>
                  <a:gd name="T80" fmla="*/ 134 w 3531"/>
                  <a:gd name="T81" fmla="*/ 1939 h 2812"/>
                  <a:gd name="T82" fmla="*/ 299 w 3531"/>
                  <a:gd name="T83" fmla="*/ 1433 h 2812"/>
                  <a:gd name="T84" fmla="*/ 242 w 3531"/>
                  <a:gd name="T85" fmla="*/ 995 h 2812"/>
                  <a:gd name="T86" fmla="*/ 74 w 3531"/>
                  <a:gd name="T87" fmla="*/ 449 h 28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531"/>
                  <a:gd name="T133" fmla="*/ 0 h 2812"/>
                  <a:gd name="T134" fmla="*/ 3531 w 3531"/>
                  <a:gd name="T135" fmla="*/ 2812 h 281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531" h="2812">
                    <a:moveTo>
                      <a:pt x="19" y="245"/>
                    </a:moveTo>
                    <a:lnTo>
                      <a:pt x="29" y="237"/>
                    </a:lnTo>
                    <a:lnTo>
                      <a:pt x="46" y="227"/>
                    </a:lnTo>
                    <a:lnTo>
                      <a:pt x="69" y="217"/>
                    </a:lnTo>
                    <a:lnTo>
                      <a:pt x="96" y="207"/>
                    </a:lnTo>
                    <a:lnTo>
                      <a:pt x="131" y="196"/>
                    </a:lnTo>
                    <a:lnTo>
                      <a:pt x="171" y="184"/>
                    </a:lnTo>
                    <a:lnTo>
                      <a:pt x="214" y="172"/>
                    </a:lnTo>
                    <a:lnTo>
                      <a:pt x="262" y="160"/>
                    </a:lnTo>
                    <a:lnTo>
                      <a:pt x="317" y="149"/>
                    </a:lnTo>
                    <a:lnTo>
                      <a:pt x="371" y="135"/>
                    </a:lnTo>
                    <a:lnTo>
                      <a:pt x="431" y="123"/>
                    </a:lnTo>
                    <a:lnTo>
                      <a:pt x="494" y="111"/>
                    </a:lnTo>
                    <a:lnTo>
                      <a:pt x="558" y="98"/>
                    </a:lnTo>
                    <a:lnTo>
                      <a:pt x="625" y="86"/>
                    </a:lnTo>
                    <a:lnTo>
                      <a:pt x="692" y="74"/>
                    </a:lnTo>
                    <a:lnTo>
                      <a:pt x="763" y="64"/>
                    </a:lnTo>
                    <a:lnTo>
                      <a:pt x="834" y="53"/>
                    </a:lnTo>
                    <a:lnTo>
                      <a:pt x="905" y="43"/>
                    </a:lnTo>
                    <a:lnTo>
                      <a:pt x="975" y="35"/>
                    </a:lnTo>
                    <a:lnTo>
                      <a:pt x="1046" y="25"/>
                    </a:lnTo>
                    <a:lnTo>
                      <a:pt x="1117" y="19"/>
                    </a:lnTo>
                    <a:lnTo>
                      <a:pt x="1186" y="11"/>
                    </a:lnTo>
                    <a:lnTo>
                      <a:pt x="1253" y="7"/>
                    </a:lnTo>
                    <a:lnTo>
                      <a:pt x="1319" y="3"/>
                    </a:lnTo>
                    <a:lnTo>
                      <a:pt x="1384" y="0"/>
                    </a:lnTo>
                    <a:lnTo>
                      <a:pt x="1445" y="0"/>
                    </a:lnTo>
                    <a:lnTo>
                      <a:pt x="1503" y="0"/>
                    </a:lnTo>
                    <a:lnTo>
                      <a:pt x="1557" y="2"/>
                    </a:lnTo>
                    <a:lnTo>
                      <a:pt x="1609" y="5"/>
                    </a:lnTo>
                    <a:lnTo>
                      <a:pt x="1655" y="11"/>
                    </a:lnTo>
                    <a:lnTo>
                      <a:pt x="1699" y="17"/>
                    </a:lnTo>
                    <a:lnTo>
                      <a:pt x="1736" y="27"/>
                    </a:lnTo>
                    <a:lnTo>
                      <a:pt x="1764" y="33"/>
                    </a:lnTo>
                    <a:lnTo>
                      <a:pt x="1797" y="41"/>
                    </a:lnTo>
                    <a:lnTo>
                      <a:pt x="1836" y="49"/>
                    </a:lnTo>
                    <a:lnTo>
                      <a:pt x="1882" y="54"/>
                    </a:lnTo>
                    <a:lnTo>
                      <a:pt x="1932" y="62"/>
                    </a:lnTo>
                    <a:lnTo>
                      <a:pt x="1987" y="68"/>
                    </a:lnTo>
                    <a:lnTo>
                      <a:pt x="2045" y="76"/>
                    </a:lnTo>
                    <a:lnTo>
                      <a:pt x="2108" y="84"/>
                    </a:lnTo>
                    <a:lnTo>
                      <a:pt x="2174" y="90"/>
                    </a:lnTo>
                    <a:lnTo>
                      <a:pt x="2243" y="98"/>
                    </a:lnTo>
                    <a:lnTo>
                      <a:pt x="2314" y="104"/>
                    </a:lnTo>
                    <a:lnTo>
                      <a:pt x="2387" y="111"/>
                    </a:lnTo>
                    <a:lnTo>
                      <a:pt x="2462" y="117"/>
                    </a:lnTo>
                    <a:lnTo>
                      <a:pt x="2537" y="125"/>
                    </a:lnTo>
                    <a:lnTo>
                      <a:pt x="2612" y="131"/>
                    </a:lnTo>
                    <a:lnTo>
                      <a:pt x="2687" y="137"/>
                    </a:lnTo>
                    <a:lnTo>
                      <a:pt x="2762" y="145"/>
                    </a:lnTo>
                    <a:lnTo>
                      <a:pt x="2835" y="151"/>
                    </a:lnTo>
                    <a:lnTo>
                      <a:pt x="2908" y="156"/>
                    </a:lnTo>
                    <a:lnTo>
                      <a:pt x="2979" y="162"/>
                    </a:lnTo>
                    <a:lnTo>
                      <a:pt x="3046" y="166"/>
                    </a:lnTo>
                    <a:lnTo>
                      <a:pt x="3110" y="172"/>
                    </a:lnTo>
                    <a:lnTo>
                      <a:pt x="3173" y="178"/>
                    </a:lnTo>
                    <a:lnTo>
                      <a:pt x="3229" y="182"/>
                    </a:lnTo>
                    <a:lnTo>
                      <a:pt x="3283" y="186"/>
                    </a:lnTo>
                    <a:lnTo>
                      <a:pt x="3331" y="190"/>
                    </a:lnTo>
                    <a:lnTo>
                      <a:pt x="3375" y="194"/>
                    </a:lnTo>
                    <a:lnTo>
                      <a:pt x="3413" y="198"/>
                    </a:lnTo>
                    <a:lnTo>
                      <a:pt x="3444" y="202"/>
                    </a:lnTo>
                    <a:lnTo>
                      <a:pt x="3467" y="204"/>
                    </a:lnTo>
                    <a:lnTo>
                      <a:pt x="3483" y="206"/>
                    </a:lnTo>
                    <a:lnTo>
                      <a:pt x="3494" y="207"/>
                    </a:lnTo>
                    <a:lnTo>
                      <a:pt x="3523" y="568"/>
                    </a:lnTo>
                    <a:lnTo>
                      <a:pt x="3531" y="1345"/>
                    </a:lnTo>
                    <a:lnTo>
                      <a:pt x="3527" y="2118"/>
                    </a:lnTo>
                    <a:lnTo>
                      <a:pt x="3523" y="2469"/>
                    </a:lnTo>
                    <a:lnTo>
                      <a:pt x="3519" y="2471"/>
                    </a:lnTo>
                    <a:lnTo>
                      <a:pt x="3509" y="2479"/>
                    </a:lnTo>
                    <a:lnTo>
                      <a:pt x="3492" y="2489"/>
                    </a:lnTo>
                    <a:lnTo>
                      <a:pt x="3471" y="2504"/>
                    </a:lnTo>
                    <a:lnTo>
                      <a:pt x="3442" y="2522"/>
                    </a:lnTo>
                    <a:lnTo>
                      <a:pt x="3408" y="2542"/>
                    </a:lnTo>
                    <a:lnTo>
                      <a:pt x="3371" y="2565"/>
                    </a:lnTo>
                    <a:lnTo>
                      <a:pt x="3327" y="2589"/>
                    </a:lnTo>
                    <a:lnTo>
                      <a:pt x="3281" y="2612"/>
                    </a:lnTo>
                    <a:lnTo>
                      <a:pt x="3231" y="2638"/>
                    </a:lnTo>
                    <a:lnTo>
                      <a:pt x="3177" y="2663"/>
                    </a:lnTo>
                    <a:lnTo>
                      <a:pt x="3123" y="2689"/>
                    </a:lnTo>
                    <a:lnTo>
                      <a:pt x="3064" y="2712"/>
                    </a:lnTo>
                    <a:lnTo>
                      <a:pt x="3004" y="2734"/>
                    </a:lnTo>
                    <a:lnTo>
                      <a:pt x="2941" y="2756"/>
                    </a:lnTo>
                    <a:lnTo>
                      <a:pt x="2879" y="2773"/>
                    </a:lnTo>
                    <a:lnTo>
                      <a:pt x="2846" y="2781"/>
                    </a:lnTo>
                    <a:lnTo>
                      <a:pt x="2812" y="2789"/>
                    </a:lnTo>
                    <a:lnTo>
                      <a:pt x="2781" y="2797"/>
                    </a:lnTo>
                    <a:lnTo>
                      <a:pt x="2748" y="2801"/>
                    </a:lnTo>
                    <a:lnTo>
                      <a:pt x="2714" y="2807"/>
                    </a:lnTo>
                    <a:lnTo>
                      <a:pt x="2681" y="2810"/>
                    </a:lnTo>
                    <a:lnTo>
                      <a:pt x="2647" y="2812"/>
                    </a:lnTo>
                    <a:lnTo>
                      <a:pt x="2616" y="2812"/>
                    </a:lnTo>
                    <a:lnTo>
                      <a:pt x="2583" y="2812"/>
                    </a:lnTo>
                    <a:lnTo>
                      <a:pt x="2552" y="2810"/>
                    </a:lnTo>
                    <a:lnTo>
                      <a:pt x="2520" y="2808"/>
                    </a:lnTo>
                    <a:lnTo>
                      <a:pt x="2489" y="2803"/>
                    </a:lnTo>
                    <a:lnTo>
                      <a:pt x="2458" y="2797"/>
                    </a:lnTo>
                    <a:lnTo>
                      <a:pt x="2429" y="2789"/>
                    </a:lnTo>
                    <a:lnTo>
                      <a:pt x="2399" y="2779"/>
                    </a:lnTo>
                    <a:lnTo>
                      <a:pt x="2370" y="2767"/>
                    </a:lnTo>
                    <a:lnTo>
                      <a:pt x="2289" y="2736"/>
                    </a:lnTo>
                    <a:lnTo>
                      <a:pt x="2208" y="2712"/>
                    </a:lnTo>
                    <a:lnTo>
                      <a:pt x="2124" y="2697"/>
                    </a:lnTo>
                    <a:lnTo>
                      <a:pt x="2045" y="2687"/>
                    </a:lnTo>
                    <a:lnTo>
                      <a:pt x="1966" y="2683"/>
                    </a:lnTo>
                    <a:lnTo>
                      <a:pt x="1889" y="2681"/>
                    </a:lnTo>
                    <a:lnTo>
                      <a:pt x="1814" y="2685"/>
                    </a:lnTo>
                    <a:lnTo>
                      <a:pt x="1745" y="2691"/>
                    </a:lnTo>
                    <a:lnTo>
                      <a:pt x="1680" y="2701"/>
                    </a:lnTo>
                    <a:lnTo>
                      <a:pt x="1622" y="2710"/>
                    </a:lnTo>
                    <a:lnTo>
                      <a:pt x="1572" y="2720"/>
                    </a:lnTo>
                    <a:lnTo>
                      <a:pt x="1528" y="2732"/>
                    </a:lnTo>
                    <a:lnTo>
                      <a:pt x="1490" y="2740"/>
                    </a:lnTo>
                    <a:lnTo>
                      <a:pt x="1465" y="2748"/>
                    </a:lnTo>
                    <a:lnTo>
                      <a:pt x="1449" y="2754"/>
                    </a:lnTo>
                    <a:lnTo>
                      <a:pt x="1442" y="2756"/>
                    </a:lnTo>
                    <a:lnTo>
                      <a:pt x="0" y="2042"/>
                    </a:lnTo>
                    <a:lnTo>
                      <a:pt x="4" y="2018"/>
                    </a:lnTo>
                    <a:lnTo>
                      <a:pt x="21" y="1953"/>
                    </a:lnTo>
                    <a:lnTo>
                      <a:pt x="44" y="1855"/>
                    </a:lnTo>
                    <a:lnTo>
                      <a:pt x="73" y="1734"/>
                    </a:lnTo>
                    <a:lnTo>
                      <a:pt x="108" y="1596"/>
                    </a:lnTo>
                    <a:lnTo>
                      <a:pt x="150" y="1453"/>
                    </a:lnTo>
                    <a:lnTo>
                      <a:pt x="196" y="1312"/>
                    </a:lnTo>
                    <a:lnTo>
                      <a:pt x="242" y="1180"/>
                    </a:lnTo>
                    <a:lnTo>
                      <a:pt x="248" y="1098"/>
                    </a:lnTo>
                    <a:lnTo>
                      <a:pt x="229" y="972"/>
                    </a:lnTo>
                    <a:lnTo>
                      <a:pt x="196" y="819"/>
                    </a:lnTo>
                    <a:lnTo>
                      <a:pt x="150" y="657"/>
                    </a:lnTo>
                    <a:lnTo>
                      <a:pt x="104" y="502"/>
                    </a:lnTo>
                    <a:lnTo>
                      <a:pt x="60" y="370"/>
                    </a:lnTo>
                    <a:lnTo>
                      <a:pt x="31" y="278"/>
                    </a:lnTo>
                    <a:lnTo>
                      <a:pt x="19" y="245"/>
                    </a:lnTo>
                    <a:close/>
                  </a:path>
                </a:pathLst>
              </a:custGeom>
              <a:solidFill>
                <a:srgbClr val="1C91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4" name="Freeform 27"/>
              <p:cNvSpPr>
                <a:spLocks/>
              </p:cNvSpPr>
              <p:nvPr/>
            </p:nvSpPr>
            <p:spPr bwMode="auto">
              <a:xfrm>
                <a:off x="288" y="240"/>
                <a:ext cx="5036" cy="3696"/>
              </a:xfrm>
              <a:custGeom>
                <a:avLst/>
                <a:gdLst>
                  <a:gd name="T0" fmla="*/ 830 w 4072"/>
                  <a:gd name="T1" fmla="*/ 1499 h 3042"/>
                  <a:gd name="T2" fmla="*/ 756 w 4072"/>
                  <a:gd name="T3" fmla="*/ 827 h 3042"/>
                  <a:gd name="T4" fmla="*/ 1045 w 4072"/>
                  <a:gd name="T5" fmla="*/ 493 h 3042"/>
                  <a:gd name="T6" fmla="*/ 920 w 4072"/>
                  <a:gd name="T7" fmla="*/ 146 h 3042"/>
                  <a:gd name="T8" fmla="*/ 1114 w 4072"/>
                  <a:gd name="T9" fmla="*/ 12 h 3042"/>
                  <a:gd name="T10" fmla="*/ 1354 w 4072"/>
                  <a:gd name="T11" fmla="*/ 22 h 3042"/>
                  <a:gd name="T12" fmla="*/ 1480 w 4072"/>
                  <a:gd name="T13" fmla="*/ 181 h 3042"/>
                  <a:gd name="T14" fmla="*/ 1447 w 4072"/>
                  <a:gd name="T15" fmla="*/ 479 h 3042"/>
                  <a:gd name="T16" fmla="*/ 1839 w 4072"/>
                  <a:gd name="T17" fmla="*/ 518 h 3042"/>
                  <a:gd name="T18" fmla="*/ 2379 w 4072"/>
                  <a:gd name="T19" fmla="*/ 493 h 3042"/>
                  <a:gd name="T20" fmla="*/ 2607 w 4072"/>
                  <a:gd name="T21" fmla="*/ 570 h 3042"/>
                  <a:gd name="T22" fmla="*/ 2504 w 4072"/>
                  <a:gd name="T23" fmla="*/ 714 h 3042"/>
                  <a:gd name="T24" fmla="*/ 2289 w 4072"/>
                  <a:gd name="T25" fmla="*/ 736 h 3042"/>
                  <a:gd name="T26" fmla="*/ 1911 w 4072"/>
                  <a:gd name="T27" fmla="*/ 801 h 3042"/>
                  <a:gd name="T28" fmla="*/ 1619 w 4072"/>
                  <a:gd name="T29" fmla="*/ 1396 h 3042"/>
                  <a:gd name="T30" fmla="*/ 1673 w 4072"/>
                  <a:gd name="T31" fmla="*/ 1703 h 3042"/>
                  <a:gd name="T32" fmla="*/ 1566 w 4072"/>
                  <a:gd name="T33" fmla="*/ 2178 h 3042"/>
                  <a:gd name="T34" fmla="*/ 1673 w 4072"/>
                  <a:gd name="T35" fmla="*/ 2107 h 3042"/>
                  <a:gd name="T36" fmla="*/ 1970 w 4072"/>
                  <a:gd name="T37" fmla="*/ 1658 h 3042"/>
                  <a:gd name="T38" fmla="*/ 2179 w 4072"/>
                  <a:gd name="T39" fmla="*/ 1091 h 3042"/>
                  <a:gd name="T40" fmla="*/ 2569 w 4072"/>
                  <a:gd name="T41" fmla="*/ 1049 h 3042"/>
                  <a:gd name="T42" fmla="*/ 2571 w 4072"/>
                  <a:gd name="T43" fmla="*/ 1396 h 3042"/>
                  <a:gd name="T44" fmla="*/ 2524 w 4072"/>
                  <a:gd name="T45" fmla="*/ 1651 h 3042"/>
                  <a:gd name="T46" fmla="*/ 3303 w 4072"/>
                  <a:gd name="T47" fmla="*/ 1663 h 3042"/>
                  <a:gd name="T48" fmla="*/ 2932 w 4072"/>
                  <a:gd name="T49" fmla="*/ 1371 h 3042"/>
                  <a:gd name="T50" fmla="*/ 2971 w 4072"/>
                  <a:gd name="T51" fmla="*/ 86 h 3042"/>
                  <a:gd name="T52" fmla="*/ 5034 w 4072"/>
                  <a:gd name="T53" fmla="*/ 86 h 3042"/>
                  <a:gd name="T54" fmla="*/ 4799 w 4072"/>
                  <a:gd name="T55" fmla="*/ 1618 h 3042"/>
                  <a:gd name="T56" fmla="*/ 3775 w 4072"/>
                  <a:gd name="T57" fmla="*/ 1940 h 3042"/>
                  <a:gd name="T58" fmla="*/ 3873 w 4072"/>
                  <a:gd name="T59" fmla="*/ 1861 h 3042"/>
                  <a:gd name="T60" fmla="*/ 4587 w 4072"/>
                  <a:gd name="T61" fmla="*/ 2164 h 3042"/>
                  <a:gd name="T62" fmla="*/ 5025 w 4072"/>
                  <a:gd name="T63" fmla="*/ 2521 h 3042"/>
                  <a:gd name="T64" fmla="*/ 4330 w 4072"/>
                  <a:gd name="T65" fmla="*/ 3313 h 3042"/>
                  <a:gd name="T66" fmla="*/ 4394 w 4072"/>
                  <a:gd name="T67" fmla="*/ 3001 h 3042"/>
                  <a:gd name="T68" fmla="*/ 4110 w 4072"/>
                  <a:gd name="T69" fmla="*/ 2924 h 3042"/>
                  <a:gd name="T70" fmla="*/ 3767 w 4072"/>
                  <a:gd name="T71" fmla="*/ 2989 h 3042"/>
                  <a:gd name="T72" fmla="*/ 3574 w 4072"/>
                  <a:gd name="T73" fmla="*/ 2945 h 3042"/>
                  <a:gd name="T74" fmla="*/ 3270 w 4072"/>
                  <a:gd name="T75" fmla="*/ 3041 h 3042"/>
                  <a:gd name="T76" fmla="*/ 3653 w 4072"/>
                  <a:gd name="T77" fmla="*/ 3251 h 3042"/>
                  <a:gd name="T78" fmla="*/ 4074 w 4072"/>
                  <a:gd name="T79" fmla="*/ 3210 h 3042"/>
                  <a:gd name="T80" fmla="*/ 4074 w 4072"/>
                  <a:gd name="T81" fmla="*/ 3267 h 3042"/>
                  <a:gd name="T82" fmla="*/ 3770 w 4072"/>
                  <a:gd name="T83" fmla="*/ 3370 h 3042"/>
                  <a:gd name="T84" fmla="*/ 3365 w 4072"/>
                  <a:gd name="T85" fmla="*/ 3363 h 3042"/>
                  <a:gd name="T86" fmla="*/ 3115 w 4072"/>
                  <a:gd name="T87" fmla="*/ 3304 h 3042"/>
                  <a:gd name="T88" fmla="*/ 2983 w 4072"/>
                  <a:gd name="T89" fmla="*/ 3101 h 3042"/>
                  <a:gd name="T90" fmla="*/ 2844 w 4072"/>
                  <a:gd name="T91" fmla="*/ 2660 h 3042"/>
                  <a:gd name="T92" fmla="*/ 2450 w 4072"/>
                  <a:gd name="T93" fmla="*/ 2615 h 3042"/>
                  <a:gd name="T94" fmla="*/ 2104 w 4072"/>
                  <a:gd name="T95" fmla="*/ 2695 h 3042"/>
                  <a:gd name="T96" fmla="*/ 2225 w 4072"/>
                  <a:gd name="T97" fmla="*/ 2808 h 3042"/>
                  <a:gd name="T98" fmla="*/ 2743 w 4072"/>
                  <a:gd name="T99" fmla="*/ 2743 h 3042"/>
                  <a:gd name="T100" fmla="*/ 2669 w 4072"/>
                  <a:gd name="T101" fmla="*/ 2803 h 3042"/>
                  <a:gd name="T102" fmla="*/ 2640 w 4072"/>
                  <a:gd name="T103" fmla="*/ 3184 h 3042"/>
                  <a:gd name="T104" fmla="*/ 2465 w 4072"/>
                  <a:gd name="T105" fmla="*/ 2941 h 3042"/>
                  <a:gd name="T106" fmla="*/ 2465 w 4072"/>
                  <a:gd name="T107" fmla="*/ 3251 h 3042"/>
                  <a:gd name="T108" fmla="*/ 1759 w 4072"/>
                  <a:gd name="T109" fmla="*/ 3685 h 3042"/>
                  <a:gd name="T110" fmla="*/ 1261 w 4072"/>
                  <a:gd name="T111" fmla="*/ 3451 h 3042"/>
                  <a:gd name="T112" fmla="*/ 340 w 4072"/>
                  <a:gd name="T113" fmla="*/ 2989 h 3042"/>
                  <a:gd name="T114" fmla="*/ 0 w 4072"/>
                  <a:gd name="T115" fmla="*/ 2756 h 3042"/>
                  <a:gd name="T116" fmla="*/ 518 w 4072"/>
                  <a:gd name="T117" fmla="*/ 2588 h 3042"/>
                  <a:gd name="T118" fmla="*/ 768 w 4072"/>
                  <a:gd name="T119" fmla="*/ 2082 h 304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072"/>
                  <a:gd name="T181" fmla="*/ 0 h 3042"/>
                  <a:gd name="T182" fmla="*/ 4072 w 4072"/>
                  <a:gd name="T183" fmla="*/ 3042 h 304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072" h="3042">
                    <a:moveTo>
                      <a:pt x="778" y="1687"/>
                    </a:moveTo>
                    <a:lnTo>
                      <a:pt x="774" y="1630"/>
                    </a:lnTo>
                    <a:lnTo>
                      <a:pt x="769" y="1573"/>
                    </a:lnTo>
                    <a:lnTo>
                      <a:pt x="763" y="1516"/>
                    </a:lnTo>
                    <a:lnTo>
                      <a:pt x="759" y="1457"/>
                    </a:lnTo>
                    <a:lnTo>
                      <a:pt x="722" y="1438"/>
                    </a:lnTo>
                    <a:lnTo>
                      <a:pt x="697" y="1412"/>
                    </a:lnTo>
                    <a:lnTo>
                      <a:pt x="682" y="1383"/>
                    </a:lnTo>
                    <a:lnTo>
                      <a:pt x="676" y="1348"/>
                    </a:lnTo>
                    <a:lnTo>
                      <a:pt x="674" y="1310"/>
                    </a:lnTo>
                    <a:lnTo>
                      <a:pt x="674" y="1271"/>
                    </a:lnTo>
                    <a:lnTo>
                      <a:pt x="671" y="1234"/>
                    </a:lnTo>
                    <a:lnTo>
                      <a:pt x="667" y="1198"/>
                    </a:lnTo>
                    <a:lnTo>
                      <a:pt x="657" y="1061"/>
                    </a:lnTo>
                    <a:lnTo>
                      <a:pt x="644" y="1053"/>
                    </a:lnTo>
                    <a:lnTo>
                      <a:pt x="630" y="1045"/>
                    </a:lnTo>
                    <a:lnTo>
                      <a:pt x="615" y="1042"/>
                    </a:lnTo>
                    <a:lnTo>
                      <a:pt x="599" y="1036"/>
                    </a:lnTo>
                    <a:lnTo>
                      <a:pt x="584" y="1030"/>
                    </a:lnTo>
                    <a:lnTo>
                      <a:pt x="573" y="1022"/>
                    </a:lnTo>
                    <a:lnTo>
                      <a:pt x="563" y="1012"/>
                    </a:lnTo>
                    <a:lnTo>
                      <a:pt x="557" y="996"/>
                    </a:lnTo>
                    <a:lnTo>
                      <a:pt x="559" y="902"/>
                    </a:lnTo>
                    <a:lnTo>
                      <a:pt x="611" y="681"/>
                    </a:lnTo>
                    <a:lnTo>
                      <a:pt x="619" y="651"/>
                    </a:lnTo>
                    <a:lnTo>
                      <a:pt x="634" y="624"/>
                    </a:lnTo>
                    <a:lnTo>
                      <a:pt x="655" y="600"/>
                    </a:lnTo>
                    <a:lnTo>
                      <a:pt x="680" y="581"/>
                    </a:lnTo>
                    <a:lnTo>
                      <a:pt x="707" y="561"/>
                    </a:lnTo>
                    <a:lnTo>
                      <a:pt x="734" y="541"/>
                    </a:lnTo>
                    <a:lnTo>
                      <a:pt x="759" y="524"/>
                    </a:lnTo>
                    <a:lnTo>
                      <a:pt x="784" y="504"/>
                    </a:lnTo>
                    <a:lnTo>
                      <a:pt x="867" y="445"/>
                    </a:lnTo>
                    <a:lnTo>
                      <a:pt x="865" y="430"/>
                    </a:lnTo>
                    <a:lnTo>
                      <a:pt x="857" y="418"/>
                    </a:lnTo>
                    <a:lnTo>
                      <a:pt x="845" y="406"/>
                    </a:lnTo>
                    <a:lnTo>
                      <a:pt x="830" y="394"/>
                    </a:lnTo>
                    <a:lnTo>
                      <a:pt x="813" y="384"/>
                    </a:lnTo>
                    <a:lnTo>
                      <a:pt x="797" y="373"/>
                    </a:lnTo>
                    <a:lnTo>
                      <a:pt x="780" y="359"/>
                    </a:lnTo>
                    <a:lnTo>
                      <a:pt x="767" y="345"/>
                    </a:lnTo>
                    <a:lnTo>
                      <a:pt x="744" y="314"/>
                    </a:lnTo>
                    <a:lnTo>
                      <a:pt x="734" y="277"/>
                    </a:lnTo>
                    <a:lnTo>
                      <a:pt x="732" y="239"/>
                    </a:lnTo>
                    <a:lnTo>
                      <a:pt x="742" y="202"/>
                    </a:lnTo>
                    <a:lnTo>
                      <a:pt x="732" y="175"/>
                    </a:lnTo>
                    <a:lnTo>
                      <a:pt x="734" y="147"/>
                    </a:lnTo>
                    <a:lnTo>
                      <a:pt x="744" y="120"/>
                    </a:lnTo>
                    <a:lnTo>
                      <a:pt x="759" y="94"/>
                    </a:lnTo>
                    <a:lnTo>
                      <a:pt x="772" y="84"/>
                    </a:lnTo>
                    <a:lnTo>
                      <a:pt x="784" y="78"/>
                    </a:lnTo>
                    <a:lnTo>
                      <a:pt x="797" y="73"/>
                    </a:lnTo>
                    <a:lnTo>
                      <a:pt x="811" y="69"/>
                    </a:lnTo>
                    <a:lnTo>
                      <a:pt x="826" y="63"/>
                    </a:lnTo>
                    <a:lnTo>
                      <a:pt x="838" y="57"/>
                    </a:lnTo>
                    <a:lnTo>
                      <a:pt x="849" y="47"/>
                    </a:lnTo>
                    <a:lnTo>
                      <a:pt x="859" y="33"/>
                    </a:lnTo>
                    <a:lnTo>
                      <a:pt x="874" y="24"/>
                    </a:lnTo>
                    <a:lnTo>
                      <a:pt x="886" y="16"/>
                    </a:lnTo>
                    <a:lnTo>
                      <a:pt x="901" y="10"/>
                    </a:lnTo>
                    <a:lnTo>
                      <a:pt x="913" y="6"/>
                    </a:lnTo>
                    <a:lnTo>
                      <a:pt x="926" y="2"/>
                    </a:lnTo>
                    <a:lnTo>
                      <a:pt x="938" y="0"/>
                    </a:lnTo>
                    <a:lnTo>
                      <a:pt x="951" y="0"/>
                    </a:lnTo>
                    <a:lnTo>
                      <a:pt x="963" y="0"/>
                    </a:lnTo>
                    <a:lnTo>
                      <a:pt x="982" y="2"/>
                    </a:lnTo>
                    <a:lnTo>
                      <a:pt x="1001" y="4"/>
                    </a:lnTo>
                    <a:lnTo>
                      <a:pt x="1020" y="8"/>
                    </a:lnTo>
                    <a:lnTo>
                      <a:pt x="1038" y="12"/>
                    </a:lnTo>
                    <a:lnTo>
                      <a:pt x="1057" y="14"/>
                    </a:lnTo>
                    <a:lnTo>
                      <a:pt x="1076" y="18"/>
                    </a:lnTo>
                    <a:lnTo>
                      <a:pt x="1095" y="18"/>
                    </a:lnTo>
                    <a:lnTo>
                      <a:pt x="1113" y="18"/>
                    </a:lnTo>
                    <a:lnTo>
                      <a:pt x="1130" y="22"/>
                    </a:lnTo>
                    <a:lnTo>
                      <a:pt x="1145" y="29"/>
                    </a:lnTo>
                    <a:lnTo>
                      <a:pt x="1157" y="41"/>
                    </a:lnTo>
                    <a:lnTo>
                      <a:pt x="1170" y="53"/>
                    </a:lnTo>
                    <a:lnTo>
                      <a:pt x="1180" y="67"/>
                    </a:lnTo>
                    <a:lnTo>
                      <a:pt x="1189" y="80"/>
                    </a:lnTo>
                    <a:lnTo>
                      <a:pt x="1197" y="96"/>
                    </a:lnTo>
                    <a:lnTo>
                      <a:pt x="1203" y="110"/>
                    </a:lnTo>
                    <a:lnTo>
                      <a:pt x="1199" y="122"/>
                    </a:lnTo>
                    <a:lnTo>
                      <a:pt x="1197" y="135"/>
                    </a:lnTo>
                    <a:lnTo>
                      <a:pt x="1197" y="149"/>
                    </a:lnTo>
                    <a:lnTo>
                      <a:pt x="1195" y="163"/>
                    </a:lnTo>
                    <a:lnTo>
                      <a:pt x="1191" y="177"/>
                    </a:lnTo>
                    <a:lnTo>
                      <a:pt x="1182" y="188"/>
                    </a:lnTo>
                    <a:lnTo>
                      <a:pt x="1168" y="198"/>
                    </a:lnTo>
                    <a:lnTo>
                      <a:pt x="1145" y="206"/>
                    </a:lnTo>
                    <a:lnTo>
                      <a:pt x="1161" y="245"/>
                    </a:lnTo>
                    <a:lnTo>
                      <a:pt x="1164" y="292"/>
                    </a:lnTo>
                    <a:lnTo>
                      <a:pt x="1155" y="339"/>
                    </a:lnTo>
                    <a:lnTo>
                      <a:pt x="1143" y="384"/>
                    </a:lnTo>
                    <a:lnTo>
                      <a:pt x="1151" y="386"/>
                    </a:lnTo>
                    <a:lnTo>
                      <a:pt x="1161" y="390"/>
                    </a:lnTo>
                    <a:lnTo>
                      <a:pt x="1170" y="394"/>
                    </a:lnTo>
                    <a:lnTo>
                      <a:pt x="1180" y="396"/>
                    </a:lnTo>
                    <a:lnTo>
                      <a:pt x="1189" y="402"/>
                    </a:lnTo>
                    <a:lnTo>
                      <a:pt x="1197" y="406"/>
                    </a:lnTo>
                    <a:lnTo>
                      <a:pt x="1205" y="410"/>
                    </a:lnTo>
                    <a:lnTo>
                      <a:pt x="1214" y="416"/>
                    </a:lnTo>
                    <a:lnTo>
                      <a:pt x="1430" y="443"/>
                    </a:lnTo>
                    <a:lnTo>
                      <a:pt x="1441" y="441"/>
                    </a:lnTo>
                    <a:lnTo>
                      <a:pt x="1449" y="439"/>
                    </a:lnTo>
                    <a:lnTo>
                      <a:pt x="1460" y="435"/>
                    </a:lnTo>
                    <a:lnTo>
                      <a:pt x="1468" y="432"/>
                    </a:lnTo>
                    <a:lnTo>
                      <a:pt x="1478" y="430"/>
                    </a:lnTo>
                    <a:lnTo>
                      <a:pt x="1487" y="426"/>
                    </a:lnTo>
                    <a:lnTo>
                      <a:pt x="1497" y="424"/>
                    </a:lnTo>
                    <a:lnTo>
                      <a:pt x="1505" y="422"/>
                    </a:lnTo>
                    <a:lnTo>
                      <a:pt x="1720" y="432"/>
                    </a:lnTo>
                    <a:lnTo>
                      <a:pt x="1743" y="433"/>
                    </a:lnTo>
                    <a:lnTo>
                      <a:pt x="1766" y="435"/>
                    </a:lnTo>
                    <a:lnTo>
                      <a:pt x="1789" y="435"/>
                    </a:lnTo>
                    <a:lnTo>
                      <a:pt x="1814" y="435"/>
                    </a:lnTo>
                    <a:lnTo>
                      <a:pt x="1837" y="433"/>
                    </a:lnTo>
                    <a:lnTo>
                      <a:pt x="1860" y="430"/>
                    </a:lnTo>
                    <a:lnTo>
                      <a:pt x="1879" y="420"/>
                    </a:lnTo>
                    <a:lnTo>
                      <a:pt x="1897" y="406"/>
                    </a:lnTo>
                    <a:lnTo>
                      <a:pt x="1924" y="406"/>
                    </a:lnTo>
                    <a:lnTo>
                      <a:pt x="1952" y="410"/>
                    </a:lnTo>
                    <a:lnTo>
                      <a:pt x="1979" y="414"/>
                    </a:lnTo>
                    <a:lnTo>
                      <a:pt x="2006" y="418"/>
                    </a:lnTo>
                    <a:lnTo>
                      <a:pt x="2033" y="424"/>
                    </a:lnTo>
                    <a:lnTo>
                      <a:pt x="2060" y="426"/>
                    </a:lnTo>
                    <a:lnTo>
                      <a:pt x="2089" y="428"/>
                    </a:lnTo>
                    <a:lnTo>
                      <a:pt x="2118" y="428"/>
                    </a:lnTo>
                    <a:lnTo>
                      <a:pt x="2120" y="435"/>
                    </a:lnTo>
                    <a:lnTo>
                      <a:pt x="2123" y="443"/>
                    </a:lnTo>
                    <a:lnTo>
                      <a:pt x="2120" y="451"/>
                    </a:lnTo>
                    <a:lnTo>
                      <a:pt x="2118" y="459"/>
                    </a:lnTo>
                    <a:lnTo>
                      <a:pt x="2108" y="469"/>
                    </a:lnTo>
                    <a:lnTo>
                      <a:pt x="2095" y="475"/>
                    </a:lnTo>
                    <a:lnTo>
                      <a:pt x="2083" y="483"/>
                    </a:lnTo>
                    <a:lnTo>
                      <a:pt x="2070" y="486"/>
                    </a:lnTo>
                    <a:lnTo>
                      <a:pt x="2079" y="500"/>
                    </a:lnTo>
                    <a:lnTo>
                      <a:pt x="2083" y="514"/>
                    </a:lnTo>
                    <a:lnTo>
                      <a:pt x="2081" y="530"/>
                    </a:lnTo>
                    <a:lnTo>
                      <a:pt x="2077" y="543"/>
                    </a:lnTo>
                    <a:lnTo>
                      <a:pt x="2070" y="557"/>
                    </a:lnTo>
                    <a:lnTo>
                      <a:pt x="2060" y="569"/>
                    </a:lnTo>
                    <a:lnTo>
                      <a:pt x="2047" y="579"/>
                    </a:lnTo>
                    <a:lnTo>
                      <a:pt x="2035" y="586"/>
                    </a:lnTo>
                    <a:lnTo>
                      <a:pt x="2025" y="588"/>
                    </a:lnTo>
                    <a:lnTo>
                      <a:pt x="2012" y="590"/>
                    </a:lnTo>
                    <a:lnTo>
                      <a:pt x="2000" y="592"/>
                    </a:lnTo>
                    <a:lnTo>
                      <a:pt x="1987" y="592"/>
                    </a:lnTo>
                    <a:lnTo>
                      <a:pt x="1974" y="592"/>
                    </a:lnTo>
                    <a:lnTo>
                      <a:pt x="1962" y="592"/>
                    </a:lnTo>
                    <a:lnTo>
                      <a:pt x="1949" y="588"/>
                    </a:lnTo>
                    <a:lnTo>
                      <a:pt x="1939" y="585"/>
                    </a:lnTo>
                    <a:lnTo>
                      <a:pt x="1922" y="588"/>
                    </a:lnTo>
                    <a:lnTo>
                      <a:pt x="1904" y="592"/>
                    </a:lnTo>
                    <a:lnTo>
                      <a:pt x="1887" y="598"/>
                    </a:lnTo>
                    <a:lnTo>
                      <a:pt x="1868" y="602"/>
                    </a:lnTo>
                    <a:lnTo>
                      <a:pt x="1851" y="606"/>
                    </a:lnTo>
                    <a:lnTo>
                      <a:pt x="1833" y="608"/>
                    </a:lnTo>
                    <a:lnTo>
                      <a:pt x="1816" y="606"/>
                    </a:lnTo>
                    <a:lnTo>
                      <a:pt x="1797" y="604"/>
                    </a:lnTo>
                    <a:lnTo>
                      <a:pt x="1793" y="604"/>
                    </a:lnTo>
                    <a:lnTo>
                      <a:pt x="1781" y="608"/>
                    </a:lnTo>
                    <a:lnTo>
                      <a:pt x="1760" y="610"/>
                    </a:lnTo>
                    <a:lnTo>
                      <a:pt x="1733" y="616"/>
                    </a:lnTo>
                    <a:lnTo>
                      <a:pt x="1701" y="622"/>
                    </a:lnTo>
                    <a:lnTo>
                      <a:pt x="1664" y="630"/>
                    </a:lnTo>
                    <a:lnTo>
                      <a:pt x="1626" y="637"/>
                    </a:lnTo>
                    <a:lnTo>
                      <a:pt x="1585" y="647"/>
                    </a:lnTo>
                    <a:lnTo>
                      <a:pt x="1545" y="659"/>
                    </a:lnTo>
                    <a:lnTo>
                      <a:pt x="1503" y="669"/>
                    </a:lnTo>
                    <a:lnTo>
                      <a:pt x="1464" y="681"/>
                    </a:lnTo>
                    <a:lnTo>
                      <a:pt x="1426" y="694"/>
                    </a:lnTo>
                    <a:lnTo>
                      <a:pt x="1395" y="706"/>
                    </a:lnTo>
                    <a:lnTo>
                      <a:pt x="1366" y="720"/>
                    </a:lnTo>
                    <a:lnTo>
                      <a:pt x="1343" y="734"/>
                    </a:lnTo>
                    <a:lnTo>
                      <a:pt x="1328" y="747"/>
                    </a:lnTo>
                    <a:lnTo>
                      <a:pt x="1324" y="785"/>
                    </a:lnTo>
                    <a:lnTo>
                      <a:pt x="1320" y="824"/>
                    </a:lnTo>
                    <a:lnTo>
                      <a:pt x="1316" y="861"/>
                    </a:lnTo>
                    <a:lnTo>
                      <a:pt x="1307" y="896"/>
                    </a:lnTo>
                    <a:lnTo>
                      <a:pt x="1309" y="1149"/>
                    </a:lnTo>
                    <a:lnTo>
                      <a:pt x="1314" y="1179"/>
                    </a:lnTo>
                    <a:lnTo>
                      <a:pt x="1320" y="1206"/>
                    </a:lnTo>
                    <a:lnTo>
                      <a:pt x="1328" y="1236"/>
                    </a:lnTo>
                    <a:lnTo>
                      <a:pt x="1337" y="1261"/>
                    </a:lnTo>
                    <a:lnTo>
                      <a:pt x="1345" y="1289"/>
                    </a:lnTo>
                    <a:lnTo>
                      <a:pt x="1355" y="1316"/>
                    </a:lnTo>
                    <a:lnTo>
                      <a:pt x="1364" y="1342"/>
                    </a:lnTo>
                    <a:lnTo>
                      <a:pt x="1374" y="1369"/>
                    </a:lnTo>
                    <a:lnTo>
                      <a:pt x="1374" y="1381"/>
                    </a:lnTo>
                    <a:lnTo>
                      <a:pt x="1370" y="1391"/>
                    </a:lnTo>
                    <a:lnTo>
                      <a:pt x="1362" y="1397"/>
                    </a:lnTo>
                    <a:lnTo>
                      <a:pt x="1353" y="1402"/>
                    </a:lnTo>
                    <a:lnTo>
                      <a:pt x="1343" y="1406"/>
                    </a:lnTo>
                    <a:lnTo>
                      <a:pt x="1332" y="1410"/>
                    </a:lnTo>
                    <a:lnTo>
                      <a:pt x="1324" y="1416"/>
                    </a:lnTo>
                    <a:lnTo>
                      <a:pt x="1316" y="1424"/>
                    </a:lnTo>
                    <a:lnTo>
                      <a:pt x="1309" y="1497"/>
                    </a:lnTo>
                    <a:lnTo>
                      <a:pt x="1280" y="1699"/>
                    </a:lnTo>
                    <a:lnTo>
                      <a:pt x="1274" y="1720"/>
                    </a:lnTo>
                    <a:lnTo>
                      <a:pt x="1266" y="1742"/>
                    </a:lnTo>
                    <a:lnTo>
                      <a:pt x="1257" y="1763"/>
                    </a:lnTo>
                    <a:lnTo>
                      <a:pt x="1247" y="1783"/>
                    </a:lnTo>
                    <a:lnTo>
                      <a:pt x="1255" y="1787"/>
                    </a:lnTo>
                    <a:lnTo>
                      <a:pt x="1266" y="1793"/>
                    </a:lnTo>
                    <a:lnTo>
                      <a:pt x="1276" y="1795"/>
                    </a:lnTo>
                    <a:lnTo>
                      <a:pt x="1287" y="1799"/>
                    </a:lnTo>
                    <a:lnTo>
                      <a:pt x="1297" y="1803"/>
                    </a:lnTo>
                    <a:lnTo>
                      <a:pt x="1307" y="1805"/>
                    </a:lnTo>
                    <a:lnTo>
                      <a:pt x="1318" y="1809"/>
                    </a:lnTo>
                    <a:lnTo>
                      <a:pt x="1328" y="1810"/>
                    </a:lnTo>
                    <a:lnTo>
                      <a:pt x="1334" y="1801"/>
                    </a:lnTo>
                    <a:lnTo>
                      <a:pt x="1334" y="1789"/>
                    </a:lnTo>
                    <a:lnTo>
                      <a:pt x="1334" y="1777"/>
                    </a:lnTo>
                    <a:lnTo>
                      <a:pt x="1339" y="1765"/>
                    </a:lnTo>
                    <a:lnTo>
                      <a:pt x="1345" y="1750"/>
                    </a:lnTo>
                    <a:lnTo>
                      <a:pt x="1353" y="1734"/>
                    </a:lnTo>
                    <a:lnTo>
                      <a:pt x="1362" y="1718"/>
                    </a:lnTo>
                    <a:lnTo>
                      <a:pt x="1374" y="1703"/>
                    </a:lnTo>
                    <a:lnTo>
                      <a:pt x="1387" y="1689"/>
                    </a:lnTo>
                    <a:lnTo>
                      <a:pt x="1401" y="1677"/>
                    </a:lnTo>
                    <a:lnTo>
                      <a:pt x="1416" y="1667"/>
                    </a:lnTo>
                    <a:lnTo>
                      <a:pt x="1435" y="1661"/>
                    </a:lnTo>
                    <a:lnTo>
                      <a:pt x="1443" y="1606"/>
                    </a:lnTo>
                    <a:lnTo>
                      <a:pt x="1460" y="1552"/>
                    </a:lnTo>
                    <a:lnTo>
                      <a:pt x="1482" y="1501"/>
                    </a:lnTo>
                    <a:lnTo>
                      <a:pt x="1514" y="1452"/>
                    </a:lnTo>
                    <a:lnTo>
                      <a:pt x="1549" y="1406"/>
                    </a:lnTo>
                    <a:lnTo>
                      <a:pt x="1593" y="1365"/>
                    </a:lnTo>
                    <a:lnTo>
                      <a:pt x="1641" y="1330"/>
                    </a:lnTo>
                    <a:lnTo>
                      <a:pt x="1693" y="1300"/>
                    </a:lnTo>
                    <a:lnTo>
                      <a:pt x="1722" y="1257"/>
                    </a:lnTo>
                    <a:lnTo>
                      <a:pt x="1728" y="1212"/>
                    </a:lnTo>
                    <a:lnTo>
                      <a:pt x="1720" y="1169"/>
                    </a:lnTo>
                    <a:lnTo>
                      <a:pt x="1701" y="1126"/>
                    </a:lnTo>
                    <a:lnTo>
                      <a:pt x="1683" y="1081"/>
                    </a:lnTo>
                    <a:lnTo>
                      <a:pt x="1670" y="1036"/>
                    </a:lnTo>
                    <a:lnTo>
                      <a:pt x="1674" y="991"/>
                    </a:lnTo>
                    <a:lnTo>
                      <a:pt x="1701" y="945"/>
                    </a:lnTo>
                    <a:lnTo>
                      <a:pt x="1728" y="916"/>
                    </a:lnTo>
                    <a:lnTo>
                      <a:pt x="1762" y="898"/>
                    </a:lnTo>
                    <a:lnTo>
                      <a:pt x="1797" y="887"/>
                    </a:lnTo>
                    <a:lnTo>
                      <a:pt x="1835" y="881"/>
                    </a:lnTo>
                    <a:lnTo>
                      <a:pt x="1872" y="875"/>
                    </a:lnTo>
                    <a:lnTo>
                      <a:pt x="1910" y="867"/>
                    </a:lnTo>
                    <a:lnTo>
                      <a:pt x="1945" y="855"/>
                    </a:lnTo>
                    <a:lnTo>
                      <a:pt x="1979" y="836"/>
                    </a:lnTo>
                    <a:lnTo>
                      <a:pt x="1997" y="834"/>
                    </a:lnTo>
                    <a:lnTo>
                      <a:pt x="2016" y="834"/>
                    </a:lnTo>
                    <a:lnTo>
                      <a:pt x="2033" y="838"/>
                    </a:lnTo>
                    <a:lnTo>
                      <a:pt x="2050" y="843"/>
                    </a:lnTo>
                    <a:lnTo>
                      <a:pt x="2064" y="853"/>
                    </a:lnTo>
                    <a:lnTo>
                      <a:pt x="2077" y="863"/>
                    </a:lnTo>
                    <a:lnTo>
                      <a:pt x="2089" y="875"/>
                    </a:lnTo>
                    <a:lnTo>
                      <a:pt x="2100" y="889"/>
                    </a:lnTo>
                    <a:lnTo>
                      <a:pt x="2102" y="916"/>
                    </a:lnTo>
                    <a:lnTo>
                      <a:pt x="2093" y="940"/>
                    </a:lnTo>
                    <a:lnTo>
                      <a:pt x="2081" y="961"/>
                    </a:lnTo>
                    <a:lnTo>
                      <a:pt x="2066" y="983"/>
                    </a:lnTo>
                    <a:lnTo>
                      <a:pt x="2066" y="1012"/>
                    </a:lnTo>
                    <a:lnTo>
                      <a:pt x="2066" y="1040"/>
                    </a:lnTo>
                    <a:lnTo>
                      <a:pt x="2070" y="1067"/>
                    </a:lnTo>
                    <a:lnTo>
                      <a:pt x="2083" y="1093"/>
                    </a:lnTo>
                    <a:lnTo>
                      <a:pt x="2083" y="1120"/>
                    </a:lnTo>
                    <a:lnTo>
                      <a:pt x="2079" y="1149"/>
                    </a:lnTo>
                    <a:lnTo>
                      <a:pt x="2070" y="1175"/>
                    </a:lnTo>
                    <a:lnTo>
                      <a:pt x="2060" y="1200"/>
                    </a:lnTo>
                    <a:lnTo>
                      <a:pt x="2045" y="1224"/>
                    </a:lnTo>
                    <a:lnTo>
                      <a:pt x="2029" y="1246"/>
                    </a:lnTo>
                    <a:lnTo>
                      <a:pt x="2006" y="1263"/>
                    </a:lnTo>
                    <a:lnTo>
                      <a:pt x="1981" y="1279"/>
                    </a:lnTo>
                    <a:lnTo>
                      <a:pt x="1981" y="1289"/>
                    </a:lnTo>
                    <a:lnTo>
                      <a:pt x="1981" y="1297"/>
                    </a:lnTo>
                    <a:lnTo>
                      <a:pt x="1979" y="1306"/>
                    </a:lnTo>
                    <a:lnTo>
                      <a:pt x="1979" y="1316"/>
                    </a:lnTo>
                    <a:lnTo>
                      <a:pt x="2010" y="1336"/>
                    </a:lnTo>
                    <a:lnTo>
                      <a:pt x="2041" y="1359"/>
                    </a:lnTo>
                    <a:lnTo>
                      <a:pt x="2070" y="1385"/>
                    </a:lnTo>
                    <a:lnTo>
                      <a:pt x="2095" y="1414"/>
                    </a:lnTo>
                    <a:lnTo>
                      <a:pt x="2118" y="1444"/>
                    </a:lnTo>
                    <a:lnTo>
                      <a:pt x="2137" y="1477"/>
                    </a:lnTo>
                    <a:lnTo>
                      <a:pt x="2154" y="1510"/>
                    </a:lnTo>
                    <a:lnTo>
                      <a:pt x="2164" y="1544"/>
                    </a:lnTo>
                    <a:lnTo>
                      <a:pt x="2262" y="1316"/>
                    </a:lnTo>
                    <a:lnTo>
                      <a:pt x="2652" y="1426"/>
                    </a:lnTo>
                    <a:lnTo>
                      <a:pt x="2660" y="1412"/>
                    </a:lnTo>
                    <a:lnTo>
                      <a:pt x="2665" y="1399"/>
                    </a:lnTo>
                    <a:lnTo>
                      <a:pt x="2667" y="1385"/>
                    </a:lnTo>
                    <a:lnTo>
                      <a:pt x="2671" y="1369"/>
                    </a:lnTo>
                    <a:lnTo>
                      <a:pt x="2652" y="1361"/>
                    </a:lnTo>
                    <a:lnTo>
                      <a:pt x="2615" y="1350"/>
                    </a:lnTo>
                    <a:lnTo>
                      <a:pt x="2565" y="1332"/>
                    </a:lnTo>
                    <a:lnTo>
                      <a:pt x="2506" y="1314"/>
                    </a:lnTo>
                    <a:lnTo>
                      <a:pt x="2450" y="1295"/>
                    </a:lnTo>
                    <a:lnTo>
                      <a:pt x="2402" y="1281"/>
                    </a:lnTo>
                    <a:lnTo>
                      <a:pt x="2366" y="1269"/>
                    </a:lnTo>
                    <a:lnTo>
                      <a:pt x="2354" y="1265"/>
                    </a:lnTo>
                    <a:lnTo>
                      <a:pt x="2356" y="1249"/>
                    </a:lnTo>
                    <a:lnTo>
                      <a:pt x="2360" y="1214"/>
                    </a:lnTo>
                    <a:lnTo>
                      <a:pt x="2364" y="1169"/>
                    </a:lnTo>
                    <a:lnTo>
                      <a:pt x="2371" y="1128"/>
                    </a:lnTo>
                    <a:lnTo>
                      <a:pt x="2431" y="724"/>
                    </a:lnTo>
                    <a:lnTo>
                      <a:pt x="2452" y="341"/>
                    </a:lnTo>
                    <a:lnTo>
                      <a:pt x="2452" y="300"/>
                    </a:lnTo>
                    <a:lnTo>
                      <a:pt x="2454" y="263"/>
                    </a:lnTo>
                    <a:lnTo>
                      <a:pt x="2456" y="231"/>
                    </a:lnTo>
                    <a:lnTo>
                      <a:pt x="2456" y="202"/>
                    </a:lnTo>
                    <a:lnTo>
                      <a:pt x="2452" y="177"/>
                    </a:lnTo>
                    <a:lnTo>
                      <a:pt x="2444" y="151"/>
                    </a:lnTo>
                    <a:lnTo>
                      <a:pt x="2429" y="127"/>
                    </a:lnTo>
                    <a:lnTo>
                      <a:pt x="2408" y="104"/>
                    </a:lnTo>
                    <a:lnTo>
                      <a:pt x="2404" y="90"/>
                    </a:lnTo>
                    <a:lnTo>
                      <a:pt x="2402" y="71"/>
                    </a:lnTo>
                    <a:lnTo>
                      <a:pt x="2406" y="53"/>
                    </a:lnTo>
                    <a:lnTo>
                      <a:pt x="2421" y="39"/>
                    </a:lnTo>
                    <a:lnTo>
                      <a:pt x="2525" y="41"/>
                    </a:lnTo>
                    <a:lnTo>
                      <a:pt x="3021" y="69"/>
                    </a:lnTo>
                    <a:lnTo>
                      <a:pt x="3565" y="67"/>
                    </a:lnTo>
                    <a:lnTo>
                      <a:pt x="3868" y="45"/>
                    </a:lnTo>
                    <a:lnTo>
                      <a:pt x="4030" y="22"/>
                    </a:lnTo>
                    <a:lnTo>
                      <a:pt x="4045" y="25"/>
                    </a:lnTo>
                    <a:lnTo>
                      <a:pt x="4055" y="33"/>
                    </a:lnTo>
                    <a:lnTo>
                      <a:pt x="4066" y="43"/>
                    </a:lnTo>
                    <a:lnTo>
                      <a:pt x="4072" y="55"/>
                    </a:lnTo>
                    <a:lnTo>
                      <a:pt x="4070" y="71"/>
                    </a:lnTo>
                    <a:lnTo>
                      <a:pt x="4063" y="82"/>
                    </a:lnTo>
                    <a:lnTo>
                      <a:pt x="4051" y="94"/>
                    </a:lnTo>
                    <a:lnTo>
                      <a:pt x="4038" y="104"/>
                    </a:lnTo>
                    <a:lnTo>
                      <a:pt x="4028" y="106"/>
                    </a:lnTo>
                    <a:lnTo>
                      <a:pt x="4018" y="108"/>
                    </a:lnTo>
                    <a:lnTo>
                      <a:pt x="4007" y="112"/>
                    </a:lnTo>
                    <a:lnTo>
                      <a:pt x="4003" y="124"/>
                    </a:lnTo>
                    <a:lnTo>
                      <a:pt x="3957" y="341"/>
                    </a:lnTo>
                    <a:lnTo>
                      <a:pt x="3909" y="671"/>
                    </a:lnTo>
                    <a:lnTo>
                      <a:pt x="3880" y="1091"/>
                    </a:lnTo>
                    <a:lnTo>
                      <a:pt x="3880" y="1165"/>
                    </a:lnTo>
                    <a:lnTo>
                      <a:pt x="3880" y="1332"/>
                    </a:lnTo>
                    <a:lnTo>
                      <a:pt x="3880" y="1499"/>
                    </a:lnTo>
                    <a:lnTo>
                      <a:pt x="3874" y="1577"/>
                    </a:lnTo>
                    <a:lnTo>
                      <a:pt x="3084" y="1467"/>
                    </a:lnTo>
                    <a:lnTo>
                      <a:pt x="3065" y="1477"/>
                    </a:lnTo>
                    <a:lnTo>
                      <a:pt x="3054" y="1487"/>
                    </a:lnTo>
                    <a:lnTo>
                      <a:pt x="3052" y="1501"/>
                    </a:lnTo>
                    <a:lnTo>
                      <a:pt x="3052" y="1514"/>
                    </a:lnTo>
                    <a:lnTo>
                      <a:pt x="3054" y="1530"/>
                    </a:lnTo>
                    <a:lnTo>
                      <a:pt x="3059" y="1546"/>
                    </a:lnTo>
                    <a:lnTo>
                      <a:pt x="3059" y="1559"/>
                    </a:lnTo>
                    <a:lnTo>
                      <a:pt x="3057" y="1575"/>
                    </a:lnTo>
                    <a:lnTo>
                      <a:pt x="3052" y="1597"/>
                    </a:lnTo>
                    <a:lnTo>
                      <a:pt x="3046" y="1618"/>
                    </a:lnTo>
                    <a:lnTo>
                      <a:pt x="3038" y="1638"/>
                    </a:lnTo>
                    <a:lnTo>
                      <a:pt x="3027" y="1657"/>
                    </a:lnTo>
                    <a:lnTo>
                      <a:pt x="3015" y="1675"/>
                    </a:lnTo>
                    <a:lnTo>
                      <a:pt x="3000" y="1691"/>
                    </a:lnTo>
                    <a:lnTo>
                      <a:pt x="2981" y="1705"/>
                    </a:lnTo>
                    <a:lnTo>
                      <a:pt x="2961" y="1714"/>
                    </a:lnTo>
                    <a:lnTo>
                      <a:pt x="2971" y="1728"/>
                    </a:lnTo>
                    <a:lnTo>
                      <a:pt x="2986" y="1740"/>
                    </a:lnTo>
                    <a:lnTo>
                      <a:pt x="3002" y="1752"/>
                    </a:lnTo>
                    <a:lnTo>
                      <a:pt x="3017" y="1763"/>
                    </a:lnTo>
                    <a:lnTo>
                      <a:pt x="3132" y="1532"/>
                    </a:lnTo>
                    <a:lnTo>
                      <a:pt x="3588" y="1673"/>
                    </a:lnTo>
                    <a:lnTo>
                      <a:pt x="3603" y="1681"/>
                    </a:lnTo>
                    <a:lnTo>
                      <a:pt x="3615" y="1689"/>
                    </a:lnTo>
                    <a:lnTo>
                      <a:pt x="3630" y="1697"/>
                    </a:lnTo>
                    <a:lnTo>
                      <a:pt x="3647" y="1705"/>
                    </a:lnTo>
                    <a:lnTo>
                      <a:pt x="3661" y="1712"/>
                    </a:lnTo>
                    <a:lnTo>
                      <a:pt x="3676" y="1720"/>
                    </a:lnTo>
                    <a:lnTo>
                      <a:pt x="3690" y="1730"/>
                    </a:lnTo>
                    <a:lnTo>
                      <a:pt x="3705" y="1738"/>
                    </a:lnTo>
                    <a:lnTo>
                      <a:pt x="3711" y="1752"/>
                    </a:lnTo>
                    <a:lnTo>
                      <a:pt x="3709" y="1767"/>
                    </a:lnTo>
                    <a:lnTo>
                      <a:pt x="3709" y="1781"/>
                    </a:lnTo>
                    <a:lnTo>
                      <a:pt x="3724" y="1791"/>
                    </a:lnTo>
                    <a:lnTo>
                      <a:pt x="3738" y="1795"/>
                    </a:lnTo>
                    <a:lnTo>
                      <a:pt x="3755" y="1801"/>
                    </a:lnTo>
                    <a:lnTo>
                      <a:pt x="3770" y="1809"/>
                    </a:lnTo>
                    <a:lnTo>
                      <a:pt x="3780" y="1822"/>
                    </a:lnTo>
                    <a:lnTo>
                      <a:pt x="3776" y="1850"/>
                    </a:lnTo>
                    <a:lnTo>
                      <a:pt x="3770" y="1873"/>
                    </a:lnTo>
                    <a:lnTo>
                      <a:pt x="3759" y="1899"/>
                    </a:lnTo>
                    <a:lnTo>
                      <a:pt x="3747" y="1920"/>
                    </a:lnTo>
                    <a:lnTo>
                      <a:pt x="4053" y="2026"/>
                    </a:lnTo>
                    <a:lnTo>
                      <a:pt x="4061" y="2052"/>
                    </a:lnTo>
                    <a:lnTo>
                      <a:pt x="4063" y="2075"/>
                    </a:lnTo>
                    <a:lnTo>
                      <a:pt x="4061" y="2093"/>
                    </a:lnTo>
                    <a:lnTo>
                      <a:pt x="4053" y="2105"/>
                    </a:lnTo>
                    <a:lnTo>
                      <a:pt x="3596" y="2430"/>
                    </a:lnTo>
                    <a:lnTo>
                      <a:pt x="3605" y="2470"/>
                    </a:lnTo>
                    <a:lnTo>
                      <a:pt x="3607" y="2507"/>
                    </a:lnTo>
                    <a:lnTo>
                      <a:pt x="3601" y="2544"/>
                    </a:lnTo>
                    <a:lnTo>
                      <a:pt x="3592" y="2581"/>
                    </a:lnTo>
                    <a:lnTo>
                      <a:pt x="3578" y="2617"/>
                    </a:lnTo>
                    <a:lnTo>
                      <a:pt x="3559" y="2650"/>
                    </a:lnTo>
                    <a:lnTo>
                      <a:pt x="3538" y="2685"/>
                    </a:lnTo>
                    <a:lnTo>
                      <a:pt x="3517" y="2717"/>
                    </a:lnTo>
                    <a:lnTo>
                      <a:pt x="3501" y="2727"/>
                    </a:lnTo>
                    <a:lnTo>
                      <a:pt x="3480" y="2734"/>
                    </a:lnTo>
                    <a:lnTo>
                      <a:pt x="3463" y="2738"/>
                    </a:lnTo>
                    <a:lnTo>
                      <a:pt x="3457" y="2740"/>
                    </a:lnTo>
                    <a:lnTo>
                      <a:pt x="3482" y="2709"/>
                    </a:lnTo>
                    <a:lnTo>
                      <a:pt x="3505" y="2676"/>
                    </a:lnTo>
                    <a:lnTo>
                      <a:pt x="3526" y="2642"/>
                    </a:lnTo>
                    <a:lnTo>
                      <a:pt x="3542" y="2607"/>
                    </a:lnTo>
                    <a:lnTo>
                      <a:pt x="3555" y="2572"/>
                    </a:lnTo>
                    <a:lnTo>
                      <a:pt x="3563" y="2534"/>
                    </a:lnTo>
                    <a:lnTo>
                      <a:pt x="3567" y="2495"/>
                    </a:lnTo>
                    <a:lnTo>
                      <a:pt x="3565" y="2456"/>
                    </a:lnTo>
                    <a:lnTo>
                      <a:pt x="3553" y="2470"/>
                    </a:lnTo>
                    <a:lnTo>
                      <a:pt x="3538" y="2477"/>
                    </a:lnTo>
                    <a:lnTo>
                      <a:pt x="3526" y="2479"/>
                    </a:lnTo>
                    <a:lnTo>
                      <a:pt x="3511" y="2477"/>
                    </a:lnTo>
                    <a:lnTo>
                      <a:pt x="3494" y="2472"/>
                    </a:lnTo>
                    <a:lnTo>
                      <a:pt x="3478" y="2466"/>
                    </a:lnTo>
                    <a:lnTo>
                      <a:pt x="3461" y="2458"/>
                    </a:lnTo>
                    <a:lnTo>
                      <a:pt x="3442" y="2452"/>
                    </a:lnTo>
                    <a:lnTo>
                      <a:pt x="3419" y="2442"/>
                    </a:lnTo>
                    <a:lnTo>
                      <a:pt x="3394" y="2432"/>
                    </a:lnTo>
                    <a:lnTo>
                      <a:pt x="3371" y="2424"/>
                    </a:lnTo>
                    <a:lnTo>
                      <a:pt x="3346" y="2415"/>
                    </a:lnTo>
                    <a:lnTo>
                      <a:pt x="3323" y="2407"/>
                    </a:lnTo>
                    <a:lnTo>
                      <a:pt x="3298" y="2399"/>
                    </a:lnTo>
                    <a:lnTo>
                      <a:pt x="3275" y="2389"/>
                    </a:lnTo>
                    <a:lnTo>
                      <a:pt x="3250" y="2381"/>
                    </a:lnTo>
                    <a:lnTo>
                      <a:pt x="3234" y="2401"/>
                    </a:lnTo>
                    <a:lnTo>
                      <a:pt x="3213" y="2419"/>
                    </a:lnTo>
                    <a:lnTo>
                      <a:pt x="3192" y="2434"/>
                    </a:lnTo>
                    <a:lnTo>
                      <a:pt x="3171" y="2446"/>
                    </a:lnTo>
                    <a:lnTo>
                      <a:pt x="3146" y="2456"/>
                    </a:lnTo>
                    <a:lnTo>
                      <a:pt x="3121" y="2462"/>
                    </a:lnTo>
                    <a:lnTo>
                      <a:pt x="3096" y="2468"/>
                    </a:lnTo>
                    <a:lnTo>
                      <a:pt x="3069" y="2470"/>
                    </a:lnTo>
                    <a:lnTo>
                      <a:pt x="3046" y="2460"/>
                    </a:lnTo>
                    <a:lnTo>
                      <a:pt x="3027" y="2446"/>
                    </a:lnTo>
                    <a:lnTo>
                      <a:pt x="3006" y="2432"/>
                    </a:lnTo>
                    <a:lnTo>
                      <a:pt x="2988" y="2417"/>
                    </a:lnTo>
                    <a:lnTo>
                      <a:pt x="2971" y="2399"/>
                    </a:lnTo>
                    <a:lnTo>
                      <a:pt x="2954" y="2379"/>
                    </a:lnTo>
                    <a:lnTo>
                      <a:pt x="2940" y="2362"/>
                    </a:lnTo>
                    <a:lnTo>
                      <a:pt x="2925" y="2342"/>
                    </a:lnTo>
                    <a:lnTo>
                      <a:pt x="2919" y="2360"/>
                    </a:lnTo>
                    <a:lnTo>
                      <a:pt x="2913" y="2375"/>
                    </a:lnTo>
                    <a:lnTo>
                      <a:pt x="2906" y="2393"/>
                    </a:lnTo>
                    <a:lnTo>
                      <a:pt x="2900" y="2411"/>
                    </a:lnTo>
                    <a:lnTo>
                      <a:pt x="2890" y="2424"/>
                    </a:lnTo>
                    <a:lnTo>
                      <a:pt x="2877" y="2438"/>
                    </a:lnTo>
                    <a:lnTo>
                      <a:pt x="2863" y="2448"/>
                    </a:lnTo>
                    <a:lnTo>
                      <a:pt x="2844" y="2456"/>
                    </a:lnTo>
                    <a:lnTo>
                      <a:pt x="2819" y="2460"/>
                    </a:lnTo>
                    <a:lnTo>
                      <a:pt x="2796" y="2464"/>
                    </a:lnTo>
                    <a:lnTo>
                      <a:pt x="2771" y="2468"/>
                    </a:lnTo>
                    <a:lnTo>
                      <a:pt x="2746" y="2470"/>
                    </a:lnTo>
                    <a:lnTo>
                      <a:pt x="2721" y="2470"/>
                    </a:lnTo>
                    <a:lnTo>
                      <a:pt x="2696" y="2468"/>
                    </a:lnTo>
                    <a:lnTo>
                      <a:pt x="2671" y="2466"/>
                    </a:lnTo>
                    <a:lnTo>
                      <a:pt x="2646" y="2462"/>
                    </a:lnTo>
                    <a:lnTo>
                      <a:pt x="2644" y="2503"/>
                    </a:lnTo>
                    <a:lnTo>
                      <a:pt x="2648" y="2544"/>
                    </a:lnTo>
                    <a:lnTo>
                      <a:pt x="2652" y="2585"/>
                    </a:lnTo>
                    <a:lnTo>
                      <a:pt x="2656" y="2628"/>
                    </a:lnTo>
                    <a:lnTo>
                      <a:pt x="2688" y="2640"/>
                    </a:lnTo>
                    <a:lnTo>
                      <a:pt x="2719" y="2650"/>
                    </a:lnTo>
                    <a:lnTo>
                      <a:pt x="2750" y="2658"/>
                    </a:lnTo>
                    <a:lnTo>
                      <a:pt x="2783" y="2664"/>
                    </a:lnTo>
                    <a:lnTo>
                      <a:pt x="2817" y="2670"/>
                    </a:lnTo>
                    <a:lnTo>
                      <a:pt x="2852" y="2674"/>
                    </a:lnTo>
                    <a:lnTo>
                      <a:pt x="2886" y="2676"/>
                    </a:lnTo>
                    <a:lnTo>
                      <a:pt x="2921" y="2676"/>
                    </a:lnTo>
                    <a:lnTo>
                      <a:pt x="2954" y="2676"/>
                    </a:lnTo>
                    <a:lnTo>
                      <a:pt x="2990" y="2674"/>
                    </a:lnTo>
                    <a:lnTo>
                      <a:pt x="3025" y="2670"/>
                    </a:lnTo>
                    <a:lnTo>
                      <a:pt x="3059" y="2666"/>
                    </a:lnTo>
                    <a:lnTo>
                      <a:pt x="3092" y="2660"/>
                    </a:lnTo>
                    <a:lnTo>
                      <a:pt x="3125" y="2652"/>
                    </a:lnTo>
                    <a:lnTo>
                      <a:pt x="3157" y="2644"/>
                    </a:lnTo>
                    <a:lnTo>
                      <a:pt x="3188" y="2636"/>
                    </a:lnTo>
                    <a:lnTo>
                      <a:pt x="3209" y="2634"/>
                    </a:lnTo>
                    <a:lnTo>
                      <a:pt x="3232" y="2632"/>
                    </a:lnTo>
                    <a:lnTo>
                      <a:pt x="3252" y="2634"/>
                    </a:lnTo>
                    <a:lnTo>
                      <a:pt x="3275" y="2636"/>
                    </a:lnTo>
                    <a:lnTo>
                      <a:pt x="3294" y="2642"/>
                    </a:lnTo>
                    <a:lnTo>
                      <a:pt x="3313" y="2652"/>
                    </a:lnTo>
                    <a:lnTo>
                      <a:pt x="3330" y="2664"/>
                    </a:lnTo>
                    <a:lnTo>
                      <a:pt x="3342" y="2679"/>
                    </a:lnTo>
                    <a:lnTo>
                      <a:pt x="3371" y="2736"/>
                    </a:lnTo>
                    <a:lnTo>
                      <a:pt x="3355" y="2740"/>
                    </a:lnTo>
                    <a:lnTo>
                      <a:pt x="3346" y="2736"/>
                    </a:lnTo>
                    <a:lnTo>
                      <a:pt x="3340" y="2730"/>
                    </a:lnTo>
                    <a:lnTo>
                      <a:pt x="3332" y="2723"/>
                    </a:lnTo>
                    <a:lnTo>
                      <a:pt x="3323" y="2713"/>
                    </a:lnTo>
                    <a:lnTo>
                      <a:pt x="3313" y="2703"/>
                    </a:lnTo>
                    <a:lnTo>
                      <a:pt x="3305" y="2695"/>
                    </a:lnTo>
                    <a:lnTo>
                      <a:pt x="3294" y="2689"/>
                    </a:lnTo>
                    <a:lnTo>
                      <a:pt x="3286" y="2687"/>
                    </a:lnTo>
                    <a:lnTo>
                      <a:pt x="3265" y="2687"/>
                    </a:lnTo>
                    <a:lnTo>
                      <a:pt x="3242" y="2685"/>
                    </a:lnTo>
                    <a:lnTo>
                      <a:pt x="3219" y="2683"/>
                    </a:lnTo>
                    <a:lnTo>
                      <a:pt x="3196" y="2685"/>
                    </a:lnTo>
                    <a:lnTo>
                      <a:pt x="3173" y="2687"/>
                    </a:lnTo>
                    <a:lnTo>
                      <a:pt x="3155" y="2695"/>
                    </a:lnTo>
                    <a:lnTo>
                      <a:pt x="3138" y="2709"/>
                    </a:lnTo>
                    <a:lnTo>
                      <a:pt x="3125" y="2730"/>
                    </a:lnTo>
                    <a:lnTo>
                      <a:pt x="3102" y="2748"/>
                    </a:lnTo>
                    <a:lnTo>
                      <a:pt x="3075" y="2762"/>
                    </a:lnTo>
                    <a:lnTo>
                      <a:pt x="3048" y="2774"/>
                    </a:lnTo>
                    <a:lnTo>
                      <a:pt x="3021" y="2779"/>
                    </a:lnTo>
                    <a:lnTo>
                      <a:pt x="2992" y="2785"/>
                    </a:lnTo>
                    <a:lnTo>
                      <a:pt x="2961" y="2789"/>
                    </a:lnTo>
                    <a:lnTo>
                      <a:pt x="2931" y="2789"/>
                    </a:lnTo>
                    <a:lnTo>
                      <a:pt x="2900" y="2789"/>
                    </a:lnTo>
                    <a:lnTo>
                      <a:pt x="2873" y="2789"/>
                    </a:lnTo>
                    <a:lnTo>
                      <a:pt x="2848" y="2787"/>
                    </a:lnTo>
                    <a:lnTo>
                      <a:pt x="2821" y="2783"/>
                    </a:lnTo>
                    <a:lnTo>
                      <a:pt x="2796" y="2778"/>
                    </a:lnTo>
                    <a:lnTo>
                      <a:pt x="2771" y="2774"/>
                    </a:lnTo>
                    <a:lnTo>
                      <a:pt x="2746" y="2770"/>
                    </a:lnTo>
                    <a:lnTo>
                      <a:pt x="2721" y="2768"/>
                    </a:lnTo>
                    <a:lnTo>
                      <a:pt x="2694" y="2768"/>
                    </a:lnTo>
                    <a:lnTo>
                      <a:pt x="2677" y="2776"/>
                    </a:lnTo>
                    <a:lnTo>
                      <a:pt x="2658" y="2779"/>
                    </a:lnTo>
                    <a:lnTo>
                      <a:pt x="2642" y="2781"/>
                    </a:lnTo>
                    <a:lnTo>
                      <a:pt x="2623" y="2779"/>
                    </a:lnTo>
                    <a:lnTo>
                      <a:pt x="2606" y="2778"/>
                    </a:lnTo>
                    <a:lnTo>
                      <a:pt x="2587" y="2772"/>
                    </a:lnTo>
                    <a:lnTo>
                      <a:pt x="2571" y="2764"/>
                    </a:lnTo>
                    <a:lnTo>
                      <a:pt x="2552" y="2756"/>
                    </a:lnTo>
                    <a:lnTo>
                      <a:pt x="2537" y="2746"/>
                    </a:lnTo>
                    <a:lnTo>
                      <a:pt x="2527" y="2732"/>
                    </a:lnTo>
                    <a:lnTo>
                      <a:pt x="2519" y="2719"/>
                    </a:lnTo>
                    <a:lnTo>
                      <a:pt x="2512" y="2705"/>
                    </a:lnTo>
                    <a:lnTo>
                      <a:pt x="2496" y="2697"/>
                    </a:lnTo>
                    <a:lnTo>
                      <a:pt x="2477" y="2687"/>
                    </a:lnTo>
                    <a:lnTo>
                      <a:pt x="2460" y="2677"/>
                    </a:lnTo>
                    <a:lnTo>
                      <a:pt x="2444" y="2664"/>
                    </a:lnTo>
                    <a:lnTo>
                      <a:pt x="2429" y="2650"/>
                    </a:lnTo>
                    <a:lnTo>
                      <a:pt x="2419" y="2634"/>
                    </a:lnTo>
                    <a:lnTo>
                      <a:pt x="2412" y="2619"/>
                    </a:lnTo>
                    <a:lnTo>
                      <a:pt x="2408" y="2599"/>
                    </a:lnTo>
                    <a:lnTo>
                      <a:pt x="2408" y="2581"/>
                    </a:lnTo>
                    <a:lnTo>
                      <a:pt x="2408" y="2568"/>
                    </a:lnTo>
                    <a:lnTo>
                      <a:pt x="2412" y="2552"/>
                    </a:lnTo>
                    <a:lnTo>
                      <a:pt x="2416" y="2536"/>
                    </a:lnTo>
                    <a:lnTo>
                      <a:pt x="2402" y="2491"/>
                    </a:lnTo>
                    <a:lnTo>
                      <a:pt x="2394" y="2444"/>
                    </a:lnTo>
                    <a:lnTo>
                      <a:pt x="2389" y="2397"/>
                    </a:lnTo>
                    <a:lnTo>
                      <a:pt x="2389" y="2348"/>
                    </a:lnTo>
                    <a:lnTo>
                      <a:pt x="2364" y="2330"/>
                    </a:lnTo>
                    <a:lnTo>
                      <a:pt x="2344" y="2313"/>
                    </a:lnTo>
                    <a:lnTo>
                      <a:pt x="2327" y="2291"/>
                    </a:lnTo>
                    <a:lnTo>
                      <a:pt x="2316" y="2268"/>
                    </a:lnTo>
                    <a:lnTo>
                      <a:pt x="2306" y="2242"/>
                    </a:lnTo>
                    <a:lnTo>
                      <a:pt x="2302" y="2217"/>
                    </a:lnTo>
                    <a:lnTo>
                      <a:pt x="2300" y="2189"/>
                    </a:lnTo>
                    <a:lnTo>
                      <a:pt x="2300" y="2162"/>
                    </a:lnTo>
                    <a:lnTo>
                      <a:pt x="2306" y="2136"/>
                    </a:lnTo>
                    <a:lnTo>
                      <a:pt x="2312" y="2113"/>
                    </a:lnTo>
                    <a:lnTo>
                      <a:pt x="2321" y="2087"/>
                    </a:lnTo>
                    <a:lnTo>
                      <a:pt x="2327" y="2062"/>
                    </a:lnTo>
                    <a:lnTo>
                      <a:pt x="2043" y="1967"/>
                    </a:lnTo>
                    <a:lnTo>
                      <a:pt x="2041" y="1967"/>
                    </a:lnTo>
                    <a:lnTo>
                      <a:pt x="2043" y="2011"/>
                    </a:lnTo>
                    <a:lnTo>
                      <a:pt x="2041" y="2058"/>
                    </a:lnTo>
                    <a:lnTo>
                      <a:pt x="2029" y="2101"/>
                    </a:lnTo>
                    <a:lnTo>
                      <a:pt x="2000" y="2138"/>
                    </a:lnTo>
                    <a:lnTo>
                      <a:pt x="1981" y="2152"/>
                    </a:lnTo>
                    <a:lnTo>
                      <a:pt x="1960" y="2166"/>
                    </a:lnTo>
                    <a:lnTo>
                      <a:pt x="1939" y="2177"/>
                    </a:lnTo>
                    <a:lnTo>
                      <a:pt x="1918" y="2189"/>
                    </a:lnTo>
                    <a:lnTo>
                      <a:pt x="1895" y="2197"/>
                    </a:lnTo>
                    <a:lnTo>
                      <a:pt x="1872" y="2205"/>
                    </a:lnTo>
                    <a:lnTo>
                      <a:pt x="1847" y="2213"/>
                    </a:lnTo>
                    <a:lnTo>
                      <a:pt x="1824" y="2217"/>
                    </a:lnTo>
                    <a:lnTo>
                      <a:pt x="1799" y="2220"/>
                    </a:lnTo>
                    <a:lnTo>
                      <a:pt x="1774" y="2222"/>
                    </a:lnTo>
                    <a:lnTo>
                      <a:pt x="1749" y="2222"/>
                    </a:lnTo>
                    <a:lnTo>
                      <a:pt x="1726" y="2222"/>
                    </a:lnTo>
                    <a:lnTo>
                      <a:pt x="1701" y="2218"/>
                    </a:lnTo>
                    <a:lnTo>
                      <a:pt x="1676" y="2215"/>
                    </a:lnTo>
                    <a:lnTo>
                      <a:pt x="1653" y="2209"/>
                    </a:lnTo>
                    <a:lnTo>
                      <a:pt x="1631" y="2201"/>
                    </a:lnTo>
                    <a:lnTo>
                      <a:pt x="1624" y="2213"/>
                    </a:lnTo>
                    <a:lnTo>
                      <a:pt x="1622" y="2224"/>
                    </a:lnTo>
                    <a:lnTo>
                      <a:pt x="1624" y="2234"/>
                    </a:lnTo>
                    <a:lnTo>
                      <a:pt x="1635" y="2244"/>
                    </a:lnTo>
                    <a:lnTo>
                      <a:pt x="1666" y="2266"/>
                    </a:lnTo>
                    <a:lnTo>
                      <a:pt x="1697" y="2281"/>
                    </a:lnTo>
                    <a:lnTo>
                      <a:pt x="1731" y="2295"/>
                    </a:lnTo>
                    <a:lnTo>
                      <a:pt x="1764" y="2303"/>
                    </a:lnTo>
                    <a:lnTo>
                      <a:pt x="1799" y="2311"/>
                    </a:lnTo>
                    <a:lnTo>
                      <a:pt x="1835" y="2315"/>
                    </a:lnTo>
                    <a:lnTo>
                      <a:pt x="1872" y="2315"/>
                    </a:lnTo>
                    <a:lnTo>
                      <a:pt x="1910" y="2313"/>
                    </a:lnTo>
                    <a:lnTo>
                      <a:pt x="1947" y="2311"/>
                    </a:lnTo>
                    <a:lnTo>
                      <a:pt x="1985" y="2305"/>
                    </a:lnTo>
                    <a:lnTo>
                      <a:pt x="2022" y="2299"/>
                    </a:lnTo>
                    <a:lnTo>
                      <a:pt x="2060" y="2291"/>
                    </a:lnTo>
                    <a:lnTo>
                      <a:pt x="2098" y="2283"/>
                    </a:lnTo>
                    <a:lnTo>
                      <a:pt x="2135" y="2275"/>
                    </a:lnTo>
                    <a:lnTo>
                      <a:pt x="2173" y="2266"/>
                    </a:lnTo>
                    <a:lnTo>
                      <a:pt x="2210" y="2258"/>
                    </a:lnTo>
                    <a:lnTo>
                      <a:pt x="2218" y="2258"/>
                    </a:lnTo>
                    <a:lnTo>
                      <a:pt x="2225" y="2260"/>
                    </a:lnTo>
                    <a:lnTo>
                      <a:pt x="2233" y="2266"/>
                    </a:lnTo>
                    <a:lnTo>
                      <a:pt x="2239" y="2269"/>
                    </a:lnTo>
                    <a:lnTo>
                      <a:pt x="2239" y="2283"/>
                    </a:lnTo>
                    <a:lnTo>
                      <a:pt x="2227" y="2281"/>
                    </a:lnTo>
                    <a:lnTo>
                      <a:pt x="2216" y="2281"/>
                    </a:lnTo>
                    <a:lnTo>
                      <a:pt x="2206" y="2283"/>
                    </a:lnTo>
                    <a:lnTo>
                      <a:pt x="2195" y="2285"/>
                    </a:lnTo>
                    <a:lnTo>
                      <a:pt x="2185" y="2289"/>
                    </a:lnTo>
                    <a:lnTo>
                      <a:pt x="2175" y="2295"/>
                    </a:lnTo>
                    <a:lnTo>
                      <a:pt x="2166" y="2301"/>
                    </a:lnTo>
                    <a:lnTo>
                      <a:pt x="2158" y="2307"/>
                    </a:lnTo>
                    <a:lnTo>
                      <a:pt x="2148" y="2366"/>
                    </a:lnTo>
                    <a:lnTo>
                      <a:pt x="2143" y="2426"/>
                    </a:lnTo>
                    <a:lnTo>
                      <a:pt x="2145" y="2487"/>
                    </a:lnTo>
                    <a:lnTo>
                      <a:pt x="2150" y="2548"/>
                    </a:lnTo>
                    <a:lnTo>
                      <a:pt x="2158" y="2572"/>
                    </a:lnTo>
                    <a:lnTo>
                      <a:pt x="2166" y="2589"/>
                    </a:lnTo>
                    <a:lnTo>
                      <a:pt x="2170" y="2605"/>
                    </a:lnTo>
                    <a:lnTo>
                      <a:pt x="2173" y="2621"/>
                    </a:lnTo>
                    <a:lnTo>
                      <a:pt x="2164" y="2625"/>
                    </a:lnTo>
                    <a:lnTo>
                      <a:pt x="2156" y="2626"/>
                    </a:lnTo>
                    <a:lnTo>
                      <a:pt x="2145" y="2626"/>
                    </a:lnTo>
                    <a:lnTo>
                      <a:pt x="2135" y="2621"/>
                    </a:lnTo>
                    <a:lnTo>
                      <a:pt x="2120" y="2593"/>
                    </a:lnTo>
                    <a:lnTo>
                      <a:pt x="2112" y="2566"/>
                    </a:lnTo>
                    <a:lnTo>
                      <a:pt x="2108" y="2536"/>
                    </a:lnTo>
                    <a:lnTo>
                      <a:pt x="2104" y="2505"/>
                    </a:lnTo>
                    <a:lnTo>
                      <a:pt x="2104" y="2472"/>
                    </a:lnTo>
                    <a:lnTo>
                      <a:pt x="2106" y="2440"/>
                    </a:lnTo>
                    <a:lnTo>
                      <a:pt x="2110" y="2411"/>
                    </a:lnTo>
                    <a:lnTo>
                      <a:pt x="2112" y="2381"/>
                    </a:lnTo>
                    <a:lnTo>
                      <a:pt x="2085" y="2395"/>
                    </a:lnTo>
                    <a:lnTo>
                      <a:pt x="2056" y="2407"/>
                    </a:lnTo>
                    <a:lnTo>
                      <a:pt x="2025" y="2415"/>
                    </a:lnTo>
                    <a:lnTo>
                      <a:pt x="1993" y="2421"/>
                    </a:lnTo>
                    <a:lnTo>
                      <a:pt x="1962" y="2426"/>
                    </a:lnTo>
                    <a:lnTo>
                      <a:pt x="1929" y="2430"/>
                    </a:lnTo>
                    <a:lnTo>
                      <a:pt x="1895" y="2434"/>
                    </a:lnTo>
                    <a:lnTo>
                      <a:pt x="1864" y="2438"/>
                    </a:lnTo>
                    <a:lnTo>
                      <a:pt x="2056" y="2532"/>
                    </a:lnTo>
                    <a:lnTo>
                      <a:pt x="2050" y="2552"/>
                    </a:lnTo>
                    <a:lnTo>
                      <a:pt x="2047" y="2589"/>
                    </a:lnTo>
                    <a:lnTo>
                      <a:pt x="2047" y="2626"/>
                    </a:lnTo>
                    <a:lnTo>
                      <a:pt x="2047" y="2642"/>
                    </a:lnTo>
                    <a:lnTo>
                      <a:pt x="2041" y="2646"/>
                    </a:lnTo>
                    <a:lnTo>
                      <a:pt x="2022" y="2658"/>
                    </a:lnTo>
                    <a:lnTo>
                      <a:pt x="1993" y="2676"/>
                    </a:lnTo>
                    <a:lnTo>
                      <a:pt x="1954" y="2701"/>
                    </a:lnTo>
                    <a:lnTo>
                      <a:pt x="1908" y="2728"/>
                    </a:lnTo>
                    <a:lnTo>
                      <a:pt x="1858" y="2760"/>
                    </a:lnTo>
                    <a:lnTo>
                      <a:pt x="1804" y="2795"/>
                    </a:lnTo>
                    <a:lnTo>
                      <a:pt x="1745" y="2830"/>
                    </a:lnTo>
                    <a:lnTo>
                      <a:pt x="1687" y="2866"/>
                    </a:lnTo>
                    <a:lnTo>
                      <a:pt x="1631" y="2901"/>
                    </a:lnTo>
                    <a:lnTo>
                      <a:pt x="1576" y="2936"/>
                    </a:lnTo>
                    <a:lnTo>
                      <a:pt x="1528" y="2966"/>
                    </a:lnTo>
                    <a:lnTo>
                      <a:pt x="1485" y="2993"/>
                    </a:lnTo>
                    <a:lnTo>
                      <a:pt x="1449" y="3017"/>
                    </a:lnTo>
                    <a:lnTo>
                      <a:pt x="1422" y="3033"/>
                    </a:lnTo>
                    <a:lnTo>
                      <a:pt x="1407" y="3042"/>
                    </a:lnTo>
                    <a:lnTo>
                      <a:pt x="1403" y="3038"/>
                    </a:lnTo>
                    <a:lnTo>
                      <a:pt x="1389" y="3033"/>
                    </a:lnTo>
                    <a:lnTo>
                      <a:pt x="1370" y="3021"/>
                    </a:lnTo>
                    <a:lnTo>
                      <a:pt x="1343" y="3007"/>
                    </a:lnTo>
                    <a:lnTo>
                      <a:pt x="1312" y="2991"/>
                    </a:lnTo>
                    <a:lnTo>
                      <a:pt x="1274" y="2972"/>
                    </a:lnTo>
                    <a:lnTo>
                      <a:pt x="1230" y="2948"/>
                    </a:lnTo>
                    <a:lnTo>
                      <a:pt x="1182" y="2925"/>
                    </a:lnTo>
                    <a:lnTo>
                      <a:pt x="1132" y="2897"/>
                    </a:lnTo>
                    <a:lnTo>
                      <a:pt x="1076" y="2870"/>
                    </a:lnTo>
                    <a:lnTo>
                      <a:pt x="1020" y="2840"/>
                    </a:lnTo>
                    <a:lnTo>
                      <a:pt x="959" y="2809"/>
                    </a:lnTo>
                    <a:lnTo>
                      <a:pt x="897" y="2778"/>
                    </a:lnTo>
                    <a:lnTo>
                      <a:pt x="832" y="2744"/>
                    </a:lnTo>
                    <a:lnTo>
                      <a:pt x="767" y="2711"/>
                    </a:lnTo>
                    <a:lnTo>
                      <a:pt x="703" y="2677"/>
                    </a:lnTo>
                    <a:lnTo>
                      <a:pt x="636" y="2644"/>
                    </a:lnTo>
                    <a:lnTo>
                      <a:pt x="571" y="2613"/>
                    </a:lnTo>
                    <a:lnTo>
                      <a:pt x="509" y="2579"/>
                    </a:lnTo>
                    <a:lnTo>
                      <a:pt x="446" y="2548"/>
                    </a:lnTo>
                    <a:lnTo>
                      <a:pt x="386" y="2517"/>
                    </a:lnTo>
                    <a:lnTo>
                      <a:pt x="330" y="2487"/>
                    </a:lnTo>
                    <a:lnTo>
                      <a:pt x="275" y="2460"/>
                    </a:lnTo>
                    <a:lnTo>
                      <a:pt x="223" y="2434"/>
                    </a:lnTo>
                    <a:lnTo>
                      <a:pt x="177" y="2411"/>
                    </a:lnTo>
                    <a:lnTo>
                      <a:pt x="136" y="2389"/>
                    </a:lnTo>
                    <a:lnTo>
                      <a:pt x="98" y="2371"/>
                    </a:lnTo>
                    <a:lnTo>
                      <a:pt x="67" y="2354"/>
                    </a:lnTo>
                    <a:lnTo>
                      <a:pt x="40" y="2342"/>
                    </a:lnTo>
                    <a:lnTo>
                      <a:pt x="21" y="2332"/>
                    </a:lnTo>
                    <a:lnTo>
                      <a:pt x="11" y="2326"/>
                    </a:lnTo>
                    <a:lnTo>
                      <a:pt x="6" y="2324"/>
                    </a:lnTo>
                    <a:lnTo>
                      <a:pt x="2" y="2307"/>
                    </a:lnTo>
                    <a:lnTo>
                      <a:pt x="0" y="2287"/>
                    </a:lnTo>
                    <a:lnTo>
                      <a:pt x="0" y="2268"/>
                    </a:lnTo>
                    <a:lnTo>
                      <a:pt x="0" y="2246"/>
                    </a:lnTo>
                    <a:lnTo>
                      <a:pt x="9" y="2244"/>
                    </a:lnTo>
                    <a:lnTo>
                      <a:pt x="27" y="2238"/>
                    </a:lnTo>
                    <a:lnTo>
                      <a:pt x="54" y="2230"/>
                    </a:lnTo>
                    <a:lnTo>
                      <a:pt x="90" y="2220"/>
                    </a:lnTo>
                    <a:lnTo>
                      <a:pt x="132" y="2209"/>
                    </a:lnTo>
                    <a:lnTo>
                      <a:pt x="177" y="2197"/>
                    </a:lnTo>
                    <a:lnTo>
                      <a:pt x="225" y="2183"/>
                    </a:lnTo>
                    <a:lnTo>
                      <a:pt x="275" y="2169"/>
                    </a:lnTo>
                    <a:lnTo>
                      <a:pt x="325" y="2156"/>
                    </a:lnTo>
                    <a:lnTo>
                      <a:pt x="373" y="2144"/>
                    </a:lnTo>
                    <a:lnTo>
                      <a:pt x="419" y="2130"/>
                    </a:lnTo>
                    <a:lnTo>
                      <a:pt x="459" y="2120"/>
                    </a:lnTo>
                    <a:lnTo>
                      <a:pt x="494" y="2111"/>
                    </a:lnTo>
                    <a:lnTo>
                      <a:pt x="519" y="2103"/>
                    </a:lnTo>
                    <a:lnTo>
                      <a:pt x="536" y="2099"/>
                    </a:lnTo>
                    <a:lnTo>
                      <a:pt x="542" y="2097"/>
                    </a:lnTo>
                    <a:lnTo>
                      <a:pt x="544" y="2081"/>
                    </a:lnTo>
                    <a:lnTo>
                      <a:pt x="551" y="2038"/>
                    </a:lnTo>
                    <a:lnTo>
                      <a:pt x="559" y="1977"/>
                    </a:lnTo>
                    <a:lnTo>
                      <a:pt x="571" y="1907"/>
                    </a:lnTo>
                    <a:lnTo>
                      <a:pt x="586" y="1834"/>
                    </a:lnTo>
                    <a:lnTo>
                      <a:pt x="605" y="1767"/>
                    </a:lnTo>
                    <a:lnTo>
                      <a:pt x="621" y="1714"/>
                    </a:lnTo>
                    <a:lnTo>
                      <a:pt x="642" y="1685"/>
                    </a:lnTo>
                    <a:lnTo>
                      <a:pt x="778" y="16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5" name="Freeform 28"/>
              <p:cNvSpPr>
                <a:spLocks/>
              </p:cNvSpPr>
              <p:nvPr/>
            </p:nvSpPr>
            <p:spPr bwMode="auto">
              <a:xfrm>
                <a:off x="1232" y="280"/>
                <a:ext cx="505" cy="413"/>
              </a:xfrm>
              <a:custGeom>
                <a:avLst/>
                <a:gdLst>
                  <a:gd name="T0" fmla="*/ 505 w 409"/>
                  <a:gd name="T1" fmla="*/ 89 h 340"/>
                  <a:gd name="T2" fmla="*/ 495 w 409"/>
                  <a:gd name="T3" fmla="*/ 119 h 340"/>
                  <a:gd name="T4" fmla="*/ 477 w 409"/>
                  <a:gd name="T5" fmla="*/ 138 h 340"/>
                  <a:gd name="T6" fmla="*/ 456 w 409"/>
                  <a:gd name="T7" fmla="*/ 138 h 340"/>
                  <a:gd name="T8" fmla="*/ 432 w 409"/>
                  <a:gd name="T9" fmla="*/ 131 h 340"/>
                  <a:gd name="T10" fmla="*/ 412 w 409"/>
                  <a:gd name="T11" fmla="*/ 121 h 340"/>
                  <a:gd name="T12" fmla="*/ 389 w 409"/>
                  <a:gd name="T13" fmla="*/ 119 h 340"/>
                  <a:gd name="T14" fmla="*/ 361 w 409"/>
                  <a:gd name="T15" fmla="*/ 124 h 340"/>
                  <a:gd name="T16" fmla="*/ 335 w 409"/>
                  <a:gd name="T17" fmla="*/ 136 h 340"/>
                  <a:gd name="T18" fmla="*/ 306 w 409"/>
                  <a:gd name="T19" fmla="*/ 143 h 340"/>
                  <a:gd name="T20" fmla="*/ 278 w 409"/>
                  <a:gd name="T21" fmla="*/ 146 h 340"/>
                  <a:gd name="T22" fmla="*/ 253 w 409"/>
                  <a:gd name="T23" fmla="*/ 143 h 340"/>
                  <a:gd name="T24" fmla="*/ 232 w 409"/>
                  <a:gd name="T25" fmla="*/ 134 h 340"/>
                  <a:gd name="T26" fmla="*/ 211 w 409"/>
                  <a:gd name="T27" fmla="*/ 124 h 340"/>
                  <a:gd name="T28" fmla="*/ 199 w 409"/>
                  <a:gd name="T29" fmla="*/ 155 h 340"/>
                  <a:gd name="T30" fmla="*/ 168 w 409"/>
                  <a:gd name="T31" fmla="*/ 227 h 340"/>
                  <a:gd name="T32" fmla="*/ 121 w 409"/>
                  <a:gd name="T33" fmla="*/ 262 h 340"/>
                  <a:gd name="T34" fmla="*/ 104 w 409"/>
                  <a:gd name="T35" fmla="*/ 284 h 340"/>
                  <a:gd name="T36" fmla="*/ 90 w 409"/>
                  <a:gd name="T37" fmla="*/ 289 h 340"/>
                  <a:gd name="T38" fmla="*/ 93 w 409"/>
                  <a:gd name="T39" fmla="*/ 265 h 340"/>
                  <a:gd name="T40" fmla="*/ 123 w 409"/>
                  <a:gd name="T41" fmla="*/ 230 h 340"/>
                  <a:gd name="T42" fmla="*/ 163 w 409"/>
                  <a:gd name="T43" fmla="*/ 176 h 340"/>
                  <a:gd name="T44" fmla="*/ 173 w 409"/>
                  <a:gd name="T45" fmla="*/ 131 h 340"/>
                  <a:gd name="T46" fmla="*/ 165 w 409"/>
                  <a:gd name="T47" fmla="*/ 108 h 340"/>
                  <a:gd name="T48" fmla="*/ 142 w 409"/>
                  <a:gd name="T49" fmla="*/ 108 h 340"/>
                  <a:gd name="T50" fmla="*/ 147 w 409"/>
                  <a:gd name="T51" fmla="*/ 138 h 340"/>
                  <a:gd name="T52" fmla="*/ 135 w 409"/>
                  <a:gd name="T53" fmla="*/ 176 h 340"/>
                  <a:gd name="T54" fmla="*/ 98 w 409"/>
                  <a:gd name="T55" fmla="*/ 217 h 340"/>
                  <a:gd name="T56" fmla="*/ 64 w 409"/>
                  <a:gd name="T57" fmla="*/ 258 h 340"/>
                  <a:gd name="T58" fmla="*/ 57 w 409"/>
                  <a:gd name="T59" fmla="*/ 296 h 340"/>
                  <a:gd name="T60" fmla="*/ 98 w 409"/>
                  <a:gd name="T61" fmla="*/ 310 h 340"/>
                  <a:gd name="T62" fmla="*/ 98 w 409"/>
                  <a:gd name="T63" fmla="*/ 334 h 340"/>
                  <a:gd name="T64" fmla="*/ 116 w 409"/>
                  <a:gd name="T65" fmla="*/ 353 h 340"/>
                  <a:gd name="T66" fmla="*/ 128 w 409"/>
                  <a:gd name="T67" fmla="*/ 369 h 340"/>
                  <a:gd name="T68" fmla="*/ 119 w 409"/>
                  <a:gd name="T69" fmla="*/ 394 h 340"/>
                  <a:gd name="T70" fmla="*/ 98 w 409"/>
                  <a:gd name="T71" fmla="*/ 401 h 340"/>
                  <a:gd name="T72" fmla="*/ 62 w 409"/>
                  <a:gd name="T73" fmla="*/ 372 h 340"/>
                  <a:gd name="T74" fmla="*/ 31 w 409"/>
                  <a:gd name="T75" fmla="*/ 336 h 340"/>
                  <a:gd name="T76" fmla="*/ 16 w 409"/>
                  <a:gd name="T77" fmla="*/ 296 h 340"/>
                  <a:gd name="T78" fmla="*/ 14 w 409"/>
                  <a:gd name="T79" fmla="*/ 243 h 340"/>
                  <a:gd name="T80" fmla="*/ 21 w 409"/>
                  <a:gd name="T81" fmla="*/ 193 h 340"/>
                  <a:gd name="T82" fmla="*/ 0 w 409"/>
                  <a:gd name="T83" fmla="*/ 146 h 340"/>
                  <a:gd name="T84" fmla="*/ 28 w 409"/>
                  <a:gd name="T85" fmla="*/ 98 h 340"/>
                  <a:gd name="T86" fmla="*/ 59 w 409"/>
                  <a:gd name="T87" fmla="*/ 84 h 340"/>
                  <a:gd name="T88" fmla="*/ 80 w 409"/>
                  <a:gd name="T89" fmla="*/ 89 h 340"/>
                  <a:gd name="T90" fmla="*/ 104 w 409"/>
                  <a:gd name="T91" fmla="*/ 67 h 340"/>
                  <a:gd name="T92" fmla="*/ 135 w 409"/>
                  <a:gd name="T93" fmla="*/ 34 h 340"/>
                  <a:gd name="T94" fmla="*/ 175 w 409"/>
                  <a:gd name="T95" fmla="*/ 12 h 340"/>
                  <a:gd name="T96" fmla="*/ 219 w 409"/>
                  <a:gd name="T97" fmla="*/ 2 h 340"/>
                  <a:gd name="T98" fmla="*/ 275 w 409"/>
                  <a:gd name="T99" fmla="*/ 5 h 340"/>
                  <a:gd name="T100" fmla="*/ 348 w 409"/>
                  <a:gd name="T101" fmla="*/ 7 h 340"/>
                  <a:gd name="T102" fmla="*/ 420 w 409"/>
                  <a:gd name="T103" fmla="*/ 12 h 340"/>
                  <a:gd name="T104" fmla="*/ 479 w 409"/>
                  <a:gd name="T105" fmla="*/ 41 h 3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09"/>
                  <a:gd name="T160" fmla="*/ 0 h 340"/>
                  <a:gd name="T161" fmla="*/ 409 w 409"/>
                  <a:gd name="T162" fmla="*/ 340 h 3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09" h="340">
                    <a:moveTo>
                      <a:pt x="407" y="59"/>
                    </a:moveTo>
                    <a:lnTo>
                      <a:pt x="409" y="73"/>
                    </a:lnTo>
                    <a:lnTo>
                      <a:pt x="407" y="85"/>
                    </a:lnTo>
                    <a:lnTo>
                      <a:pt x="401" y="98"/>
                    </a:lnTo>
                    <a:lnTo>
                      <a:pt x="394" y="110"/>
                    </a:lnTo>
                    <a:lnTo>
                      <a:pt x="386" y="114"/>
                    </a:lnTo>
                    <a:lnTo>
                      <a:pt x="378" y="114"/>
                    </a:lnTo>
                    <a:lnTo>
                      <a:pt x="369" y="114"/>
                    </a:lnTo>
                    <a:lnTo>
                      <a:pt x="361" y="110"/>
                    </a:lnTo>
                    <a:lnTo>
                      <a:pt x="350" y="108"/>
                    </a:lnTo>
                    <a:lnTo>
                      <a:pt x="342" y="104"/>
                    </a:lnTo>
                    <a:lnTo>
                      <a:pt x="334" y="100"/>
                    </a:lnTo>
                    <a:lnTo>
                      <a:pt x="325" y="98"/>
                    </a:lnTo>
                    <a:lnTo>
                      <a:pt x="315" y="98"/>
                    </a:lnTo>
                    <a:lnTo>
                      <a:pt x="303" y="100"/>
                    </a:lnTo>
                    <a:lnTo>
                      <a:pt x="292" y="102"/>
                    </a:lnTo>
                    <a:lnTo>
                      <a:pt x="282" y="106"/>
                    </a:lnTo>
                    <a:lnTo>
                      <a:pt x="271" y="112"/>
                    </a:lnTo>
                    <a:lnTo>
                      <a:pt x="261" y="116"/>
                    </a:lnTo>
                    <a:lnTo>
                      <a:pt x="248" y="118"/>
                    </a:lnTo>
                    <a:lnTo>
                      <a:pt x="236" y="120"/>
                    </a:lnTo>
                    <a:lnTo>
                      <a:pt x="225" y="120"/>
                    </a:lnTo>
                    <a:lnTo>
                      <a:pt x="215" y="120"/>
                    </a:lnTo>
                    <a:lnTo>
                      <a:pt x="205" y="118"/>
                    </a:lnTo>
                    <a:lnTo>
                      <a:pt x="196" y="114"/>
                    </a:lnTo>
                    <a:lnTo>
                      <a:pt x="188" y="110"/>
                    </a:lnTo>
                    <a:lnTo>
                      <a:pt x="180" y="106"/>
                    </a:lnTo>
                    <a:lnTo>
                      <a:pt x="171" y="102"/>
                    </a:lnTo>
                    <a:lnTo>
                      <a:pt x="163" y="96"/>
                    </a:lnTo>
                    <a:lnTo>
                      <a:pt x="161" y="128"/>
                    </a:lnTo>
                    <a:lnTo>
                      <a:pt x="154" y="159"/>
                    </a:lnTo>
                    <a:lnTo>
                      <a:pt x="136" y="187"/>
                    </a:lnTo>
                    <a:lnTo>
                      <a:pt x="109" y="208"/>
                    </a:lnTo>
                    <a:lnTo>
                      <a:pt x="98" y="216"/>
                    </a:lnTo>
                    <a:lnTo>
                      <a:pt x="90" y="224"/>
                    </a:lnTo>
                    <a:lnTo>
                      <a:pt x="84" y="234"/>
                    </a:lnTo>
                    <a:lnTo>
                      <a:pt x="79" y="246"/>
                    </a:lnTo>
                    <a:lnTo>
                      <a:pt x="73" y="238"/>
                    </a:lnTo>
                    <a:lnTo>
                      <a:pt x="73" y="228"/>
                    </a:lnTo>
                    <a:lnTo>
                      <a:pt x="75" y="218"/>
                    </a:lnTo>
                    <a:lnTo>
                      <a:pt x="79" y="208"/>
                    </a:lnTo>
                    <a:lnTo>
                      <a:pt x="100" y="189"/>
                    </a:lnTo>
                    <a:lnTo>
                      <a:pt x="119" y="167"/>
                    </a:lnTo>
                    <a:lnTo>
                      <a:pt x="132" y="145"/>
                    </a:lnTo>
                    <a:lnTo>
                      <a:pt x="140" y="120"/>
                    </a:lnTo>
                    <a:lnTo>
                      <a:pt x="140" y="108"/>
                    </a:lnTo>
                    <a:lnTo>
                      <a:pt x="138" y="96"/>
                    </a:lnTo>
                    <a:lnTo>
                      <a:pt x="134" y="89"/>
                    </a:lnTo>
                    <a:lnTo>
                      <a:pt x="123" y="79"/>
                    </a:lnTo>
                    <a:lnTo>
                      <a:pt x="115" y="89"/>
                    </a:lnTo>
                    <a:lnTo>
                      <a:pt x="117" y="100"/>
                    </a:lnTo>
                    <a:lnTo>
                      <a:pt x="119" y="114"/>
                    </a:lnTo>
                    <a:lnTo>
                      <a:pt x="115" y="126"/>
                    </a:lnTo>
                    <a:lnTo>
                      <a:pt x="109" y="145"/>
                    </a:lnTo>
                    <a:lnTo>
                      <a:pt x="96" y="163"/>
                    </a:lnTo>
                    <a:lnTo>
                      <a:pt x="79" y="179"/>
                    </a:lnTo>
                    <a:lnTo>
                      <a:pt x="65" y="196"/>
                    </a:lnTo>
                    <a:lnTo>
                      <a:pt x="52" y="212"/>
                    </a:lnTo>
                    <a:lnTo>
                      <a:pt x="44" y="228"/>
                    </a:lnTo>
                    <a:lnTo>
                      <a:pt x="46" y="244"/>
                    </a:lnTo>
                    <a:lnTo>
                      <a:pt x="61" y="261"/>
                    </a:lnTo>
                    <a:lnTo>
                      <a:pt x="79" y="255"/>
                    </a:lnTo>
                    <a:lnTo>
                      <a:pt x="77" y="267"/>
                    </a:lnTo>
                    <a:lnTo>
                      <a:pt x="79" y="275"/>
                    </a:lnTo>
                    <a:lnTo>
                      <a:pt x="86" y="283"/>
                    </a:lnTo>
                    <a:lnTo>
                      <a:pt x="94" y="291"/>
                    </a:lnTo>
                    <a:lnTo>
                      <a:pt x="100" y="297"/>
                    </a:lnTo>
                    <a:lnTo>
                      <a:pt x="104" y="304"/>
                    </a:lnTo>
                    <a:lnTo>
                      <a:pt x="104" y="314"/>
                    </a:lnTo>
                    <a:lnTo>
                      <a:pt x="96" y="324"/>
                    </a:lnTo>
                    <a:lnTo>
                      <a:pt x="96" y="340"/>
                    </a:lnTo>
                    <a:lnTo>
                      <a:pt x="79" y="330"/>
                    </a:lnTo>
                    <a:lnTo>
                      <a:pt x="65" y="318"/>
                    </a:lnTo>
                    <a:lnTo>
                      <a:pt x="50" y="306"/>
                    </a:lnTo>
                    <a:lnTo>
                      <a:pt x="36" y="293"/>
                    </a:lnTo>
                    <a:lnTo>
                      <a:pt x="25" y="277"/>
                    </a:lnTo>
                    <a:lnTo>
                      <a:pt x="17" y="261"/>
                    </a:lnTo>
                    <a:lnTo>
                      <a:pt x="13" y="244"/>
                    </a:lnTo>
                    <a:lnTo>
                      <a:pt x="11" y="226"/>
                    </a:lnTo>
                    <a:lnTo>
                      <a:pt x="11" y="200"/>
                    </a:lnTo>
                    <a:lnTo>
                      <a:pt x="17" y="179"/>
                    </a:lnTo>
                    <a:lnTo>
                      <a:pt x="17" y="159"/>
                    </a:lnTo>
                    <a:lnTo>
                      <a:pt x="0" y="138"/>
                    </a:lnTo>
                    <a:lnTo>
                      <a:pt x="0" y="120"/>
                    </a:lnTo>
                    <a:lnTo>
                      <a:pt x="9" y="98"/>
                    </a:lnTo>
                    <a:lnTo>
                      <a:pt x="23" y="81"/>
                    </a:lnTo>
                    <a:lnTo>
                      <a:pt x="40" y="67"/>
                    </a:lnTo>
                    <a:lnTo>
                      <a:pt x="48" y="69"/>
                    </a:lnTo>
                    <a:lnTo>
                      <a:pt x="57" y="71"/>
                    </a:lnTo>
                    <a:lnTo>
                      <a:pt x="65" y="73"/>
                    </a:lnTo>
                    <a:lnTo>
                      <a:pt x="75" y="73"/>
                    </a:lnTo>
                    <a:lnTo>
                      <a:pt x="84" y="55"/>
                    </a:lnTo>
                    <a:lnTo>
                      <a:pt x="94" y="40"/>
                    </a:lnTo>
                    <a:lnTo>
                      <a:pt x="109" y="28"/>
                    </a:lnTo>
                    <a:lnTo>
                      <a:pt x="123" y="18"/>
                    </a:lnTo>
                    <a:lnTo>
                      <a:pt x="142" y="10"/>
                    </a:lnTo>
                    <a:lnTo>
                      <a:pt x="161" y="6"/>
                    </a:lnTo>
                    <a:lnTo>
                      <a:pt x="177" y="2"/>
                    </a:lnTo>
                    <a:lnTo>
                      <a:pt x="196" y="0"/>
                    </a:lnTo>
                    <a:lnTo>
                      <a:pt x="223" y="4"/>
                    </a:lnTo>
                    <a:lnTo>
                      <a:pt x="252" y="6"/>
                    </a:lnTo>
                    <a:lnTo>
                      <a:pt x="282" y="6"/>
                    </a:lnTo>
                    <a:lnTo>
                      <a:pt x="311" y="6"/>
                    </a:lnTo>
                    <a:lnTo>
                      <a:pt x="340" y="10"/>
                    </a:lnTo>
                    <a:lnTo>
                      <a:pt x="365" y="18"/>
                    </a:lnTo>
                    <a:lnTo>
                      <a:pt x="388" y="34"/>
                    </a:lnTo>
                    <a:lnTo>
                      <a:pt x="407" y="59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6" name="Freeform 29"/>
              <p:cNvSpPr>
                <a:spLocks/>
              </p:cNvSpPr>
              <p:nvPr/>
            </p:nvSpPr>
            <p:spPr bwMode="auto">
              <a:xfrm>
                <a:off x="3313" y="297"/>
                <a:ext cx="1900" cy="109"/>
              </a:xfrm>
              <a:custGeom>
                <a:avLst/>
                <a:gdLst>
                  <a:gd name="T0" fmla="*/ 1225 w 1536"/>
                  <a:gd name="T1" fmla="*/ 109 h 90"/>
                  <a:gd name="T2" fmla="*/ 1178 w 1536"/>
                  <a:gd name="T3" fmla="*/ 109 h 90"/>
                  <a:gd name="T4" fmla="*/ 1111 w 1536"/>
                  <a:gd name="T5" fmla="*/ 109 h 90"/>
                  <a:gd name="T6" fmla="*/ 1032 w 1536"/>
                  <a:gd name="T7" fmla="*/ 109 h 90"/>
                  <a:gd name="T8" fmla="*/ 951 w 1536"/>
                  <a:gd name="T9" fmla="*/ 109 h 90"/>
                  <a:gd name="T10" fmla="*/ 877 w 1536"/>
                  <a:gd name="T11" fmla="*/ 109 h 90"/>
                  <a:gd name="T12" fmla="*/ 820 w 1536"/>
                  <a:gd name="T13" fmla="*/ 109 h 90"/>
                  <a:gd name="T14" fmla="*/ 787 w 1536"/>
                  <a:gd name="T15" fmla="*/ 109 h 90"/>
                  <a:gd name="T16" fmla="*/ 407 w 1536"/>
                  <a:gd name="T17" fmla="*/ 86 h 90"/>
                  <a:gd name="T18" fmla="*/ 20 w 1536"/>
                  <a:gd name="T19" fmla="*/ 59 h 90"/>
                  <a:gd name="T20" fmla="*/ 5 w 1536"/>
                  <a:gd name="T21" fmla="*/ 42 h 90"/>
                  <a:gd name="T22" fmla="*/ 0 w 1536"/>
                  <a:gd name="T23" fmla="*/ 27 h 90"/>
                  <a:gd name="T24" fmla="*/ 7 w 1536"/>
                  <a:gd name="T25" fmla="*/ 19 h 90"/>
                  <a:gd name="T26" fmla="*/ 696 w 1536"/>
                  <a:gd name="T27" fmla="*/ 47 h 90"/>
                  <a:gd name="T28" fmla="*/ 740 w 1536"/>
                  <a:gd name="T29" fmla="*/ 47 h 90"/>
                  <a:gd name="T30" fmla="*/ 845 w 1536"/>
                  <a:gd name="T31" fmla="*/ 47 h 90"/>
                  <a:gd name="T32" fmla="*/ 980 w 1536"/>
                  <a:gd name="T33" fmla="*/ 50 h 90"/>
                  <a:gd name="T34" fmla="*/ 1103 w 1536"/>
                  <a:gd name="T35" fmla="*/ 54 h 90"/>
                  <a:gd name="T36" fmla="*/ 1235 w 1536"/>
                  <a:gd name="T37" fmla="*/ 57 h 90"/>
                  <a:gd name="T38" fmla="*/ 1369 w 1536"/>
                  <a:gd name="T39" fmla="*/ 54 h 90"/>
                  <a:gd name="T40" fmla="*/ 1503 w 1536"/>
                  <a:gd name="T41" fmla="*/ 45 h 90"/>
                  <a:gd name="T42" fmla="*/ 1627 w 1536"/>
                  <a:gd name="T43" fmla="*/ 34 h 90"/>
                  <a:gd name="T44" fmla="*/ 1738 w 1536"/>
                  <a:gd name="T45" fmla="*/ 22 h 90"/>
                  <a:gd name="T46" fmla="*/ 1823 w 1536"/>
                  <a:gd name="T47" fmla="*/ 12 h 90"/>
                  <a:gd name="T48" fmla="*/ 1880 w 1536"/>
                  <a:gd name="T49" fmla="*/ 2 h 90"/>
                  <a:gd name="T50" fmla="*/ 1900 w 1536"/>
                  <a:gd name="T51" fmla="*/ 0 h 90"/>
                  <a:gd name="T52" fmla="*/ 1885 w 1536"/>
                  <a:gd name="T53" fmla="*/ 38 h 90"/>
                  <a:gd name="T54" fmla="*/ 1864 w 1536"/>
                  <a:gd name="T55" fmla="*/ 42 h 90"/>
                  <a:gd name="T56" fmla="*/ 1823 w 1536"/>
                  <a:gd name="T57" fmla="*/ 52 h 90"/>
                  <a:gd name="T58" fmla="*/ 1761 w 1536"/>
                  <a:gd name="T59" fmla="*/ 62 h 90"/>
                  <a:gd name="T60" fmla="*/ 1681 w 1536"/>
                  <a:gd name="T61" fmla="*/ 74 h 90"/>
                  <a:gd name="T62" fmla="*/ 1578 w 1536"/>
                  <a:gd name="T63" fmla="*/ 86 h 90"/>
                  <a:gd name="T64" fmla="*/ 1457 w 1536"/>
                  <a:gd name="T65" fmla="*/ 97 h 90"/>
                  <a:gd name="T66" fmla="*/ 1315 w 1536"/>
                  <a:gd name="T67" fmla="*/ 107 h 9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36"/>
                  <a:gd name="T103" fmla="*/ 0 h 90"/>
                  <a:gd name="T104" fmla="*/ 1536 w 1536"/>
                  <a:gd name="T105" fmla="*/ 90 h 9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36" h="90">
                    <a:moveTo>
                      <a:pt x="1000" y="90"/>
                    </a:moveTo>
                    <a:lnTo>
                      <a:pt x="990" y="90"/>
                    </a:lnTo>
                    <a:lnTo>
                      <a:pt x="973" y="90"/>
                    </a:lnTo>
                    <a:lnTo>
                      <a:pt x="952" y="90"/>
                    </a:lnTo>
                    <a:lnTo>
                      <a:pt x="925" y="90"/>
                    </a:lnTo>
                    <a:lnTo>
                      <a:pt x="898" y="90"/>
                    </a:lnTo>
                    <a:lnTo>
                      <a:pt x="867" y="90"/>
                    </a:lnTo>
                    <a:lnTo>
                      <a:pt x="834" y="90"/>
                    </a:lnTo>
                    <a:lnTo>
                      <a:pt x="800" y="90"/>
                    </a:lnTo>
                    <a:lnTo>
                      <a:pt x="769" y="90"/>
                    </a:lnTo>
                    <a:lnTo>
                      <a:pt x="738" y="90"/>
                    </a:lnTo>
                    <a:lnTo>
                      <a:pt x="709" y="90"/>
                    </a:lnTo>
                    <a:lnTo>
                      <a:pt x="683" y="90"/>
                    </a:lnTo>
                    <a:lnTo>
                      <a:pt x="663" y="90"/>
                    </a:lnTo>
                    <a:lnTo>
                      <a:pt x="646" y="90"/>
                    </a:lnTo>
                    <a:lnTo>
                      <a:pt x="636" y="90"/>
                    </a:lnTo>
                    <a:lnTo>
                      <a:pt x="631" y="90"/>
                    </a:lnTo>
                    <a:lnTo>
                      <a:pt x="329" y="71"/>
                    </a:lnTo>
                    <a:lnTo>
                      <a:pt x="25" y="49"/>
                    </a:lnTo>
                    <a:lnTo>
                      <a:pt x="16" y="49"/>
                    </a:lnTo>
                    <a:lnTo>
                      <a:pt x="10" y="43"/>
                    </a:lnTo>
                    <a:lnTo>
                      <a:pt x="4" y="35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6" y="16"/>
                    </a:lnTo>
                    <a:lnTo>
                      <a:pt x="10" y="12"/>
                    </a:lnTo>
                    <a:lnTo>
                      <a:pt x="563" y="39"/>
                    </a:lnTo>
                    <a:lnTo>
                      <a:pt x="573" y="39"/>
                    </a:lnTo>
                    <a:lnTo>
                      <a:pt x="598" y="39"/>
                    </a:lnTo>
                    <a:lnTo>
                      <a:pt x="636" y="39"/>
                    </a:lnTo>
                    <a:lnTo>
                      <a:pt x="683" y="39"/>
                    </a:lnTo>
                    <a:lnTo>
                      <a:pt x="738" y="41"/>
                    </a:lnTo>
                    <a:lnTo>
                      <a:pt x="792" y="41"/>
                    </a:lnTo>
                    <a:lnTo>
                      <a:pt x="844" y="43"/>
                    </a:lnTo>
                    <a:lnTo>
                      <a:pt x="892" y="45"/>
                    </a:lnTo>
                    <a:lnTo>
                      <a:pt x="944" y="47"/>
                    </a:lnTo>
                    <a:lnTo>
                      <a:pt x="998" y="47"/>
                    </a:lnTo>
                    <a:lnTo>
                      <a:pt x="1053" y="47"/>
                    </a:lnTo>
                    <a:lnTo>
                      <a:pt x="1107" y="45"/>
                    </a:lnTo>
                    <a:lnTo>
                      <a:pt x="1161" y="41"/>
                    </a:lnTo>
                    <a:lnTo>
                      <a:pt x="1215" y="37"/>
                    </a:lnTo>
                    <a:lnTo>
                      <a:pt x="1267" y="33"/>
                    </a:lnTo>
                    <a:lnTo>
                      <a:pt x="1315" y="28"/>
                    </a:lnTo>
                    <a:lnTo>
                      <a:pt x="1361" y="24"/>
                    </a:lnTo>
                    <a:lnTo>
                      <a:pt x="1405" y="18"/>
                    </a:lnTo>
                    <a:lnTo>
                      <a:pt x="1442" y="14"/>
                    </a:lnTo>
                    <a:lnTo>
                      <a:pt x="1474" y="10"/>
                    </a:lnTo>
                    <a:lnTo>
                      <a:pt x="1501" y="6"/>
                    </a:lnTo>
                    <a:lnTo>
                      <a:pt x="1520" y="2"/>
                    </a:lnTo>
                    <a:lnTo>
                      <a:pt x="1532" y="0"/>
                    </a:lnTo>
                    <a:lnTo>
                      <a:pt x="1536" y="0"/>
                    </a:lnTo>
                    <a:lnTo>
                      <a:pt x="1526" y="31"/>
                    </a:lnTo>
                    <a:lnTo>
                      <a:pt x="1524" y="31"/>
                    </a:lnTo>
                    <a:lnTo>
                      <a:pt x="1517" y="33"/>
                    </a:lnTo>
                    <a:lnTo>
                      <a:pt x="1507" y="35"/>
                    </a:lnTo>
                    <a:lnTo>
                      <a:pt x="1492" y="39"/>
                    </a:lnTo>
                    <a:lnTo>
                      <a:pt x="1474" y="43"/>
                    </a:lnTo>
                    <a:lnTo>
                      <a:pt x="1451" y="47"/>
                    </a:lnTo>
                    <a:lnTo>
                      <a:pt x="1424" y="51"/>
                    </a:lnTo>
                    <a:lnTo>
                      <a:pt x="1394" y="55"/>
                    </a:lnTo>
                    <a:lnTo>
                      <a:pt x="1359" y="61"/>
                    </a:lnTo>
                    <a:lnTo>
                      <a:pt x="1319" y="65"/>
                    </a:lnTo>
                    <a:lnTo>
                      <a:pt x="1276" y="71"/>
                    </a:lnTo>
                    <a:lnTo>
                      <a:pt x="1230" y="75"/>
                    </a:lnTo>
                    <a:lnTo>
                      <a:pt x="1178" y="80"/>
                    </a:lnTo>
                    <a:lnTo>
                      <a:pt x="1123" y="84"/>
                    </a:lnTo>
                    <a:lnTo>
                      <a:pt x="1063" y="88"/>
                    </a:lnTo>
                    <a:lnTo>
                      <a:pt x="1000" y="90"/>
                    </a:lnTo>
                    <a:close/>
                  </a:path>
                </a:pathLst>
              </a:custGeom>
              <a:solidFill>
                <a:srgbClr val="A8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7" name="Freeform 30"/>
              <p:cNvSpPr>
                <a:spLocks/>
              </p:cNvSpPr>
              <p:nvPr/>
            </p:nvSpPr>
            <p:spPr bwMode="auto">
              <a:xfrm>
                <a:off x="1417" y="312"/>
                <a:ext cx="261" cy="81"/>
              </a:xfrm>
              <a:custGeom>
                <a:avLst/>
                <a:gdLst>
                  <a:gd name="T0" fmla="*/ 106 w 211"/>
                  <a:gd name="T1" fmla="*/ 2 h 67"/>
                  <a:gd name="T2" fmla="*/ 93 w 211"/>
                  <a:gd name="T3" fmla="*/ 17 h 67"/>
                  <a:gd name="T4" fmla="*/ 68 w 211"/>
                  <a:gd name="T5" fmla="*/ 28 h 67"/>
                  <a:gd name="T6" fmla="*/ 47 w 211"/>
                  <a:gd name="T7" fmla="*/ 37 h 67"/>
                  <a:gd name="T8" fmla="*/ 37 w 211"/>
                  <a:gd name="T9" fmla="*/ 40 h 67"/>
                  <a:gd name="T10" fmla="*/ 49 w 211"/>
                  <a:gd name="T11" fmla="*/ 52 h 67"/>
                  <a:gd name="T12" fmla="*/ 68 w 211"/>
                  <a:gd name="T13" fmla="*/ 62 h 67"/>
                  <a:gd name="T14" fmla="*/ 85 w 211"/>
                  <a:gd name="T15" fmla="*/ 64 h 67"/>
                  <a:gd name="T16" fmla="*/ 106 w 211"/>
                  <a:gd name="T17" fmla="*/ 62 h 67"/>
                  <a:gd name="T18" fmla="*/ 124 w 211"/>
                  <a:gd name="T19" fmla="*/ 52 h 67"/>
                  <a:gd name="T20" fmla="*/ 142 w 211"/>
                  <a:gd name="T21" fmla="*/ 42 h 67"/>
                  <a:gd name="T22" fmla="*/ 163 w 211"/>
                  <a:gd name="T23" fmla="*/ 33 h 67"/>
                  <a:gd name="T24" fmla="*/ 183 w 211"/>
                  <a:gd name="T25" fmla="*/ 25 h 67"/>
                  <a:gd name="T26" fmla="*/ 204 w 211"/>
                  <a:gd name="T27" fmla="*/ 23 h 67"/>
                  <a:gd name="T28" fmla="*/ 223 w 211"/>
                  <a:gd name="T29" fmla="*/ 23 h 67"/>
                  <a:gd name="T30" fmla="*/ 242 w 211"/>
                  <a:gd name="T31" fmla="*/ 28 h 67"/>
                  <a:gd name="T32" fmla="*/ 261 w 211"/>
                  <a:gd name="T33" fmla="*/ 40 h 67"/>
                  <a:gd name="T34" fmla="*/ 254 w 211"/>
                  <a:gd name="T35" fmla="*/ 50 h 67"/>
                  <a:gd name="T36" fmla="*/ 240 w 211"/>
                  <a:gd name="T37" fmla="*/ 50 h 67"/>
                  <a:gd name="T38" fmla="*/ 230 w 211"/>
                  <a:gd name="T39" fmla="*/ 45 h 67"/>
                  <a:gd name="T40" fmla="*/ 216 w 211"/>
                  <a:gd name="T41" fmla="*/ 42 h 67"/>
                  <a:gd name="T42" fmla="*/ 189 w 211"/>
                  <a:gd name="T43" fmla="*/ 47 h 67"/>
                  <a:gd name="T44" fmla="*/ 163 w 211"/>
                  <a:gd name="T45" fmla="*/ 57 h 67"/>
                  <a:gd name="T46" fmla="*/ 135 w 211"/>
                  <a:gd name="T47" fmla="*/ 66 h 67"/>
                  <a:gd name="T48" fmla="*/ 106 w 211"/>
                  <a:gd name="T49" fmla="*/ 76 h 67"/>
                  <a:gd name="T50" fmla="*/ 80 w 211"/>
                  <a:gd name="T51" fmla="*/ 81 h 67"/>
                  <a:gd name="T52" fmla="*/ 54 w 211"/>
                  <a:gd name="T53" fmla="*/ 79 h 67"/>
                  <a:gd name="T54" fmla="*/ 33 w 211"/>
                  <a:gd name="T55" fmla="*/ 66 h 67"/>
                  <a:gd name="T56" fmla="*/ 14 w 211"/>
                  <a:gd name="T57" fmla="*/ 40 h 67"/>
                  <a:gd name="T58" fmla="*/ 11 w 211"/>
                  <a:gd name="T59" fmla="*/ 40 h 67"/>
                  <a:gd name="T60" fmla="*/ 5 w 211"/>
                  <a:gd name="T61" fmla="*/ 40 h 67"/>
                  <a:gd name="T62" fmla="*/ 2 w 211"/>
                  <a:gd name="T63" fmla="*/ 37 h 67"/>
                  <a:gd name="T64" fmla="*/ 0 w 211"/>
                  <a:gd name="T65" fmla="*/ 35 h 67"/>
                  <a:gd name="T66" fmla="*/ 2 w 211"/>
                  <a:gd name="T67" fmla="*/ 28 h 67"/>
                  <a:gd name="T68" fmla="*/ 14 w 211"/>
                  <a:gd name="T69" fmla="*/ 19 h 67"/>
                  <a:gd name="T70" fmla="*/ 28 w 211"/>
                  <a:gd name="T71" fmla="*/ 15 h 67"/>
                  <a:gd name="T72" fmla="*/ 47 w 211"/>
                  <a:gd name="T73" fmla="*/ 7 h 67"/>
                  <a:gd name="T74" fmla="*/ 64 w 211"/>
                  <a:gd name="T75" fmla="*/ 2 h 67"/>
                  <a:gd name="T76" fmla="*/ 80 w 211"/>
                  <a:gd name="T77" fmla="*/ 0 h 67"/>
                  <a:gd name="T78" fmla="*/ 95 w 211"/>
                  <a:gd name="T79" fmla="*/ 0 h 67"/>
                  <a:gd name="T80" fmla="*/ 106 w 211"/>
                  <a:gd name="T81" fmla="*/ 2 h 6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1"/>
                  <a:gd name="T124" fmla="*/ 0 h 67"/>
                  <a:gd name="T125" fmla="*/ 211 w 211"/>
                  <a:gd name="T126" fmla="*/ 67 h 6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1" h="67">
                    <a:moveTo>
                      <a:pt x="86" y="2"/>
                    </a:moveTo>
                    <a:lnTo>
                      <a:pt x="75" y="14"/>
                    </a:lnTo>
                    <a:lnTo>
                      <a:pt x="55" y="23"/>
                    </a:lnTo>
                    <a:lnTo>
                      <a:pt x="38" y="31"/>
                    </a:lnTo>
                    <a:lnTo>
                      <a:pt x="30" y="33"/>
                    </a:lnTo>
                    <a:lnTo>
                      <a:pt x="40" y="43"/>
                    </a:lnTo>
                    <a:lnTo>
                      <a:pt x="55" y="51"/>
                    </a:lnTo>
                    <a:lnTo>
                      <a:pt x="69" y="53"/>
                    </a:lnTo>
                    <a:lnTo>
                      <a:pt x="86" y="51"/>
                    </a:lnTo>
                    <a:lnTo>
                      <a:pt x="100" y="43"/>
                    </a:lnTo>
                    <a:lnTo>
                      <a:pt x="115" y="35"/>
                    </a:lnTo>
                    <a:lnTo>
                      <a:pt x="132" y="27"/>
                    </a:lnTo>
                    <a:lnTo>
                      <a:pt x="148" y="21"/>
                    </a:lnTo>
                    <a:lnTo>
                      <a:pt x="165" y="19"/>
                    </a:lnTo>
                    <a:lnTo>
                      <a:pt x="180" y="19"/>
                    </a:lnTo>
                    <a:lnTo>
                      <a:pt x="196" y="23"/>
                    </a:lnTo>
                    <a:lnTo>
                      <a:pt x="211" y="33"/>
                    </a:lnTo>
                    <a:lnTo>
                      <a:pt x="205" y="41"/>
                    </a:lnTo>
                    <a:lnTo>
                      <a:pt x="194" y="41"/>
                    </a:lnTo>
                    <a:lnTo>
                      <a:pt x="186" y="37"/>
                    </a:lnTo>
                    <a:lnTo>
                      <a:pt x="175" y="35"/>
                    </a:lnTo>
                    <a:lnTo>
                      <a:pt x="153" y="39"/>
                    </a:lnTo>
                    <a:lnTo>
                      <a:pt x="132" y="47"/>
                    </a:lnTo>
                    <a:lnTo>
                      <a:pt x="109" y="55"/>
                    </a:lnTo>
                    <a:lnTo>
                      <a:pt x="86" y="63"/>
                    </a:lnTo>
                    <a:lnTo>
                      <a:pt x="65" y="67"/>
                    </a:lnTo>
                    <a:lnTo>
                      <a:pt x="44" y="65"/>
                    </a:lnTo>
                    <a:lnTo>
                      <a:pt x="27" y="55"/>
                    </a:lnTo>
                    <a:lnTo>
                      <a:pt x="11" y="33"/>
                    </a:lnTo>
                    <a:lnTo>
                      <a:pt x="9" y="33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11" y="16"/>
                    </a:lnTo>
                    <a:lnTo>
                      <a:pt x="23" y="12"/>
                    </a:lnTo>
                    <a:lnTo>
                      <a:pt x="38" y="6"/>
                    </a:lnTo>
                    <a:lnTo>
                      <a:pt x="52" y="2"/>
                    </a:lnTo>
                    <a:lnTo>
                      <a:pt x="65" y="0"/>
                    </a:lnTo>
                    <a:lnTo>
                      <a:pt x="77" y="0"/>
                    </a:lnTo>
                    <a:lnTo>
                      <a:pt x="8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8" name="Freeform 31"/>
              <p:cNvSpPr>
                <a:spLocks/>
              </p:cNvSpPr>
              <p:nvPr/>
            </p:nvSpPr>
            <p:spPr bwMode="auto">
              <a:xfrm>
                <a:off x="1263" y="381"/>
                <a:ext cx="66" cy="92"/>
              </a:xfrm>
              <a:custGeom>
                <a:avLst/>
                <a:gdLst>
                  <a:gd name="T0" fmla="*/ 35 w 54"/>
                  <a:gd name="T1" fmla="*/ 12 h 76"/>
                  <a:gd name="T2" fmla="*/ 26 w 54"/>
                  <a:gd name="T3" fmla="*/ 23 h 76"/>
                  <a:gd name="T4" fmla="*/ 26 w 54"/>
                  <a:gd name="T5" fmla="*/ 42 h 76"/>
                  <a:gd name="T6" fmla="*/ 28 w 54"/>
                  <a:gd name="T7" fmla="*/ 59 h 76"/>
                  <a:gd name="T8" fmla="*/ 33 w 54"/>
                  <a:gd name="T9" fmla="*/ 67 h 76"/>
                  <a:gd name="T10" fmla="*/ 44 w 54"/>
                  <a:gd name="T11" fmla="*/ 52 h 76"/>
                  <a:gd name="T12" fmla="*/ 44 w 54"/>
                  <a:gd name="T13" fmla="*/ 35 h 76"/>
                  <a:gd name="T14" fmla="*/ 49 w 54"/>
                  <a:gd name="T15" fmla="*/ 28 h 76"/>
                  <a:gd name="T16" fmla="*/ 66 w 54"/>
                  <a:gd name="T17" fmla="*/ 40 h 76"/>
                  <a:gd name="T18" fmla="*/ 64 w 54"/>
                  <a:gd name="T19" fmla="*/ 57 h 76"/>
                  <a:gd name="T20" fmla="*/ 54 w 54"/>
                  <a:gd name="T21" fmla="*/ 74 h 76"/>
                  <a:gd name="T22" fmla="*/ 35 w 54"/>
                  <a:gd name="T23" fmla="*/ 87 h 76"/>
                  <a:gd name="T24" fmla="*/ 18 w 54"/>
                  <a:gd name="T25" fmla="*/ 92 h 76"/>
                  <a:gd name="T26" fmla="*/ 5 w 54"/>
                  <a:gd name="T27" fmla="*/ 75 h 76"/>
                  <a:gd name="T28" fmla="*/ 0 w 54"/>
                  <a:gd name="T29" fmla="*/ 57 h 76"/>
                  <a:gd name="T30" fmla="*/ 0 w 54"/>
                  <a:gd name="T31" fmla="*/ 38 h 76"/>
                  <a:gd name="T32" fmla="*/ 2 w 54"/>
                  <a:gd name="T33" fmla="*/ 18 h 76"/>
                  <a:gd name="T34" fmla="*/ 11 w 54"/>
                  <a:gd name="T35" fmla="*/ 10 h 76"/>
                  <a:gd name="T36" fmla="*/ 23 w 54"/>
                  <a:gd name="T37" fmla="*/ 0 h 76"/>
                  <a:gd name="T38" fmla="*/ 33 w 54"/>
                  <a:gd name="T39" fmla="*/ 0 h 76"/>
                  <a:gd name="T40" fmla="*/ 35 w 54"/>
                  <a:gd name="T41" fmla="*/ 12 h 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76"/>
                  <a:gd name="T65" fmla="*/ 54 w 54"/>
                  <a:gd name="T66" fmla="*/ 76 h 7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76">
                    <a:moveTo>
                      <a:pt x="29" y="10"/>
                    </a:moveTo>
                    <a:lnTo>
                      <a:pt x="21" y="19"/>
                    </a:lnTo>
                    <a:lnTo>
                      <a:pt x="21" y="35"/>
                    </a:lnTo>
                    <a:lnTo>
                      <a:pt x="23" y="49"/>
                    </a:lnTo>
                    <a:lnTo>
                      <a:pt x="27" y="55"/>
                    </a:lnTo>
                    <a:lnTo>
                      <a:pt x="36" y="43"/>
                    </a:lnTo>
                    <a:lnTo>
                      <a:pt x="36" y="29"/>
                    </a:lnTo>
                    <a:lnTo>
                      <a:pt x="40" y="23"/>
                    </a:lnTo>
                    <a:lnTo>
                      <a:pt x="54" y="33"/>
                    </a:lnTo>
                    <a:lnTo>
                      <a:pt x="52" y="47"/>
                    </a:lnTo>
                    <a:lnTo>
                      <a:pt x="44" y="61"/>
                    </a:lnTo>
                    <a:lnTo>
                      <a:pt x="29" y="72"/>
                    </a:lnTo>
                    <a:lnTo>
                      <a:pt x="15" y="76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0" y="31"/>
                    </a:lnTo>
                    <a:lnTo>
                      <a:pt x="2" y="15"/>
                    </a:lnTo>
                    <a:lnTo>
                      <a:pt x="9" y="8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2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9" name="Freeform 32"/>
              <p:cNvSpPr>
                <a:spLocks/>
              </p:cNvSpPr>
              <p:nvPr/>
            </p:nvSpPr>
            <p:spPr bwMode="auto">
              <a:xfrm>
                <a:off x="3280" y="388"/>
                <a:ext cx="1899" cy="1713"/>
              </a:xfrm>
              <a:custGeom>
                <a:avLst/>
                <a:gdLst>
                  <a:gd name="T0" fmla="*/ 1759 w 1536"/>
                  <a:gd name="T1" fmla="*/ 895 h 1410"/>
                  <a:gd name="T2" fmla="*/ 891 w 1536"/>
                  <a:gd name="T3" fmla="*/ 1508 h 1410"/>
                  <a:gd name="T4" fmla="*/ 1008 w 1536"/>
                  <a:gd name="T5" fmla="*/ 1498 h 1410"/>
                  <a:gd name="T6" fmla="*/ 1327 w 1536"/>
                  <a:gd name="T7" fmla="*/ 1544 h 1410"/>
                  <a:gd name="T8" fmla="*/ 1595 w 1536"/>
                  <a:gd name="T9" fmla="*/ 1579 h 1410"/>
                  <a:gd name="T10" fmla="*/ 1667 w 1536"/>
                  <a:gd name="T11" fmla="*/ 543 h 1410"/>
                  <a:gd name="T12" fmla="*/ 1490 w 1536"/>
                  <a:gd name="T13" fmla="*/ 1539 h 1410"/>
                  <a:gd name="T14" fmla="*/ 1229 w 1536"/>
                  <a:gd name="T15" fmla="*/ 1505 h 1410"/>
                  <a:gd name="T16" fmla="*/ 1020 w 1536"/>
                  <a:gd name="T17" fmla="*/ 1477 h 1410"/>
                  <a:gd name="T18" fmla="*/ 932 w 1536"/>
                  <a:gd name="T19" fmla="*/ 1463 h 1410"/>
                  <a:gd name="T20" fmla="*/ 851 w 1536"/>
                  <a:gd name="T21" fmla="*/ 1406 h 1410"/>
                  <a:gd name="T22" fmla="*/ 789 w 1536"/>
                  <a:gd name="T23" fmla="*/ 1334 h 1410"/>
                  <a:gd name="T24" fmla="*/ 687 w 1536"/>
                  <a:gd name="T25" fmla="*/ 1307 h 1410"/>
                  <a:gd name="T26" fmla="*/ 574 w 1536"/>
                  <a:gd name="T27" fmla="*/ 1294 h 1410"/>
                  <a:gd name="T28" fmla="*/ 497 w 1536"/>
                  <a:gd name="T29" fmla="*/ 1306 h 1410"/>
                  <a:gd name="T30" fmla="*/ 167 w 1536"/>
                  <a:gd name="T31" fmla="*/ 1274 h 1410"/>
                  <a:gd name="T32" fmla="*/ 236 w 1536"/>
                  <a:gd name="T33" fmla="*/ 821 h 1410"/>
                  <a:gd name="T34" fmla="*/ 304 w 1536"/>
                  <a:gd name="T35" fmla="*/ 295 h 1410"/>
                  <a:gd name="T36" fmla="*/ 464 w 1536"/>
                  <a:gd name="T37" fmla="*/ 300 h 1410"/>
                  <a:gd name="T38" fmla="*/ 626 w 1536"/>
                  <a:gd name="T39" fmla="*/ 300 h 1410"/>
                  <a:gd name="T40" fmla="*/ 789 w 1536"/>
                  <a:gd name="T41" fmla="*/ 305 h 1410"/>
                  <a:gd name="T42" fmla="*/ 789 w 1536"/>
                  <a:gd name="T43" fmla="*/ 989 h 1410"/>
                  <a:gd name="T44" fmla="*/ 1010 w 1536"/>
                  <a:gd name="T45" fmla="*/ 1031 h 1410"/>
                  <a:gd name="T46" fmla="*/ 1165 w 1536"/>
                  <a:gd name="T47" fmla="*/ 1198 h 1410"/>
                  <a:gd name="T48" fmla="*/ 1335 w 1536"/>
                  <a:gd name="T49" fmla="*/ 1368 h 1410"/>
                  <a:gd name="T50" fmla="*/ 1528 w 1536"/>
                  <a:gd name="T51" fmla="*/ 1398 h 1410"/>
                  <a:gd name="T52" fmla="*/ 1430 w 1536"/>
                  <a:gd name="T53" fmla="*/ 788 h 1410"/>
                  <a:gd name="T54" fmla="*/ 1226 w 1536"/>
                  <a:gd name="T55" fmla="*/ 321 h 1410"/>
                  <a:gd name="T56" fmla="*/ 1376 w 1536"/>
                  <a:gd name="T57" fmla="*/ 315 h 1410"/>
                  <a:gd name="T58" fmla="*/ 1523 w 1536"/>
                  <a:gd name="T59" fmla="*/ 312 h 1410"/>
                  <a:gd name="T60" fmla="*/ 1667 w 1536"/>
                  <a:gd name="T61" fmla="*/ 293 h 1410"/>
                  <a:gd name="T62" fmla="*/ 1613 w 1536"/>
                  <a:gd name="T63" fmla="*/ 281 h 1410"/>
                  <a:gd name="T64" fmla="*/ 1466 w 1536"/>
                  <a:gd name="T65" fmla="*/ 286 h 1410"/>
                  <a:gd name="T66" fmla="*/ 1314 w 1536"/>
                  <a:gd name="T67" fmla="*/ 288 h 1410"/>
                  <a:gd name="T68" fmla="*/ 1229 w 1536"/>
                  <a:gd name="T69" fmla="*/ 245 h 1410"/>
                  <a:gd name="T70" fmla="*/ 1200 w 1536"/>
                  <a:gd name="T71" fmla="*/ 266 h 1410"/>
                  <a:gd name="T72" fmla="*/ 1010 w 1536"/>
                  <a:gd name="T73" fmla="*/ 286 h 1410"/>
                  <a:gd name="T74" fmla="*/ 820 w 1536"/>
                  <a:gd name="T75" fmla="*/ 253 h 1410"/>
                  <a:gd name="T76" fmla="*/ 789 w 1536"/>
                  <a:gd name="T77" fmla="*/ 219 h 1410"/>
                  <a:gd name="T78" fmla="*/ 685 w 1536"/>
                  <a:gd name="T79" fmla="*/ 276 h 1410"/>
                  <a:gd name="T80" fmla="*/ 509 w 1536"/>
                  <a:gd name="T81" fmla="*/ 268 h 1410"/>
                  <a:gd name="T82" fmla="*/ 487 w 1536"/>
                  <a:gd name="T83" fmla="*/ 169 h 1410"/>
                  <a:gd name="T84" fmla="*/ 461 w 1536"/>
                  <a:gd name="T85" fmla="*/ 268 h 1410"/>
                  <a:gd name="T86" fmla="*/ 326 w 1536"/>
                  <a:gd name="T87" fmla="*/ 268 h 1410"/>
                  <a:gd name="T88" fmla="*/ 265 w 1536"/>
                  <a:gd name="T89" fmla="*/ 149 h 1410"/>
                  <a:gd name="T90" fmla="*/ 1732 w 1536"/>
                  <a:gd name="T91" fmla="*/ 119 h 1410"/>
                  <a:gd name="T92" fmla="*/ 1247 w 1536"/>
                  <a:gd name="T93" fmla="*/ 132 h 1410"/>
                  <a:gd name="T94" fmla="*/ 647 w 1536"/>
                  <a:gd name="T95" fmla="*/ 124 h 1410"/>
                  <a:gd name="T96" fmla="*/ 430 w 1536"/>
                  <a:gd name="T97" fmla="*/ 109 h 1410"/>
                  <a:gd name="T98" fmla="*/ 257 w 1536"/>
                  <a:gd name="T99" fmla="*/ 102 h 1410"/>
                  <a:gd name="T100" fmla="*/ 231 w 1536"/>
                  <a:gd name="T101" fmla="*/ 164 h 1410"/>
                  <a:gd name="T102" fmla="*/ 200 w 1536"/>
                  <a:gd name="T103" fmla="*/ 867 h 1410"/>
                  <a:gd name="T104" fmla="*/ 129 w 1536"/>
                  <a:gd name="T105" fmla="*/ 1294 h 1410"/>
                  <a:gd name="T106" fmla="*/ 267 w 1536"/>
                  <a:gd name="T107" fmla="*/ 1332 h 1410"/>
                  <a:gd name="T108" fmla="*/ 350 w 1536"/>
                  <a:gd name="T109" fmla="*/ 1406 h 1410"/>
                  <a:gd name="T110" fmla="*/ 79 w 1536"/>
                  <a:gd name="T111" fmla="*/ 142 h 1410"/>
                  <a:gd name="T112" fmla="*/ 1600 w 1536"/>
                  <a:gd name="T113" fmla="*/ 33 h 1410"/>
                  <a:gd name="T114" fmla="*/ 1847 w 1536"/>
                  <a:gd name="T115" fmla="*/ 5 h 14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36"/>
                  <a:gd name="T175" fmla="*/ 0 h 1410"/>
                  <a:gd name="T176" fmla="*/ 1536 w 1536"/>
                  <a:gd name="T177" fmla="*/ 1410 h 14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36" h="1410">
                    <a:moveTo>
                      <a:pt x="1476" y="311"/>
                    </a:moveTo>
                    <a:lnTo>
                      <a:pt x="1465" y="394"/>
                    </a:lnTo>
                    <a:lnTo>
                      <a:pt x="1449" y="517"/>
                    </a:lnTo>
                    <a:lnTo>
                      <a:pt x="1434" y="645"/>
                    </a:lnTo>
                    <a:lnTo>
                      <a:pt x="1423" y="737"/>
                    </a:lnTo>
                    <a:lnTo>
                      <a:pt x="1415" y="1410"/>
                    </a:lnTo>
                    <a:lnTo>
                      <a:pt x="700" y="1304"/>
                    </a:lnTo>
                    <a:lnTo>
                      <a:pt x="710" y="1284"/>
                    </a:lnTo>
                    <a:lnTo>
                      <a:pt x="717" y="1263"/>
                    </a:lnTo>
                    <a:lnTo>
                      <a:pt x="721" y="1241"/>
                    </a:lnTo>
                    <a:lnTo>
                      <a:pt x="723" y="1220"/>
                    </a:lnTo>
                    <a:lnTo>
                      <a:pt x="729" y="1222"/>
                    </a:lnTo>
                    <a:lnTo>
                      <a:pt x="748" y="1224"/>
                    </a:lnTo>
                    <a:lnTo>
                      <a:pt x="777" y="1228"/>
                    </a:lnTo>
                    <a:lnTo>
                      <a:pt x="815" y="1233"/>
                    </a:lnTo>
                    <a:lnTo>
                      <a:pt x="859" y="1239"/>
                    </a:lnTo>
                    <a:lnTo>
                      <a:pt x="909" y="1247"/>
                    </a:lnTo>
                    <a:lnTo>
                      <a:pt x="963" y="1255"/>
                    </a:lnTo>
                    <a:lnTo>
                      <a:pt x="1017" y="1263"/>
                    </a:lnTo>
                    <a:lnTo>
                      <a:pt x="1073" y="1271"/>
                    </a:lnTo>
                    <a:lnTo>
                      <a:pt x="1127" y="1279"/>
                    </a:lnTo>
                    <a:lnTo>
                      <a:pt x="1177" y="1286"/>
                    </a:lnTo>
                    <a:lnTo>
                      <a:pt x="1221" y="1292"/>
                    </a:lnTo>
                    <a:lnTo>
                      <a:pt x="1261" y="1296"/>
                    </a:lnTo>
                    <a:lnTo>
                      <a:pt x="1290" y="1300"/>
                    </a:lnTo>
                    <a:lnTo>
                      <a:pt x="1309" y="1302"/>
                    </a:lnTo>
                    <a:lnTo>
                      <a:pt x="1317" y="1302"/>
                    </a:lnTo>
                    <a:lnTo>
                      <a:pt x="1428" y="113"/>
                    </a:lnTo>
                    <a:lnTo>
                      <a:pt x="1407" y="111"/>
                    </a:lnTo>
                    <a:lnTo>
                      <a:pt x="1348" y="447"/>
                    </a:lnTo>
                    <a:lnTo>
                      <a:pt x="1290" y="1279"/>
                    </a:lnTo>
                    <a:lnTo>
                      <a:pt x="1280" y="1277"/>
                    </a:lnTo>
                    <a:lnTo>
                      <a:pt x="1263" y="1275"/>
                    </a:lnTo>
                    <a:lnTo>
                      <a:pt x="1236" y="1273"/>
                    </a:lnTo>
                    <a:lnTo>
                      <a:pt x="1205" y="1267"/>
                    </a:lnTo>
                    <a:lnTo>
                      <a:pt x="1167" y="1263"/>
                    </a:lnTo>
                    <a:lnTo>
                      <a:pt x="1125" y="1257"/>
                    </a:lnTo>
                    <a:lnTo>
                      <a:pt x="1084" y="1251"/>
                    </a:lnTo>
                    <a:lnTo>
                      <a:pt x="1040" y="1245"/>
                    </a:lnTo>
                    <a:lnTo>
                      <a:pt x="994" y="1239"/>
                    </a:lnTo>
                    <a:lnTo>
                      <a:pt x="952" y="1233"/>
                    </a:lnTo>
                    <a:lnTo>
                      <a:pt x="913" y="1228"/>
                    </a:lnTo>
                    <a:lnTo>
                      <a:pt x="879" y="1224"/>
                    </a:lnTo>
                    <a:lnTo>
                      <a:pt x="848" y="1220"/>
                    </a:lnTo>
                    <a:lnTo>
                      <a:pt x="825" y="1216"/>
                    </a:lnTo>
                    <a:lnTo>
                      <a:pt x="811" y="1214"/>
                    </a:lnTo>
                    <a:lnTo>
                      <a:pt x="806" y="1214"/>
                    </a:lnTo>
                    <a:lnTo>
                      <a:pt x="790" y="1210"/>
                    </a:lnTo>
                    <a:lnTo>
                      <a:pt x="773" y="1208"/>
                    </a:lnTo>
                    <a:lnTo>
                      <a:pt x="754" y="1204"/>
                    </a:lnTo>
                    <a:lnTo>
                      <a:pt x="736" y="1202"/>
                    </a:lnTo>
                    <a:lnTo>
                      <a:pt x="719" y="1196"/>
                    </a:lnTo>
                    <a:lnTo>
                      <a:pt x="706" y="1188"/>
                    </a:lnTo>
                    <a:lnTo>
                      <a:pt x="694" y="1175"/>
                    </a:lnTo>
                    <a:lnTo>
                      <a:pt x="688" y="1157"/>
                    </a:lnTo>
                    <a:lnTo>
                      <a:pt x="683" y="1141"/>
                    </a:lnTo>
                    <a:lnTo>
                      <a:pt x="677" y="1127"/>
                    </a:lnTo>
                    <a:lnTo>
                      <a:pt x="665" y="1116"/>
                    </a:lnTo>
                    <a:lnTo>
                      <a:pt x="652" y="1106"/>
                    </a:lnTo>
                    <a:lnTo>
                      <a:pt x="638" y="1098"/>
                    </a:lnTo>
                    <a:lnTo>
                      <a:pt x="623" y="1090"/>
                    </a:lnTo>
                    <a:lnTo>
                      <a:pt x="606" y="1084"/>
                    </a:lnTo>
                    <a:lnTo>
                      <a:pt x="592" y="1078"/>
                    </a:lnTo>
                    <a:lnTo>
                      <a:pt x="573" y="1078"/>
                    </a:lnTo>
                    <a:lnTo>
                      <a:pt x="556" y="1076"/>
                    </a:lnTo>
                    <a:lnTo>
                      <a:pt x="537" y="1075"/>
                    </a:lnTo>
                    <a:lnTo>
                      <a:pt x="521" y="1071"/>
                    </a:lnTo>
                    <a:lnTo>
                      <a:pt x="502" y="1069"/>
                    </a:lnTo>
                    <a:lnTo>
                      <a:pt x="483" y="1067"/>
                    </a:lnTo>
                    <a:lnTo>
                      <a:pt x="464" y="1065"/>
                    </a:lnTo>
                    <a:lnTo>
                      <a:pt x="446" y="1065"/>
                    </a:lnTo>
                    <a:lnTo>
                      <a:pt x="442" y="1065"/>
                    </a:lnTo>
                    <a:lnTo>
                      <a:pt x="433" y="1067"/>
                    </a:lnTo>
                    <a:lnTo>
                      <a:pt x="419" y="1071"/>
                    </a:lnTo>
                    <a:lnTo>
                      <a:pt x="402" y="1075"/>
                    </a:lnTo>
                    <a:lnTo>
                      <a:pt x="381" y="1080"/>
                    </a:lnTo>
                    <a:lnTo>
                      <a:pt x="362" y="1088"/>
                    </a:lnTo>
                    <a:lnTo>
                      <a:pt x="346" y="1096"/>
                    </a:lnTo>
                    <a:lnTo>
                      <a:pt x="331" y="1106"/>
                    </a:lnTo>
                    <a:lnTo>
                      <a:pt x="135" y="1049"/>
                    </a:lnTo>
                    <a:lnTo>
                      <a:pt x="143" y="1006"/>
                    </a:lnTo>
                    <a:lnTo>
                      <a:pt x="154" y="937"/>
                    </a:lnTo>
                    <a:lnTo>
                      <a:pt x="166" y="855"/>
                    </a:lnTo>
                    <a:lnTo>
                      <a:pt x="179" y="765"/>
                    </a:lnTo>
                    <a:lnTo>
                      <a:pt x="191" y="676"/>
                    </a:lnTo>
                    <a:lnTo>
                      <a:pt x="202" y="604"/>
                    </a:lnTo>
                    <a:lnTo>
                      <a:pt x="208" y="553"/>
                    </a:lnTo>
                    <a:lnTo>
                      <a:pt x="210" y="533"/>
                    </a:lnTo>
                    <a:lnTo>
                      <a:pt x="221" y="241"/>
                    </a:lnTo>
                    <a:lnTo>
                      <a:pt x="246" y="243"/>
                    </a:lnTo>
                    <a:lnTo>
                      <a:pt x="273" y="245"/>
                    </a:lnTo>
                    <a:lnTo>
                      <a:pt x="298" y="245"/>
                    </a:lnTo>
                    <a:lnTo>
                      <a:pt x="325" y="247"/>
                    </a:lnTo>
                    <a:lnTo>
                      <a:pt x="350" y="247"/>
                    </a:lnTo>
                    <a:lnTo>
                      <a:pt x="375" y="247"/>
                    </a:lnTo>
                    <a:lnTo>
                      <a:pt x="402" y="247"/>
                    </a:lnTo>
                    <a:lnTo>
                      <a:pt x="427" y="247"/>
                    </a:lnTo>
                    <a:lnTo>
                      <a:pt x="454" y="247"/>
                    </a:lnTo>
                    <a:lnTo>
                      <a:pt x="479" y="247"/>
                    </a:lnTo>
                    <a:lnTo>
                      <a:pt x="506" y="247"/>
                    </a:lnTo>
                    <a:lnTo>
                      <a:pt x="531" y="247"/>
                    </a:lnTo>
                    <a:lnTo>
                      <a:pt x="558" y="249"/>
                    </a:lnTo>
                    <a:lnTo>
                      <a:pt x="585" y="249"/>
                    </a:lnTo>
                    <a:lnTo>
                      <a:pt x="610" y="249"/>
                    </a:lnTo>
                    <a:lnTo>
                      <a:pt x="638" y="251"/>
                    </a:lnTo>
                    <a:lnTo>
                      <a:pt x="640" y="439"/>
                    </a:lnTo>
                    <a:lnTo>
                      <a:pt x="640" y="496"/>
                    </a:lnTo>
                    <a:lnTo>
                      <a:pt x="640" y="623"/>
                    </a:lnTo>
                    <a:lnTo>
                      <a:pt x="638" y="753"/>
                    </a:lnTo>
                    <a:lnTo>
                      <a:pt x="638" y="814"/>
                    </a:lnTo>
                    <a:lnTo>
                      <a:pt x="652" y="821"/>
                    </a:lnTo>
                    <a:lnTo>
                      <a:pt x="681" y="829"/>
                    </a:lnTo>
                    <a:lnTo>
                      <a:pt x="721" y="835"/>
                    </a:lnTo>
                    <a:lnTo>
                      <a:pt x="767" y="843"/>
                    </a:lnTo>
                    <a:lnTo>
                      <a:pt x="817" y="849"/>
                    </a:lnTo>
                    <a:lnTo>
                      <a:pt x="867" y="855"/>
                    </a:lnTo>
                    <a:lnTo>
                      <a:pt x="913" y="859"/>
                    </a:lnTo>
                    <a:lnTo>
                      <a:pt x="950" y="861"/>
                    </a:lnTo>
                    <a:lnTo>
                      <a:pt x="948" y="900"/>
                    </a:lnTo>
                    <a:lnTo>
                      <a:pt x="942" y="986"/>
                    </a:lnTo>
                    <a:lnTo>
                      <a:pt x="942" y="1073"/>
                    </a:lnTo>
                    <a:lnTo>
                      <a:pt x="950" y="1118"/>
                    </a:lnTo>
                    <a:lnTo>
                      <a:pt x="988" y="1118"/>
                    </a:lnTo>
                    <a:lnTo>
                      <a:pt x="1034" y="1122"/>
                    </a:lnTo>
                    <a:lnTo>
                      <a:pt x="1080" y="1126"/>
                    </a:lnTo>
                    <a:lnTo>
                      <a:pt x="1127" y="1133"/>
                    </a:lnTo>
                    <a:lnTo>
                      <a:pt x="1169" y="1139"/>
                    </a:lnTo>
                    <a:lnTo>
                      <a:pt x="1205" y="1145"/>
                    </a:lnTo>
                    <a:lnTo>
                      <a:pt x="1228" y="1149"/>
                    </a:lnTo>
                    <a:lnTo>
                      <a:pt x="1236" y="1151"/>
                    </a:lnTo>
                    <a:lnTo>
                      <a:pt x="1265" y="651"/>
                    </a:lnTo>
                    <a:lnTo>
                      <a:pt x="1257" y="651"/>
                    </a:lnTo>
                    <a:lnTo>
                      <a:pt x="1234" y="651"/>
                    </a:lnTo>
                    <a:lnTo>
                      <a:pt x="1198" y="651"/>
                    </a:lnTo>
                    <a:lnTo>
                      <a:pt x="1157" y="649"/>
                    </a:lnTo>
                    <a:lnTo>
                      <a:pt x="1109" y="647"/>
                    </a:lnTo>
                    <a:lnTo>
                      <a:pt x="1063" y="641"/>
                    </a:lnTo>
                    <a:lnTo>
                      <a:pt x="1019" y="635"/>
                    </a:lnTo>
                    <a:lnTo>
                      <a:pt x="982" y="625"/>
                    </a:lnTo>
                    <a:lnTo>
                      <a:pt x="992" y="264"/>
                    </a:lnTo>
                    <a:lnTo>
                      <a:pt x="1017" y="262"/>
                    </a:lnTo>
                    <a:lnTo>
                      <a:pt x="1040" y="260"/>
                    </a:lnTo>
                    <a:lnTo>
                      <a:pt x="1065" y="260"/>
                    </a:lnTo>
                    <a:lnTo>
                      <a:pt x="1090" y="259"/>
                    </a:lnTo>
                    <a:lnTo>
                      <a:pt x="1113" y="259"/>
                    </a:lnTo>
                    <a:lnTo>
                      <a:pt x="1138" y="259"/>
                    </a:lnTo>
                    <a:lnTo>
                      <a:pt x="1161" y="259"/>
                    </a:lnTo>
                    <a:lnTo>
                      <a:pt x="1186" y="259"/>
                    </a:lnTo>
                    <a:lnTo>
                      <a:pt x="1209" y="257"/>
                    </a:lnTo>
                    <a:lnTo>
                      <a:pt x="1232" y="257"/>
                    </a:lnTo>
                    <a:lnTo>
                      <a:pt x="1255" y="255"/>
                    </a:lnTo>
                    <a:lnTo>
                      <a:pt x="1280" y="253"/>
                    </a:lnTo>
                    <a:lnTo>
                      <a:pt x="1303" y="249"/>
                    </a:lnTo>
                    <a:lnTo>
                      <a:pt x="1326" y="247"/>
                    </a:lnTo>
                    <a:lnTo>
                      <a:pt x="1348" y="241"/>
                    </a:lnTo>
                    <a:lnTo>
                      <a:pt x="1371" y="235"/>
                    </a:lnTo>
                    <a:lnTo>
                      <a:pt x="1371" y="227"/>
                    </a:lnTo>
                    <a:lnTo>
                      <a:pt x="1348" y="229"/>
                    </a:lnTo>
                    <a:lnTo>
                      <a:pt x="1328" y="229"/>
                    </a:lnTo>
                    <a:lnTo>
                      <a:pt x="1305" y="231"/>
                    </a:lnTo>
                    <a:lnTo>
                      <a:pt x="1280" y="231"/>
                    </a:lnTo>
                    <a:lnTo>
                      <a:pt x="1257" y="233"/>
                    </a:lnTo>
                    <a:lnTo>
                      <a:pt x="1234" y="233"/>
                    </a:lnTo>
                    <a:lnTo>
                      <a:pt x="1209" y="233"/>
                    </a:lnTo>
                    <a:lnTo>
                      <a:pt x="1186" y="235"/>
                    </a:lnTo>
                    <a:lnTo>
                      <a:pt x="1161" y="235"/>
                    </a:lnTo>
                    <a:lnTo>
                      <a:pt x="1136" y="235"/>
                    </a:lnTo>
                    <a:lnTo>
                      <a:pt x="1113" y="237"/>
                    </a:lnTo>
                    <a:lnTo>
                      <a:pt x="1088" y="237"/>
                    </a:lnTo>
                    <a:lnTo>
                      <a:pt x="1063" y="237"/>
                    </a:lnTo>
                    <a:lnTo>
                      <a:pt x="1040" y="237"/>
                    </a:lnTo>
                    <a:lnTo>
                      <a:pt x="1015" y="239"/>
                    </a:lnTo>
                    <a:lnTo>
                      <a:pt x="992" y="239"/>
                    </a:lnTo>
                    <a:lnTo>
                      <a:pt x="992" y="221"/>
                    </a:lnTo>
                    <a:lnTo>
                      <a:pt x="994" y="202"/>
                    </a:lnTo>
                    <a:lnTo>
                      <a:pt x="990" y="184"/>
                    </a:lnTo>
                    <a:lnTo>
                      <a:pt x="977" y="176"/>
                    </a:lnTo>
                    <a:lnTo>
                      <a:pt x="973" y="190"/>
                    </a:lnTo>
                    <a:lnTo>
                      <a:pt x="971" y="204"/>
                    </a:lnTo>
                    <a:lnTo>
                      <a:pt x="971" y="219"/>
                    </a:lnTo>
                    <a:lnTo>
                      <a:pt x="971" y="235"/>
                    </a:lnTo>
                    <a:lnTo>
                      <a:pt x="934" y="235"/>
                    </a:lnTo>
                    <a:lnTo>
                      <a:pt x="894" y="235"/>
                    </a:lnTo>
                    <a:lnTo>
                      <a:pt x="854" y="235"/>
                    </a:lnTo>
                    <a:lnTo>
                      <a:pt x="817" y="235"/>
                    </a:lnTo>
                    <a:lnTo>
                      <a:pt x="777" y="233"/>
                    </a:lnTo>
                    <a:lnTo>
                      <a:pt x="738" y="231"/>
                    </a:lnTo>
                    <a:lnTo>
                      <a:pt x="700" y="229"/>
                    </a:lnTo>
                    <a:lnTo>
                      <a:pt x="663" y="227"/>
                    </a:lnTo>
                    <a:lnTo>
                      <a:pt x="663" y="208"/>
                    </a:lnTo>
                    <a:lnTo>
                      <a:pt x="660" y="188"/>
                    </a:lnTo>
                    <a:lnTo>
                      <a:pt x="656" y="168"/>
                    </a:lnTo>
                    <a:lnTo>
                      <a:pt x="652" y="149"/>
                    </a:lnTo>
                    <a:lnTo>
                      <a:pt x="638" y="160"/>
                    </a:lnTo>
                    <a:lnTo>
                      <a:pt x="638" y="180"/>
                    </a:lnTo>
                    <a:lnTo>
                      <a:pt x="642" y="202"/>
                    </a:lnTo>
                    <a:lnTo>
                      <a:pt x="640" y="223"/>
                    </a:lnTo>
                    <a:lnTo>
                      <a:pt x="610" y="225"/>
                    </a:lnTo>
                    <a:lnTo>
                      <a:pt x="583" y="227"/>
                    </a:lnTo>
                    <a:lnTo>
                      <a:pt x="554" y="227"/>
                    </a:lnTo>
                    <a:lnTo>
                      <a:pt x="527" y="227"/>
                    </a:lnTo>
                    <a:lnTo>
                      <a:pt x="498" y="225"/>
                    </a:lnTo>
                    <a:lnTo>
                      <a:pt x="469" y="223"/>
                    </a:lnTo>
                    <a:lnTo>
                      <a:pt x="442" y="223"/>
                    </a:lnTo>
                    <a:lnTo>
                      <a:pt x="412" y="221"/>
                    </a:lnTo>
                    <a:lnTo>
                      <a:pt x="412" y="202"/>
                    </a:lnTo>
                    <a:lnTo>
                      <a:pt x="412" y="180"/>
                    </a:lnTo>
                    <a:lnTo>
                      <a:pt x="410" y="158"/>
                    </a:lnTo>
                    <a:lnTo>
                      <a:pt x="402" y="139"/>
                    </a:lnTo>
                    <a:lnTo>
                      <a:pt x="394" y="139"/>
                    </a:lnTo>
                    <a:lnTo>
                      <a:pt x="394" y="158"/>
                    </a:lnTo>
                    <a:lnTo>
                      <a:pt x="394" y="180"/>
                    </a:lnTo>
                    <a:lnTo>
                      <a:pt x="394" y="202"/>
                    </a:lnTo>
                    <a:lnTo>
                      <a:pt x="394" y="221"/>
                    </a:lnTo>
                    <a:lnTo>
                      <a:pt x="373" y="221"/>
                    </a:lnTo>
                    <a:lnTo>
                      <a:pt x="350" y="221"/>
                    </a:lnTo>
                    <a:lnTo>
                      <a:pt x="329" y="221"/>
                    </a:lnTo>
                    <a:lnTo>
                      <a:pt x="308" y="221"/>
                    </a:lnTo>
                    <a:lnTo>
                      <a:pt x="285" y="221"/>
                    </a:lnTo>
                    <a:lnTo>
                      <a:pt x="264" y="221"/>
                    </a:lnTo>
                    <a:lnTo>
                      <a:pt x="243" y="219"/>
                    </a:lnTo>
                    <a:lnTo>
                      <a:pt x="223" y="215"/>
                    </a:lnTo>
                    <a:lnTo>
                      <a:pt x="221" y="186"/>
                    </a:lnTo>
                    <a:lnTo>
                      <a:pt x="218" y="155"/>
                    </a:lnTo>
                    <a:lnTo>
                      <a:pt x="214" y="123"/>
                    </a:lnTo>
                    <a:lnTo>
                      <a:pt x="210" y="98"/>
                    </a:lnTo>
                    <a:lnTo>
                      <a:pt x="604" y="123"/>
                    </a:lnTo>
                    <a:lnTo>
                      <a:pt x="911" y="131"/>
                    </a:lnTo>
                    <a:lnTo>
                      <a:pt x="1148" y="123"/>
                    </a:lnTo>
                    <a:lnTo>
                      <a:pt x="1401" y="98"/>
                    </a:lnTo>
                    <a:lnTo>
                      <a:pt x="1403" y="94"/>
                    </a:lnTo>
                    <a:lnTo>
                      <a:pt x="1401" y="88"/>
                    </a:lnTo>
                    <a:lnTo>
                      <a:pt x="1398" y="84"/>
                    </a:lnTo>
                    <a:lnTo>
                      <a:pt x="1398" y="82"/>
                    </a:lnTo>
                    <a:lnTo>
                      <a:pt x="1009" y="109"/>
                    </a:lnTo>
                    <a:lnTo>
                      <a:pt x="604" y="106"/>
                    </a:lnTo>
                    <a:lnTo>
                      <a:pt x="592" y="106"/>
                    </a:lnTo>
                    <a:lnTo>
                      <a:pt x="575" y="104"/>
                    </a:lnTo>
                    <a:lnTo>
                      <a:pt x="550" y="104"/>
                    </a:lnTo>
                    <a:lnTo>
                      <a:pt x="523" y="102"/>
                    </a:lnTo>
                    <a:lnTo>
                      <a:pt x="489" y="98"/>
                    </a:lnTo>
                    <a:lnTo>
                      <a:pt x="456" y="96"/>
                    </a:lnTo>
                    <a:lnTo>
                      <a:pt x="421" y="94"/>
                    </a:lnTo>
                    <a:lnTo>
                      <a:pt x="383" y="92"/>
                    </a:lnTo>
                    <a:lnTo>
                      <a:pt x="348" y="90"/>
                    </a:lnTo>
                    <a:lnTo>
                      <a:pt x="312" y="88"/>
                    </a:lnTo>
                    <a:lnTo>
                      <a:pt x="281" y="86"/>
                    </a:lnTo>
                    <a:lnTo>
                      <a:pt x="252" y="84"/>
                    </a:lnTo>
                    <a:lnTo>
                      <a:pt x="227" y="84"/>
                    </a:lnTo>
                    <a:lnTo>
                      <a:pt x="208" y="84"/>
                    </a:lnTo>
                    <a:lnTo>
                      <a:pt x="196" y="84"/>
                    </a:lnTo>
                    <a:lnTo>
                      <a:pt x="189" y="86"/>
                    </a:lnTo>
                    <a:lnTo>
                      <a:pt x="191" y="104"/>
                    </a:lnTo>
                    <a:lnTo>
                      <a:pt x="187" y="119"/>
                    </a:lnTo>
                    <a:lnTo>
                      <a:pt x="187" y="135"/>
                    </a:lnTo>
                    <a:lnTo>
                      <a:pt x="191" y="149"/>
                    </a:lnTo>
                    <a:lnTo>
                      <a:pt x="181" y="566"/>
                    </a:lnTo>
                    <a:lnTo>
                      <a:pt x="179" y="586"/>
                    </a:lnTo>
                    <a:lnTo>
                      <a:pt x="173" y="639"/>
                    </a:lnTo>
                    <a:lnTo>
                      <a:pt x="162" y="714"/>
                    </a:lnTo>
                    <a:lnTo>
                      <a:pt x="152" y="800"/>
                    </a:lnTo>
                    <a:lnTo>
                      <a:pt x="139" y="888"/>
                    </a:lnTo>
                    <a:lnTo>
                      <a:pt x="125" y="969"/>
                    </a:lnTo>
                    <a:lnTo>
                      <a:pt x="114" y="1031"/>
                    </a:lnTo>
                    <a:lnTo>
                      <a:pt x="104" y="1065"/>
                    </a:lnTo>
                    <a:lnTo>
                      <a:pt x="110" y="1067"/>
                    </a:lnTo>
                    <a:lnTo>
                      <a:pt x="127" y="1073"/>
                    </a:lnTo>
                    <a:lnTo>
                      <a:pt x="152" y="1078"/>
                    </a:lnTo>
                    <a:lnTo>
                      <a:pt x="183" y="1088"/>
                    </a:lnTo>
                    <a:lnTo>
                      <a:pt x="216" y="1096"/>
                    </a:lnTo>
                    <a:lnTo>
                      <a:pt x="252" y="1106"/>
                    </a:lnTo>
                    <a:lnTo>
                      <a:pt x="283" y="1112"/>
                    </a:lnTo>
                    <a:lnTo>
                      <a:pt x="310" y="1118"/>
                    </a:lnTo>
                    <a:lnTo>
                      <a:pt x="298" y="1137"/>
                    </a:lnTo>
                    <a:lnTo>
                      <a:pt x="283" y="1157"/>
                    </a:lnTo>
                    <a:lnTo>
                      <a:pt x="271" y="1178"/>
                    </a:lnTo>
                    <a:lnTo>
                      <a:pt x="262" y="1202"/>
                    </a:lnTo>
                    <a:lnTo>
                      <a:pt x="0" y="1145"/>
                    </a:lnTo>
                    <a:lnTo>
                      <a:pt x="66" y="504"/>
                    </a:lnTo>
                    <a:lnTo>
                      <a:pt x="64" y="117"/>
                    </a:lnTo>
                    <a:lnTo>
                      <a:pt x="54" y="13"/>
                    </a:lnTo>
                    <a:lnTo>
                      <a:pt x="638" y="49"/>
                    </a:lnTo>
                    <a:lnTo>
                      <a:pt x="1007" y="49"/>
                    </a:lnTo>
                    <a:lnTo>
                      <a:pt x="1284" y="29"/>
                    </a:lnTo>
                    <a:lnTo>
                      <a:pt x="1294" y="27"/>
                    </a:lnTo>
                    <a:lnTo>
                      <a:pt x="1321" y="25"/>
                    </a:lnTo>
                    <a:lnTo>
                      <a:pt x="1361" y="19"/>
                    </a:lnTo>
                    <a:lnTo>
                      <a:pt x="1407" y="13"/>
                    </a:lnTo>
                    <a:lnTo>
                      <a:pt x="1453" y="9"/>
                    </a:lnTo>
                    <a:lnTo>
                      <a:pt x="1494" y="4"/>
                    </a:lnTo>
                    <a:lnTo>
                      <a:pt x="1524" y="2"/>
                    </a:lnTo>
                    <a:lnTo>
                      <a:pt x="1536" y="0"/>
                    </a:lnTo>
                    <a:lnTo>
                      <a:pt x="1476" y="311"/>
                    </a:lnTo>
                    <a:close/>
                  </a:path>
                </a:pathLst>
              </a:custGeom>
              <a:solidFill>
                <a:srgbClr val="FFFF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0" name="Freeform 33"/>
              <p:cNvSpPr>
                <a:spLocks/>
              </p:cNvSpPr>
              <p:nvPr/>
            </p:nvSpPr>
            <p:spPr bwMode="auto">
              <a:xfrm>
                <a:off x="1366" y="440"/>
                <a:ext cx="320" cy="514"/>
              </a:xfrm>
              <a:custGeom>
                <a:avLst/>
                <a:gdLst>
                  <a:gd name="T0" fmla="*/ 296 w 258"/>
                  <a:gd name="T1" fmla="*/ 21 h 423"/>
                  <a:gd name="T2" fmla="*/ 299 w 258"/>
                  <a:gd name="T3" fmla="*/ 57 h 423"/>
                  <a:gd name="T4" fmla="*/ 287 w 258"/>
                  <a:gd name="T5" fmla="*/ 80 h 423"/>
                  <a:gd name="T6" fmla="*/ 294 w 258"/>
                  <a:gd name="T7" fmla="*/ 100 h 423"/>
                  <a:gd name="T8" fmla="*/ 320 w 258"/>
                  <a:gd name="T9" fmla="*/ 142 h 423"/>
                  <a:gd name="T10" fmla="*/ 305 w 258"/>
                  <a:gd name="T11" fmla="*/ 226 h 423"/>
                  <a:gd name="T12" fmla="*/ 274 w 258"/>
                  <a:gd name="T13" fmla="*/ 276 h 423"/>
                  <a:gd name="T14" fmla="*/ 251 w 258"/>
                  <a:gd name="T15" fmla="*/ 298 h 423"/>
                  <a:gd name="T16" fmla="*/ 220 w 258"/>
                  <a:gd name="T17" fmla="*/ 310 h 423"/>
                  <a:gd name="T18" fmla="*/ 172 w 258"/>
                  <a:gd name="T19" fmla="*/ 317 h 423"/>
                  <a:gd name="T20" fmla="*/ 141 w 258"/>
                  <a:gd name="T21" fmla="*/ 328 h 423"/>
                  <a:gd name="T22" fmla="*/ 150 w 258"/>
                  <a:gd name="T23" fmla="*/ 333 h 423"/>
                  <a:gd name="T24" fmla="*/ 201 w 258"/>
                  <a:gd name="T25" fmla="*/ 348 h 423"/>
                  <a:gd name="T26" fmla="*/ 203 w 258"/>
                  <a:gd name="T27" fmla="*/ 405 h 423"/>
                  <a:gd name="T28" fmla="*/ 227 w 258"/>
                  <a:gd name="T29" fmla="*/ 448 h 423"/>
                  <a:gd name="T30" fmla="*/ 227 w 258"/>
                  <a:gd name="T31" fmla="*/ 409 h 423"/>
                  <a:gd name="T32" fmla="*/ 227 w 258"/>
                  <a:gd name="T33" fmla="*/ 348 h 423"/>
                  <a:gd name="T34" fmla="*/ 265 w 258"/>
                  <a:gd name="T35" fmla="*/ 407 h 423"/>
                  <a:gd name="T36" fmla="*/ 263 w 258"/>
                  <a:gd name="T37" fmla="*/ 491 h 423"/>
                  <a:gd name="T38" fmla="*/ 241 w 258"/>
                  <a:gd name="T39" fmla="*/ 503 h 423"/>
                  <a:gd name="T40" fmla="*/ 215 w 258"/>
                  <a:gd name="T41" fmla="*/ 510 h 423"/>
                  <a:gd name="T42" fmla="*/ 186 w 258"/>
                  <a:gd name="T43" fmla="*/ 514 h 423"/>
                  <a:gd name="T44" fmla="*/ 158 w 258"/>
                  <a:gd name="T45" fmla="*/ 512 h 423"/>
                  <a:gd name="T46" fmla="*/ 136 w 258"/>
                  <a:gd name="T47" fmla="*/ 467 h 423"/>
                  <a:gd name="T48" fmla="*/ 119 w 258"/>
                  <a:gd name="T49" fmla="*/ 417 h 423"/>
                  <a:gd name="T50" fmla="*/ 98 w 258"/>
                  <a:gd name="T51" fmla="*/ 374 h 423"/>
                  <a:gd name="T52" fmla="*/ 64 w 258"/>
                  <a:gd name="T53" fmla="*/ 338 h 423"/>
                  <a:gd name="T54" fmla="*/ 60 w 258"/>
                  <a:gd name="T55" fmla="*/ 295 h 423"/>
                  <a:gd name="T56" fmla="*/ 77 w 258"/>
                  <a:gd name="T57" fmla="*/ 253 h 423"/>
                  <a:gd name="T58" fmla="*/ 79 w 258"/>
                  <a:gd name="T59" fmla="*/ 216 h 423"/>
                  <a:gd name="T60" fmla="*/ 60 w 258"/>
                  <a:gd name="T61" fmla="*/ 191 h 423"/>
                  <a:gd name="T62" fmla="*/ 29 w 258"/>
                  <a:gd name="T63" fmla="*/ 174 h 423"/>
                  <a:gd name="T64" fmla="*/ 0 w 258"/>
                  <a:gd name="T65" fmla="*/ 154 h 423"/>
                  <a:gd name="T66" fmla="*/ 10 w 258"/>
                  <a:gd name="T67" fmla="*/ 126 h 423"/>
                  <a:gd name="T68" fmla="*/ 33 w 258"/>
                  <a:gd name="T69" fmla="*/ 105 h 423"/>
                  <a:gd name="T70" fmla="*/ 60 w 258"/>
                  <a:gd name="T71" fmla="*/ 83 h 423"/>
                  <a:gd name="T72" fmla="*/ 77 w 258"/>
                  <a:gd name="T73" fmla="*/ 55 h 423"/>
                  <a:gd name="T74" fmla="*/ 122 w 258"/>
                  <a:gd name="T75" fmla="*/ 12 h 423"/>
                  <a:gd name="T76" fmla="*/ 170 w 258"/>
                  <a:gd name="T77" fmla="*/ 10 h 423"/>
                  <a:gd name="T78" fmla="*/ 222 w 258"/>
                  <a:gd name="T79" fmla="*/ 2 h 423"/>
                  <a:gd name="T80" fmla="*/ 272 w 258"/>
                  <a:gd name="T81" fmla="*/ 0 h 42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8"/>
                  <a:gd name="T124" fmla="*/ 0 h 423"/>
                  <a:gd name="T125" fmla="*/ 258 w 258"/>
                  <a:gd name="T126" fmla="*/ 423 h 42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8" h="423">
                    <a:moveTo>
                      <a:pt x="237" y="4"/>
                    </a:moveTo>
                    <a:lnTo>
                      <a:pt x="239" y="17"/>
                    </a:lnTo>
                    <a:lnTo>
                      <a:pt x="244" y="33"/>
                    </a:lnTo>
                    <a:lnTo>
                      <a:pt x="241" y="47"/>
                    </a:lnTo>
                    <a:lnTo>
                      <a:pt x="231" y="57"/>
                    </a:lnTo>
                    <a:lnTo>
                      <a:pt x="231" y="66"/>
                    </a:lnTo>
                    <a:lnTo>
                      <a:pt x="233" y="76"/>
                    </a:lnTo>
                    <a:lnTo>
                      <a:pt x="237" y="82"/>
                    </a:lnTo>
                    <a:lnTo>
                      <a:pt x="248" y="86"/>
                    </a:lnTo>
                    <a:lnTo>
                      <a:pt x="258" y="117"/>
                    </a:lnTo>
                    <a:lnTo>
                      <a:pt x="256" y="153"/>
                    </a:lnTo>
                    <a:lnTo>
                      <a:pt x="246" y="186"/>
                    </a:lnTo>
                    <a:lnTo>
                      <a:pt x="231" y="216"/>
                    </a:lnTo>
                    <a:lnTo>
                      <a:pt x="221" y="227"/>
                    </a:lnTo>
                    <a:lnTo>
                      <a:pt x="210" y="237"/>
                    </a:lnTo>
                    <a:lnTo>
                      <a:pt x="202" y="245"/>
                    </a:lnTo>
                    <a:lnTo>
                      <a:pt x="189" y="251"/>
                    </a:lnTo>
                    <a:lnTo>
                      <a:pt x="177" y="255"/>
                    </a:lnTo>
                    <a:lnTo>
                      <a:pt x="160" y="257"/>
                    </a:lnTo>
                    <a:lnTo>
                      <a:pt x="139" y="261"/>
                    </a:lnTo>
                    <a:lnTo>
                      <a:pt x="114" y="263"/>
                    </a:lnTo>
                    <a:lnTo>
                      <a:pt x="114" y="270"/>
                    </a:lnTo>
                    <a:lnTo>
                      <a:pt x="116" y="272"/>
                    </a:lnTo>
                    <a:lnTo>
                      <a:pt x="121" y="274"/>
                    </a:lnTo>
                    <a:lnTo>
                      <a:pt x="127" y="278"/>
                    </a:lnTo>
                    <a:lnTo>
                      <a:pt x="162" y="286"/>
                    </a:lnTo>
                    <a:lnTo>
                      <a:pt x="162" y="310"/>
                    </a:lnTo>
                    <a:lnTo>
                      <a:pt x="164" y="333"/>
                    </a:lnTo>
                    <a:lnTo>
                      <a:pt x="173" y="353"/>
                    </a:lnTo>
                    <a:lnTo>
                      <a:pt x="183" y="369"/>
                    </a:lnTo>
                    <a:lnTo>
                      <a:pt x="185" y="359"/>
                    </a:lnTo>
                    <a:lnTo>
                      <a:pt x="183" y="337"/>
                    </a:lnTo>
                    <a:lnTo>
                      <a:pt x="181" y="310"/>
                    </a:lnTo>
                    <a:lnTo>
                      <a:pt x="183" y="286"/>
                    </a:lnTo>
                    <a:lnTo>
                      <a:pt x="202" y="308"/>
                    </a:lnTo>
                    <a:lnTo>
                      <a:pt x="214" y="335"/>
                    </a:lnTo>
                    <a:lnTo>
                      <a:pt x="219" y="369"/>
                    </a:lnTo>
                    <a:lnTo>
                      <a:pt x="212" y="404"/>
                    </a:lnTo>
                    <a:lnTo>
                      <a:pt x="202" y="410"/>
                    </a:lnTo>
                    <a:lnTo>
                      <a:pt x="194" y="414"/>
                    </a:lnTo>
                    <a:lnTo>
                      <a:pt x="183" y="418"/>
                    </a:lnTo>
                    <a:lnTo>
                      <a:pt x="173" y="420"/>
                    </a:lnTo>
                    <a:lnTo>
                      <a:pt x="160" y="421"/>
                    </a:lnTo>
                    <a:lnTo>
                      <a:pt x="150" y="423"/>
                    </a:lnTo>
                    <a:lnTo>
                      <a:pt x="139" y="423"/>
                    </a:lnTo>
                    <a:lnTo>
                      <a:pt x="127" y="421"/>
                    </a:lnTo>
                    <a:lnTo>
                      <a:pt x="116" y="404"/>
                    </a:lnTo>
                    <a:lnTo>
                      <a:pt x="110" y="384"/>
                    </a:lnTo>
                    <a:lnTo>
                      <a:pt x="104" y="365"/>
                    </a:lnTo>
                    <a:lnTo>
                      <a:pt x="96" y="343"/>
                    </a:lnTo>
                    <a:lnTo>
                      <a:pt x="89" y="325"/>
                    </a:lnTo>
                    <a:lnTo>
                      <a:pt x="79" y="308"/>
                    </a:lnTo>
                    <a:lnTo>
                      <a:pt x="68" y="292"/>
                    </a:lnTo>
                    <a:lnTo>
                      <a:pt x="52" y="278"/>
                    </a:lnTo>
                    <a:lnTo>
                      <a:pt x="52" y="259"/>
                    </a:lnTo>
                    <a:lnTo>
                      <a:pt x="48" y="243"/>
                    </a:lnTo>
                    <a:lnTo>
                      <a:pt x="45" y="225"/>
                    </a:lnTo>
                    <a:lnTo>
                      <a:pt x="62" y="208"/>
                    </a:lnTo>
                    <a:lnTo>
                      <a:pt x="66" y="194"/>
                    </a:lnTo>
                    <a:lnTo>
                      <a:pt x="64" y="178"/>
                    </a:lnTo>
                    <a:lnTo>
                      <a:pt x="58" y="166"/>
                    </a:lnTo>
                    <a:lnTo>
                      <a:pt x="48" y="157"/>
                    </a:lnTo>
                    <a:lnTo>
                      <a:pt x="37" y="145"/>
                    </a:lnTo>
                    <a:lnTo>
                      <a:pt x="23" y="143"/>
                    </a:lnTo>
                    <a:lnTo>
                      <a:pt x="10" y="139"/>
                    </a:lnTo>
                    <a:lnTo>
                      <a:pt x="0" y="127"/>
                    </a:lnTo>
                    <a:lnTo>
                      <a:pt x="2" y="115"/>
                    </a:lnTo>
                    <a:lnTo>
                      <a:pt x="8" y="104"/>
                    </a:lnTo>
                    <a:lnTo>
                      <a:pt x="16" y="96"/>
                    </a:lnTo>
                    <a:lnTo>
                      <a:pt x="27" y="86"/>
                    </a:lnTo>
                    <a:lnTo>
                      <a:pt x="37" y="76"/>
                    </a:lnTo>
                    <a:lnTo>
                      <a:pt x="48" y="68"/>
                    </a:lnTo>
                    <a:lnTo>
                      <a:pt x="56" y="57"/>
                    </a:lnTo>
                    <a:lnTo>
                      <a:pt x="62" y="45"/>
                    </a:lnTo>
                    <a:lnTo>
                      <a:pt x="77" y="4"/>
                    </a:lnTo>
                    <a:lnTo>
                      <a:pt x="98" y="10"/>
                    </a:lnTo>
                    <a:lnTo>
                      <a:pt x="116" y="10"/>
                    </a:lnTo>
                    <a:lnTo>
                      <a:pt x="137" y="8"/>
                    </a:lnTo>
                    <a:lnTo>
                      <a:pt x="158" y="4"/>
                    </a:lnTo>
                    <a:lnTo>
                      <a:pt x="179" y="2"/>
                    </a:lnTo>
                    <a:lnTo>
                      <a:pt x="198" y="0"/>
                    </a:lnTo>
                    <a:lnTo>
                      <a:pt x="219" y="0"/>
                    </a:lnTo>
                    <a:lnTo>
                      <a:pt x="237" y="4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1" name="Freeform 34"/>
              <p:cNvSpPr>
                <a:spLocks/>
              </p:cNvSpPr>
              <p:nvPr/>
            </p:nvSpPr>
            <p:spPr bwMode="auto">
              <a:xfrm>
                <a:off x="1516" y="530"/>
                <a:ext cx="67" cy="25"/>
              </a:xfrm>
              <a:custGeom>
                <a:avLst/>
                <a:gdLst>
                  <a:gd name="T0" fmla="*/ 67 w 54"/>
                  <a:gd name="T1" fmla="*/ 0 h 20"/>
                  <a:gd name="T2" fmla="*/ 67 w 54"/>
                  <a:gd name="T3" fmla="*/ 10 h 20"/>
                  <a:gd name="T4" fmla="*/ 56 w 54"/>
                  <a:gd name="T5" fmla="*/ 15 h 20"/>
                  <a:gd name="T6" fmla="*/ 46 w 54"/>
                  <a:gd name="T7" fmla="*/ 18 h 20"/>
                  <a:gd name="T8" fmla="*/ 38 w 54"/>
                  <a:gd name="T9" fmla="*/ 25 h 20"/>
                  <a:gd name="T10" fmla="*/ 27 w 54"/>
                  <a:gd name="T11" fmla="*/ 25 h 20"/>
                  <a:gd name="T12" fmla="*/ 17 w 54"/>
                  <a:gd name="T13" fmla="*/ 25 h 20"/>
                  <a:gd name="T14" fmla="*/ 7 w 54"/>
                  <a:gd name="T15" fmla="*/ 23 h 20"/>
                  <a:gd name="T16" fmla="*/ 0 w 54"/>
                  <a:gd name="T17" fmla="*/ 18 h 20"/>
                  <a:gd name="T18" fmla="*/ 10 w 54"/>
                  <a:gd name="T19" fmla="*/ 5 h 20"/>
                  <a:gd name="T20" fmla="*/ 27 w 54"/>
                  <a:gd name="T21" fmla="*/ 0 h 20"/>
                  <a:gd name="T22" fmla="*/ 48 w 54"/>
                  <a:gd name="T23" fmla="*/ 0 h 20"/>
                  <a:gd name="T24" fmla="*/ 67 w 54"/>
                  <a:gd name="T25" fmla="*/ 0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"/>
                  <a:gd name="T40" fmla="*/ 0 h 20"/>
                  <a:gd name="T41" fmla="*/ 54 w 54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" h="20">
                    <a:moveTo>
                      <a:pt x="54" y="0"/>
                    </a:moveTo>
                    <a:lnTo>
                      <a:pt x="54" y="8"/>
                    </a:lnTo>
                    <a:lnTo>
                      <a:pt x="45" y="12"/>
                    </a:lnTo>
                    <a:lnTo>
                      <a:pt x="37" y="14"/>
                    </a:lnTo>
                    <a:lnTo>
                      <a:pt x="31" y="20"/>
                    </a:lnTo>
                    <a:lnTo>
                      <a:pt x="22" y="20"/>
                    </a:lnTo>
                    <a:lnTo>
                      <a:pt x="14" y="20"/>
                    </a:lnTo>
                    <a:lnTo>
                      <a:pt x="6" y="18"/>
                    </a:lnTo>
                    <a:lnTo>
                      <a:pt x="0" y="14"/>
                    </a:lnTo>
                    <a:lnTo>
                      <a:pt x="8" y="4"/>
                    </a:lnTo>
                    <a:lnTo>
                      <a:pt x="22" y="0"/>
                    </a:lnTo>
                    <a:lnTo>
                      <a:pt x="39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2" name="Freeform 35"/>
              <p:cNvSpPr>
                <a:spLocks/>
              </p:cNvSpPr>
              <p:nvPr/>
            </p:nvSpPr>
            <p:spPr bwMode="auto">
              <a:xfrm>
                <a:off x="1621" y="526"/>
                <a:ext cx="26" cy="113"/>
              </a:xfrm>
              <a:custGeom>
                <a:avLst/>
                <a:gdLst>
                  <a:gd name="T0" fmla="*/ 26 w 21"/>
                  <a:gd name="T1" fmla="*/ 108 h 93"/>
                  <a:gd name="T2" fmla="*/ 24 w 21"/>
                  <a:gd name="T3" fmla="*/ 113 h 93"/>
                  <a:gd name="T4" fmla="*/ 16 w 21"/>
                  <a:gd name="T5" fmla="*/ 113 h 93"/>
                  <a:gd name="T6" fmla="*/ 7 w 21"/>
                  <a:gd name="T7" fmla="*/ 111 h 93"/>
                  <a:gd name="T8" fmla="*/ 0 w 21"/>
                  <a:gd name="T9" fmla="*/ 106 h 93"/>
                  <a:gd name="T10" fmla="*/ 0 w 21"/>
                  <a:gd name="T11" fmla="*/ 77 h 93"/>
                  <a:gd name="T12" fmla="*/ 0 w 21"/>
                  <a:gd name="T13" fmla="*/ 49 h 93"/>
                  <a:gd name="T14" fmla="*/ 2 w 21"/>
                  <a:gd name="T15" fmla="*/ 22 h 93"/>
                  <a:gd name="T16" fmla="*/ 16 w 21"/>
                  <a:gd name="T17" fmla="*/ 0 h 93"/>
                  <a:gd name="T18" fmla="*/ 19 w 21"/>
                  <a:gd name="T19" fmla="*/ 27 h 93"/>
                  <a:gd name="T20" fmla="*/ 19 w 21"/>
                  <a:gd name="T21" fmla="*/ 53 h 93"/>
                  <a:gd name="T22" fmla="*/ 19 w 21"/>
                  <a:gd name="T23" fmla="*/ 81 h 93"/>
                  <a:gd name="T24" fmla="*/ 26 w 21"/>
                  <a:gd name="T25" fmla="*/ 108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93"/>
                  <a:gd name="T41" fmla="*/ 21 w 21"/>
                  <a:gd name="T42" fmla="*/ 93 h 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93">
                    <a:moveTo>
                      <a:pt x="21" y="89"/>
                    </a:moveTo>
                    <a:lnTo>
                      <a:pt x="19" y="93"/>
                    </a:lnTo>
                    <a:lnTo>
                      <a:pt x="13" y="93"/>
                    </a:lnTo>
                    <a:lnTo>
                      <a:pt x="6" y="91"/>
                    </a:lnTo>
                    <a:lnTo>
                      <a:pt x="0" y="87"/>
                    </a:lnTo>
                    <a:lnTo>
                      <a:pt x="0" y="63"/>
                    </a:lnTo>
                    <a:lnTo>
                      <a:pt x="0" y="40"/>
                    </a:lnTo>
                    <a:lnTo>
                      <a:pt x="2" y="18"/>
                    </a:lnTo>
                    <a:lnTo>
                      <a:pt x="13" y="0"/>
                    </a:lnTo>
                    <a:lnTo>
                      <a:pt x="15" y="22"/>
                    </a:lnTo>
                    <a:lnTo>
                      <a:pt x="15" y="44"/>
                    </a:lnTo>
                    <a:lnTo>
                      <a:pt x="15" y="67"/>
                    </a:lnTo>
                    <a:lnTo>
                      <a:pt x="21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3" name="Freeform 36"/>
              <p:cNvSpPr>
                <a:spLocks/>
              </p:cNvSpPr>
              <p:nvPr/>
            </p:nvSpPr>
            <p:spPr bwMode="auto">
              <a:xfrm>
                <a:off x="4808" y="540"/>
                <a:ext cx="29" cy="124"/>
              </a:xfrm>
              <a:custGeom>
                <a:avLst/>
                <a:gdLst>
                  <a:gd name="T0" fmla="*/ 26 w 23"/>
                  <a:gd name="T1" fmla="*/ 7 h 102"/>
                  <a:gd name="T2" fmla="*/ 29 w 23"/>
                  <a:gd name="T3" fmla="*/ 34 h 102"/>
                  <a:gd name="T4" fmla="*/ 24 w 23"/>
                  <a:gd name="T5" fmla="*/ 60 h 102"/>
                  <a:gd name="T6" fmla="*/ 18 w 23"/>
                  <a:gd name="T7" fmla="*/ 89 h 102"/>
                  <a:gd name="T8" fmla="*/ 15 w 23"/>
                  <a:gd name="T9" fmla="*/ 119 h 102"/>
                  <a:gd name="T10" fmla="*/ 13 w 23"/>
                  <a:gd name="T11" fmla="*/ 119 h 102"/>
                  <a:gd name="T12" fmla="*/ 10 w 23"/>
                  <a:gd name="T13" fmla="*/ 122 h 102"/>
                  <a:gd name="T14" fmla="*/ 8 w 23"/>
                  <a:gd name="T15" fmla="*/ 124 h 102"/>
                  <a:gd name="T16" fmla="*/ 8 w 23"/>
                  <a:gd name="T17" fmla="*/ 124 h 102"/>
                  <a:gd name="T18" fmla="*/ 0 w 23"/>
                  <a:gd name="T19" fmla="*/ 102 h 102"/>
                  <a:gd name="T20" fmla="*/ 0 w 23"/>
                  <a:gd name="T21" fmla="*/ 67 h 102"/>
                  <a:gd name="T22" fmla="*/ 8 w 23"/>
                  <a:gd name="T23" fmla="*/ 27 h 102"/>
                  <a:gd name="T24" fmla="*/ 18 w 23"/>
                  <a:gd name="T25" fmla="*/ 0 h 102"/>
                  <a:gd name="T26" fmla="*/ 26 w 23"/>
                  <a:gd name="T27" fmla="*/ 7 h 1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102"/>
                  <a:gd name="T44" fmla="*/ 23 w 23"/>
                  <a:gd name="T45" fmla="*/ 102 h 10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102">
                    <a:moveTo>
                      <a:pt x="21" y="6"/>
                    </a:moveTo>
                    <a:lnTo>
                      <a:pt x="23" y="28"/>
                    </a:lnTo>
                    <a:lnTo>
                      <a:pt x="19" y="49"/>
                    </a:lnTo>
                    <a:lnTo>
                      <a:pt x="14" y="73"/>
                    </a:lnTo>
                    <a:lnTo>
                      <a:pt x="12" y="98"/>
                    </a:lnTo>
                    <a:lnTo>
                      <a:pt x="10" y="98"/>
                    </a:lnTo>
                    <a:lnTo>
                      <a:pt x="8" y="100"/>
                    </a:lnTo>
                    <a:lnTo>
                      <a:pt x="6" y="102"/>
                    </a:lnTo>
                    <a:lnTo>
                      <a:pt x="0" y="84"/>
                    </a:lnTo>
                    <a:lnTo>
                      <a:pt x="0" y="55"/>
                    </a:lnTo>
                    <a:lnTo>
                      <a:pt x="6" y="22"/>
                    </a:lnTo>
                    <a:lnTo>
                      <a:pt x="14" y="0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4" name="Freeform 37"/>
              <p:cNvSpPr>
                <a:spLocks/>
              </p:cNvSpPr>
              <p:nvPr/>
            </p:nvSpPr>
            <p:spPr bwMode="auto">
              <a:xfrm>
                <a:off x="3578" y="580"/>
                <a:ext cx="96" cy="22"/>
              </a:xfrm>
              <a:custGeom>
                <a:avLst/>
                <a:gdLst>
                  <a:gd name="T0" fmla="*/ 96 w 78"/>
                  <a:gd name="T1" fmla="*/ 15 h 18"/>
                  <a:gd name="T2" fmla="*/ 80 w 78"/>
                  <a:gd name="T3" fmla="*/ 22 h 18"/>
                  <a:gd name="T4" fmla="*/ 62 w 78"/>
                  <a:gd name="T5" fmla="*/ 22 h 18"/>
                  <a:gd name="T6" fmla="*/ 44 w 78"/>
                  <a:gd name="T7" fmla="*/ 22 h 18"/>
                  <a:gd name="T8" fmla="*/ 26 w 78"/>
                  <a:gd name="T9" fmla="*/ 22 h 18"/>
                  <a:gd name="T10" fmla="*/ 23 w 78"/>
                  <a:gd name="T11" fmla="*/ 17 h 18"/>
                  <a:gd name="T12" fmla="*/ 21 w 78"/>
                  <a:gd name="T13" fmla="*/ 15 h 18"/>
                  <a:gd name="T14" fmla="*/ 16 w 78"/>
                  <a:gd name="T15" fmla="*/ 15 h 18"/>
                  <a:gd name="T16" fmla="*/ 11 w 78"/>
                  <a:gd name="T17" fmla="*/ 15 h 18"/>
                  <a:gd name="T18" fmla="*/ 0 w 78"/>
                  <a:gd name="T19" fmla="*/ 15 h 18"/>
                  <a:gd name="T20" fmla="*/ 0 w 78"/>
                  <a:gd name="T21" fmla="*/ 5 h 18"/>
                  <a:gd name="T22" fmla="*/ 11 w 78"/>
                  <a:gd name="T23" fmla="*/ 2 h 18"/>
                  <a:gd name="T24" fmla="*/ 23 w 78"/>
                  <a:gd name="T25" fmla="*/ 2 h 18"/>
                  <a:gd name="T26" fmla="*/ 37 w 78"/>
                  <a:gd name="T27" fmla="*/ 0 h 18"/>
                  <a:gd name="T28" fmla="*/ 47 w 78"/>
                  <a:gd name="T29" fmla="*/ 0 h 18"/>
                  <a:gd name="T30" fmla="*/ 59 w 78"/>
                  <a:gd name="T31" fmla="*/ 0 h 18"/>
                  <a:gd name="T32" fmla="*/ 73 w 78"/>
                  <a:gd name="T33" fmla="*/ 0 h 18"/>
                  <a:gd name="T34" fmla="*/ 82 w 78"/>
                  <a:gd name="T35" fmla="*/ 0 h 18"/>
                  <a:gd name="T36" fmla="*/ 92 w 78"/>
                  <a:gd name="T37" fmla="*/ 0 h 18"/>
                  <a:gd name="T38" fmla="*/ 92 w 78"/>
                  <a:gd name="T39" fmla="*/ 5 h 18"/>
                  <a:gd name="T40" fmla="*/ 96 w 78"/>
                  <a:gd name="T41" fmla="*/ 7 h 18"/>
                  <a:gd name="T42" fmla="*/ 96 w 78"/>
                  <a:gd name="T43" fmla="*/ 12 h 18"/>
                  <a:gd name="T44" fmla="*/ 96 w 78"/>
                  <a:gd name="T45" fmla="*/ 15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"/>
                  <a:gd name="T70" fmla="*/ 0 h 18"/>
                  <a:gd name="T71" fmla="*/ 78 w 78"/>
                  <a:gd name="T72" fmla="*/ 18 h 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" h="18">
                    <a:moveTo>
                      <a:pt x="78" y="12"/>
                    </a:moveTo>
                    <a:lnTo>
                      <a:pt x="65" y="18"/>
                    </a:lnTo>
                    <a:lnTo>
                      <a:pt x="50" y="18"/>
                    </a:lnTo>
                    <a:lnTo>
                      <a:pt x="36" y="18"/>
                    </a:lnTo>
                    <a:lnTo>
                      <a:pt x="21" y="18"/>
                    </a:lnTo>
                    <a:lnTo>
                      <a:pt x="19" y="14"/>
                    </a:lnTo>
                    <a:lnTo>
                      <a:pt x="17" y="12"/>
                    </a:lnTo>
                    <a:lnTo>
                      <a:pt x="13" y="12"/>
                    </a:lnTo>
                    <a:lnTo>
                      <a:pt x="9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9" y="2"/>
                    </a:lnTo>
                    <a:lnTo>
                      <a:pt x="19" y="2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75" y="4"/>
                    </a:lnTo>
                    <a:lnTo>
                      <a:pt x="78" y="6"/>
                    </a:lnTo>
                    <a:lnTo>
                      <a:pt x="78" y="10"/>
                    </a:lnTo>
                    <a:lnTo>
                      <a:pt x="7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5" name="Freeform 38"/>
              <p:cNvSpPr>
                <a:spLocks/>
              </p:cNvSpPr>
              <p:nvPr/>
            </p:nvSpPr>
            <p:spPr bwMode="auto">
              <a:xfrm>
                <a:off x="4870" y="579"/>
                <a:ext cx="114" cy="23"/>
              </a:xfrm>
              <a:custGeom>
                <a:avLst/>
                <a:gdLst>
                  <a:gd name="T0" fmla="*/ 114 w 92"/>
                  <a:gd name="T1" fmla="*/ 1 h 19"/>
                  <a:gd name="T2" fmla="*/ 114 w 92"/>
                  <a:gd name="T3" fmla="*/ 11 h 19"/>
                  <a:gd name="T4" fmla="*/ 100 w 92"/>
                  <a:gd name="T5" fmla="*/ 13 h 19"/>
                  <a:gd name="T6" fmla="*/ 86 w 92"/>
                  <a:gd name="T7" fmla="*/ 16 h 19"/>
                  <a:gd name="T8" fmla="*/ 72 w 92"/>
                  <a:gd name="T9" fmla="*/ 21 h 19"/>
                  <a:gd name="T10" fmla="*/ 57 w 92"/>
                  <a:gd name="T11" fmla="*/ 21 h 19"/>
                  <a:gd name="T12" fmla="*/ 41 w 92"/>
                  <a:gd name="T13" fmla="*/ 23 h 19"/>
                  <a:gd name="T14" fmla="*/ 29 w 92"/>
                  <a:gd name="T15" fmla="*/ 23 h 19"/>
                  <a:gd name="T16" fmla="*/ 12 w 92"/>
                  <a:gd name="T17" fmla="*/ 21 h 19"/>
                  <a:gd name="T18" fmla="*/ 0 w 92"/>
                  <a:gd name="T19" fmla="*/ 16 h 19"/>
                  <a:gd name="T20" fmla="*/ 10 w 92"/>
                  <a:gd name="T21" fmla="*/ 11 h 19"/>
                  <a:gd name="T22" fmla="*/ 21 w 92"/>
                  <a:gd name="T23" fmla="*/ 6 h 19"/>
                  <a:gd name="T24" fmla="*/ 33 w 92"/>
                  <a:gd name="T25" fmla="*/ 4 h 19"/>
                  <a:gd name="T26" fmla="*/ 46 w 92"/>
                  <a:gd name="T27" fmla="*/ 1 h 19"/>
                  <a:gd name="T28" fmla="*/ 64 w 92"/>
                  <a:gd name="T29" fmla="*/ 4 h 19"/>
                  <a:gd name="T30" fmla="*/ 81 w 92"/>
                  <a:gd name="T31" fmla="*/ 1 h 19"/>
                  <a:gd name="T32" fmla="*/ 95 w 92"/>
                  <a:gd name="T33" fmla="*/ 0 h 19"/>
                  <a:gd name="T34" fmla="*/ 114 w 92"/>
                  <a:gd name="T35" fmla="*/ 1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2"/>
                  <a:gd name="T55" fmla="*/ 0 h 19"/>
                  <a:gd name="T56" fmla="*/ 92 w 92"/>
                  <a:gd name="T57" fmla="*/ 19 h 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2" h="19">
                    <a:moveTo>
                      <a:pt x="92" y="1"/>
                    </a:moveTo>
                    <a:lnTo>
                      <a:pt x="92" y="9"/>
                    </a:lnTo>
                    <a:lnTo>
                      <a:pt x="81" y="11"/>
                    </a:lnTo>
                    <a:lnTo>
                      <a:pt x="69" y="13"/>
                    </a:lnTo>
                    <a:lnTo>
                      <a:pt x="58" y="17"/>
                    </a:lnTo>
                    <a:lnTo>
                      <a:pt x="46" y="17"/>
                    </a:lnTo>
                    <a:lnTo>
                      <a:pt x="33" y="19"/>
                    </a:lnTo>
                    <a:lnTo>
                      <a:pt x="23" y="19"/>
                    </a:lnTo>
                    <a:lnTo>
                      <a:pt x="10" y="17"/>
                    </a:lnTo>
                    <a:lnTo>
                      <a:pt x="0" y="13"/>
                    </a:lnTo>
                    <a:lnTo>
                      <a:pt x="8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7" y="1"/>
                    </a:lnTo>
                    <a:lnTo>
                      <a:pt x="52" y="3"/>
                    </a:lnTo>
                    <a:lnTo>
                      <a:pt x="65" y="1"/>
                    </a:lnTo>
                    <a:lnTo>
                      <a:pt x="77" y="0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6" name="Freeform 39"/>
              <p:cNvSpPr>
                <a:spLocks/>
              </p:cNvSpPr>
              <p:nvPr/>
            </p:nvSpPr>
            <p:spPr bwMode="auto">
              <a:xfrm>
                <a:off x="4556" y="585"/>
                <a:ext cx="195" cy="32"/>
              </a:xfrm>
              <a:custGeom>
                <a:avLst/>
                <a:gdLst>
                  <a:gd name="T0" fmla="*/ 195 w 158"/>
                  <a:gd name="T1" fmla="*/ 20 h 26"/>
                  <a:gd name="T2" fmla="*/ 172 w 158"/>
                  <a:gd name="T3" fmla="*/ 22 h 26"/>
                  <a:gd name="T4" fmla="*/ 146 w 158"/>
                  <a:gd name="T5" fmla="*/ 25 h 26"/>
                  <a:gd name="T6" fmla="*/ 121 w 158"/>
                  <a:gd name="T7" fmla="*/ 27 h 26"/>
                  <a:gd name="T8" fmla="*/ 98 w 158"/>
                  <a:gd name="T9" fmla="*/ 30 h 26"/>
                  <a:gd name="T10" fmla="*/ 72 w 158"/>
                  <a:gd name="T11" fmla="*/ 32 h 26"/>
                  <a:gd name="T12" fmla="*/ 46 w 158"/>
                  <a:gd name="T13" fmla="*/ 32 h 26"/>
                  <a:gd name="T14" fmla="*/ 22 w 158"/>
                  <a:gd name="T15" fmla="*/ 30 h 26"/>
                  <a:gd name="T16" fmla="*/ 0 w 158"/>
                  <a:gd name="T17" fmla="*/ 27 h 26"/>
                  <a:gd name="T18" fmla="*/ 0 w 158"/>
                  <a:gd name="T19" fmla="*/ 17 h 26"/>
                  <a:gd name="T20" fmla="*/ 22 w 158"/>
                  <a:gd name="T21" fmla="*/ 12 h 26"/>
                  <a:gd name="T22" fmla="*/ 46 w 158"/>
                  <a:gd name="T23" fmla="*/ 10 h 26"/>
                  <a:gd name="T24" fmla="*/ 69 w 158"/>
                  <a:gd name="T25" fmla="*/ 10 h 26"/>
                  <a:gd name="T26" fmla="*/ 93 w 158"/>
                  <a:gd name="T27" fmla="*/ 7 h 26"/>
                  <a:gd name="T28" fmla="*/ 115 w 158"/>
                  <a:gd name="T29" fmla="*/ 7 h 26"/>
                  <a:gd name="T30" fmla="*/ 138 w 158"/>
                  <a:gd name="T31" fmla="*/ 5 h 26"/>
                  <a:gd name="T32" fmla="*/ 162 w 158"/>
                  <a:gd name="T33" fmla="*/ 2 h 26"/>
                  <a:gd name="T34" fmla="*/ 185 w 158"/>
                  <a:gd name="T35" fmla="*/ 0 h 26"/>
                  <a:gd name="T36" fmla="*/ 185 w 158"/>
                  <a:gd name="T37" fmla="*/ 7 h 26"/>
                  <a:gd name="T38" fmla="*/ 188 w 158"/>
                  <a:gd name="T39" fmla="*/ 12 h 26"/>
                  <a:gd name="T40" fmla="*/ 190 w 158"/>
                  <a:gd name="T41" fmla="*/ 15 h 26"/>
                  <a:gd name="T42" fmla="*/ 195 w 158"/>
                  <a:gd name="T43" fmla="*/ 20 h 2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58"/>
                  <a:gd name="T67" fmla="*/ 0 h 26"/>
                  <a:gd name="T68" fmla="*/ 158 w 158"/>
                  <a:gd name="T69" fmla="*/ 26 h 2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58" h="26">
                    <a:moveTo>
                      <a:pt x="158" y="16"/>
                    </a:moveTo>
                    <a:lnTo>
                      <a:pt x="139" y="18"/>
                    </a:lnTo>
                    <a:lnTo>
                      <a:pt x="118" y="20"/>
                    </a:lnTo>
                    <a:lnTo>
                      <a:pt x="98" y="22"/>
                    </a:lnTo>
                    <a:lnTo>
                      <a:pt x="79" y="24"/>
                    </a:lnTo>
                    <a:lnTo>
                      <a:pt x="58" y="26"/>
                    </a:lnTo>
                    <a:lnTo>
                      <a:pt x="37" y="26"/>
                    </a:lnTo>
                    <a:lnTo>
                      <a:pt x="18" y="24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18" y="10"/>
                    </a:lnTo>
                    <a:lnTo>
                      <a:pt x="37" y="8"/>
                    </a:lnTo>
                    <a:lnTo>
                      <a:pt x="56" y="8"/>
                    </a:lnTo>
                    <a:lnTo>
                      <a:pt x="75" y="6"/>
                    </a:lnTo>
                    <a:lnTo>
                      <a:pt x="93" y="6"/>
                    </a:lnTo>
                    <a:lnTo>
                      <a:pt x="112" y="4"/>
                    </a:lnTo>
                    <a:lnTo>
                      <a:pt x="131" y="2"/>
                    </a:lnTo>
                    <a:lnTo>
                      <a:pt x="150" y="0"/>
                    </a:lnTo>
                    <a:lnTo>
                      <a:pt x="150" y="6"/>
                    </a:lnTo>
                    <a:lnTo>
                      <a:pt x="152" y="10"/>
                    </a:lnTo>
                    <a:lnTo>
                      <a:pt x="154" y="12"/>
                    </a:lnTo>
                    <a:lnTo>
                      <a:pt x="15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7" name="Freeform 40"/>
              <p:cNvSpPr>
                <a:spLocks/>
              </p:cNvSpPr>
              <p:nvPr/>
            </p:nvSpPr>
            <p:spPr bwMode="auto">
              <a:xfrm>
                <a:off x="3820" y="595"/>
                <a:ext cx="147" cy="27"/>
              </a:xfrm>
              <a:custGeom>
                <a:avLst/>
                <a:gdLst>
                  <a:gd name="T0" fmla="*/ 135 w 119"/>
                  <a:gd name="T1" fmla="*/ 0 h 22"/>
                  <a:gd name="T2" fmla="*/ 140 w 119"/>
                  <a:gd name="T3" fmla="*/ 2 h 22"/>
                  <a:gd name="T4" fmla="*/ 142 w 119"/>
                  <a:gd name="T5" fmla="*/ 5 h 22"/>
                  <a:gd name="T6" fmla="*/ 145 w 119"/>
                  <a:gd name="T7" fmla="*/ 10 h 22"/>
                  <a:gd name="T8" fmla="*/ 147 w 119"/>
                  <a:gd name="T9" fmla="*/ 15 h 22"/>
                  <a:gd name="T10" fmla="*/ 124 w 119"/>
                  <a:gd name="T11" fmla="*/ 27 h 22"/>
                  <a:gd name="T12" fmla="*/ 109 w 119"/>
                  <a:gd name="T13" fmla="*/ 27 h 22"/>
                  <a:gd name="T14" fmla="*/ 93 w 119"/>
                  <a:gd name="T15" fmla="*/ 25 h 22"/>
                  <a:gd name="T16" fmla="*/ 75 w 119"/>
                  <a:gd name="T17" fmla="*/ 25 h 22"/>
                  <a:gd name="T18" fmla="*/ 59 w 119"/>
                  <a:gd name="T19" fmla="*/ 25 h 22"/>
                  <a:gd name="T20" fmla="*/ 44 w 119"/>
                  <a:gd name="T21" fmla="*/ 25 h 22"/>
                  <a:gd name="T22" fmla="*/ 26 w 119"/>
                  <a:gd name="T23" fmla="*/ 22 h 22"/>
                  <a:gd name="T24" fmla="*/ 14 w 119"/>
                  <a:gd name="T25" fmla="*/ 15 h 22"/>
                  <a:gd name="T26" fmla="*/ 0 w 119"/>
                  <a:gd name="T27" fmla="*/ 7 h 22"/>
                  <a:gd name="T28" fmla="*/ 6 w 119"/>
                  <a:gd name="T29" fmla="*/ 0 h 22"/>
                  <a:gd name="T30" fmla="*/ 135 w 119"/>
                  <a:gd name="T31" fmla="*/ 0 h 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9"/>
                  <a:gd name="T49" fmla="*/ 0 h 22"/>
                  <a:gd name="T50" fmla="*/ 119 w 119"/>
                  <a:gd name="T51" fmla="*/ 22 h 2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9" h="22">
                    <a:moveTo>
                      <a:pt x="109" y="0"/>
                    </a:moveTo>
                    <a:lnTo>
                      <a:pt x="113" y="2"/>
                    </a:lnTo>
                    <a:lnTo>
                      <a:pt x="115" y="4"/>
                    </a:lnTo>
                    <a:lnTo>
                      <a:pt x="117" y="8"/>
                    </a:lnTo>
                    <a:lnTo>
                      <a:pt x="119" y="12"/>
                    </a:lnTo>
                    <a:lnTo>
                      <a:pt x="100" y="22"/>
                    </a:lnTo>
                    <a:lnTo>
                      <a:pt x="88" y="22"/>
                    </a:lnTo>
                    <a:lnTo>
                      <a:pt x="75" y="20"/>
                    </a:lnTo>
                    <a:lnTo>
                      <a:pt x="61" y="20"/>
                    </a:lnTo>
                    <a:lnTo>
                      <a:pt x="48" y="20"/>
                    </a:lnTo>
                    <a:lnTo>
                      <a:pt x="36" y="20"/>
                    </a:lnTo>
                    <a:lnTo>
                      <a:pt x="21" y="18"/>
                    </a:lnTo>
                    <a:lnTo>
                      <a:pt x="11" y="12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8" name="Freeform 41"/>
              <p:cNvSpPr>
                <a:spLocks/>
              </p:cNvSpPr>
              <p:nvPr/>
            </p:nvSpPr>
            <p:spPr bwMode="auto">
              <a:xfrm>
                <a:off x="4135" y="595"/>
                <a:ext cx="269" cy="29"/>
              </a:xfrm>
              <a:custGeom>
                <a:avLst/>
                <a:gdLst>
                  <a:gd name="T0" fmla="*/ 265 w 217"/>
                  <a:gd name="T1" fmla="*/ 7 h 24"/>
                  <a:gd name="T2" fmla="*/ 269 w 217"/>
                  <a:gd name="T3" fmla="*/ 12 h 24"/>
                  <a:gd name="T4" fmla="*/ 265 w 217"/>
                  <a:gd name="T5" fmla="*/ 15 h 24"/>
                  <a:gd name="T6" fmla="*/ 263 w 217"/>
                  <a:gd name="T7" fmla="*/ 19 h 24"/>
                  <a:gd name="T8" fmla="*/ 260 w 217"/>
                  <a:gd name="T9" fmla="*/ 22 h 24"/>
                  <a:gd name="T10" fmla="*/ 227 w 217"/>
                  <a:gd name="T11" fmla="*/ 24 h 24"/>
                  <a:gd name="T12" fmla="*/ 196 w 217"/>
                  <a:gd name="T13" fmla="*/ 27 h 24"/>
                  <a:gd name="T14" fmla="*/ 162 w 217"/>
                  <a:gd name="T15" fmla="*/ 27 h 24"/>
                  <a:gd name="T16" fmla="*/ 129 w 217"/>
                  <a:gd name="T17" fmla="*/ 29 h 24"/>
                  <a:gd name="T18" fmla="*/ 95 w 217"/>
                  <a:gd name="T19" fmla="*/ 29 h 24"/>
                  <a:gd name="T20" fmla="*/ 64 w 217"/>
                  <a:gd name="T21" fmla="*/ 29 h 24"/>
                  <a:gd name="T22" fmla="*/ 31 w 217"/>
                  <a:gd name="T23" fmla="*/ 29 h 24"/>
                  <a:gd name="T24" fmla="*/ 0 w 217"/>
                  <a:gd name="T25" fmla="*/ 27 h 24"/>
                  <a:gd name="T26" fmla="*/ 0 w 217"/>
                  <a:gd name="T27" fmla="*/ 10 h 24"/>
                  <a:gd name="T28" fmla="*/ 29 w 217"/>
                  <a:gd name="T29" fmla="*/ 10 h 24"/>
                  <a:gd name="T30" fmla="*/ 57 w 217"/>
                  <a:gd name="T31" fmla="*/ 7 h 24"/>
                  <a:gd name="T32" fmla="*/ 86 w 217"/>
                  <a:gd name="T33" fmla="*/ 7 h 24"/>
                  <a:gd name="T34" fmla="*/ 113 w 217"/>
                  <a:gd name="T35" fmla="*/ 5 h 24"/>
                  <a:gd name="T36" fmla="*/ 139 w 217"/>
                  <a:gd name="T37" fmla="*/ 2 h 24"/>
                  <a:gd name="T38" fmla="*/ 167 w 217"/>
                  <a:gd name="T39" fmla="*/ 2 h 24"/>
                  <a:gd name="T40" fmla="*/ 196 w 217"/>
                  <a:gd name="T41" fmla="*/ 0 h 24"/>
                  <a:gd name="T42" fmla="*/ 224 w 217"/>
                  <a:gd name="T43" fmla="*/ 0 h 24"/>
                  <a:gd name="T44" fmla="*/ 232 w 217"/>
                  <a:gd name="T45" fmla="*/ 5 h 24"/>
                  <a:gd name="T46" fmla="*/ 245 w 217"/>
                  <a:gd name="T47" fmla="*/ 10 h 24"/>
                  <a:gd name="T48" fmla="*/ 255 w 217"/>
                  <a:gd name="T49" fmla="*/ 10 h 24"/>
                  <a:gd name="T50" fmla="*/ 265 w 217"/>
                  <a:gd name="T51" fmla="*/ 7 h 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17"/>
                  <a:gd name="T79" fmla="*/ 0 h 24"/>
                  <a:gd name="T80" fmla="*/ 217 w 217"/>
                  <a:gd name="T81" fmla="*/ 24 h 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17" h="24">
                    <a:moveTo>
                      <a:pt x="214" y="6"/>
                    </a:moveTo>
                    <a:lnTo>
                      <a:pt x="217" y="10"/>
                    </a:lnTo>
                    <a:lnTo>
                      <a:pt x="214" y="12"/>
                    </a:lnTo>
                    <a:lnTo>
                      <a:pt x="212" y="16"/>
                    </a:lnTo>
                    <a:lnTo>
                      <a:pt x="210" y="18"/>
                    </a:lnTo>
                    <a:lnTo>
                      <a:pt x="183" y="20"/>
                    </a:lnTo>
                    <a:lnTo>
                      <a:pt x="158" y="22"/>
                    </a:lnTo>
                    <a:lnTo>
                      <a:pt x="131" y="22"/>
                    </a:lnTo>
                    <a:lnTo>
                      <a:pt x="104" y="24"/>
                    </a:lnTo>
                    <a:lnTo>
                      <a:pt x="77" y="24"/>
                    </a:lnTo>
                    <a:lnTo>
                      <a:pt x="52" y="24"/>
                    </a:lnTo>
                    <a:lnTo>
                      <a:pt x="25" y="24"/>
                    </a:lnTo>
                    <a:lnTo>
                      <a:pt x="0" y="22"/>
                    </a:lnTo>
                    <a:lnTo>
                      <a:pt x="0" y="8"/>
                    </a:lnTo>
                    <a:lnTo>
                      <a:pt x="23" y="8"/>
                    </a:lnTo>
                    <a:lnTo>
                      <a:pt x="46" y="6"/>
                    </a:lnTo>
                    <a:lnTo>
                      <a:pt x="69" y="6"/>
                    </a:lnTo>
                    <a:lnTo>
                      <a:pt x="91" y="4"/>
                    </a:lnTo>
                    <a:lnTo>
                      <a:pt x="112" y="2"/>
                    </a:lnTo>
                    <a:lnTo>
                      <a:pt x="135" y="2"/>
                    </a:lnTo>
                    <a:lnTo>
                      <a:pt x="158" y="0"/>
                    </a:lnTo>
                    <a:lnTo>
                      <a:pt x="181" y="0"/>
                    </a:lnTo>
                    <a:lnTo>
                      <a:pt x="187" y="4"/>
                    </a:lnTo>
                    <a:lnTo>
                      <a:pt x="198" y="8"/>
                    </a:lnTo>
                    <a:lnTo>
                      <a:pt x="206" y="8"/>
                    </a:lnTo>
                    <a:lnTo>
                      <a:pt x="21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59" name="Freeform 42"/>
              <p:cNvSpPr>
                <a:spLocks/>
              </p:cNvSpPr>
              <p:nvPr/>
            </p:nvSpPr>
            <p:spPr bwMode="auto">
              <a:xfrm>
                <a:off x="1384" y="642"/>
                <a:ext cx="42" cy="54"/>
              </a:xfrm>
              <a:custGeom>
                <a:avLst/>
                <a:gdLst>
                  <a:gd name="T0" fmla="*/ 38 w 34"/>
                  <a:gd name="T1" fmla="*/ 39 h 44"/>
                  <a:gd name="T2" fmla="*/ 33 w 34"/>
                  <a:gd name="T3" fmla="*/ 44 h 44"/>
                  <a:gd name="T4" fmla="*/ 26 w 34"/>
                  <a:gd name="T5" fmla="*/ 49 h 44"/>
                  <a:gd name="T6" fmla="*/ 16 w 34"/>
                  <a:gd name="T7" fmla="*/ 52 h 44"/>
                  <a:gd name="T8" fmla="*/ 5 w 34"/>
                  <a:gd name="T9" fmla="*/ 54 h 44"/>
                  <a:gd name="T10" fmla="*/ 2 w 34"/>
                  <a:gd name="T11" fmla="*/ 39 h 44"/>
                  <a:gd name="T12" fmla="*/ 0 w 34"/>
                  <a:gd name="T13" fmla="*/ 25 h 44"/>
                  <a:gd name="T14" fmla="*/ 2 w 34"/>
                  <a:gd name="T15" fmla="*/ 12 h 44"/>
                  <a:gd name="T16" fmla="*/ 14 w 34"/>
                  <a:gd name="T17" fmla="*/ 0 h 44"/>
                  <a:gd name="T18" fmla="*/ 26 w 34"/>
                  <a:gd name="T19" fmla="*/ 7 h 44"/>
                  <a:gd name="T20" fmla="*/ 36 w 34"/>
                  <a:gd name="T21" fmla="*/ 17 h 44"/>
                  <a:gd name="T22" fmla="*/ 42 w 34"/>
                  <a:gd name="T23" fmla="*/ 27 h 44"/>
                  <a:gd name="T24" fmla="*/ 38 w 34"/>
                  <a:gd name="T25" fmla="*/ 39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44"/>
                  <a:gd name="T41" fmla="*/ 34 w 34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44">
                    <a:moveTo>
                      <a:pt x="31" y="32"/>
                    </a:moveTo>
                    <a:lnTo>
                      <a:pt x="27" y="36"/>
                    </a:lnTo>
                    <a:lnTo>
                      <a:pt x="21" y="40"/>
                    </a:lnTo>
                    <a:lnTo>
                      <a:pt x="13" y="42"/>
                    </a:lnTo>
                    <a:lnTo>
                      <a:pt x="4" y="44"/>
                    </a:lnTo>
                    <a:lnTo>
                      <a:pt x="2" y="32"/>
                    </a:lnTo>
                    <a:lnTo>
                      <a:pt x="0" y="20"/>
                    </a:lnTo>
                    <a:lnTo>
                      <a:pt x="2" y="10"/>
                    </a:lnTo>
                    <a:lnTo>
                      <a:pt x="11" y="0"/>
                    </a:lnTo>
                    <a:lnTo>
                      <a:pt x="21" y="6"/>
                    </a:lnTo>
                    <a:lnTo>
                      <a:pt x="29" y="14"/>
                    </a:lnTo>
                    <a:lnTo>
                      <a:pt x="34" y="22"/>
                    </a:lnTo>
                    <a:lnTo>
                      <a:pt x="31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60" name="Freeform 43"/>
              <p:cNvSpPr>
                <a:spLocks/>
              </p:cNvSpPr>
              <p:nvPr/>
            </p:nvSpPr>
            <p:spPr bwMode="auto">
              <a:xfrm>
                <a:off x="4100" y="696"/>
                <a:ext cx="376" cy="707"/>
              </a:xfrm>
              <a:custGeom>
                <a:avLst/>
                <a:gdLst>
                  <a:gd name="T0" fmla="*/ 357 w 304"/>
                  <a:gd name="T1" fmla="*/ 707 h 582"/>
                  <a:gd name="T2" fmla="*/ 312 w 304"/>
                  <a:gd name="T3" fmla="*/ 707 h 582"/>
                  <a:gd name="T4" fmla="*/ 267 w 304"/>
                  <a:gd name="T5" fmla="*/ 705 h 582"/>
                  <a:gd name="T6" fmla="*/ 226 w 304"/>
                  <a:gd name="T7" fmla="*/ 702 h 582"/>
                  <a:gd name="T8" fmla="*/ 183 w 304"/>
                  <a:gd name="T9" fmla="*/ 697 h 582"/>
                  <a:gd name="T10" fmla="*/ 141 w 304"/>
                  <a:gd name="T11" fmla="*/ 692 h 582"/>
                  <a:gd name="T12" fmla="*/ 98 w 304"/>
                  <a:gd name="T13" fmla="*/ 686 h 582"/>
                  <a:gd name="T14" fmla="*/ 51 w 304"/>
                  <a:gd name="T15" fmla="*/ 679 h 582"/>
                  <a:gd name="T16" fmla="*/ 2 w 304"/>
                  <a:gd name="T17" fmla="*/ 669 h 582"/>
                  <a:gd name="T18" fmla="*/ 0 w 304"/>
                  <a:gd name="T19" fmla="*/ 0 h 582"/>
                  <a:gd name="T20" fmla="*/ 376 w 304"/>
                  <a:gd name="T21" fmla="*/ 13 h 582"/>
                  <a:gd name="T22" fmla="*/ 357 w 304"/>
                  <a:gd name="T23" fmla="*/ 707 h 5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4"/>
                  <a:gd name="T37" fmla="*/ 0 h 582"/>
                  <a:gd name="T38" fmla="*/ 304 w 304"/>
                  <a:gd name="T39" fmla="*/ 582 h 5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4" h="582">
                    <a:moveTo>
                      <a:pt x="289" y="582"/>
                    </a:moveTo>
                    <a:lnTo>
                      <a:pt x="252" y="582"/>
                    </a:lnTo>
                    <a:lnTo>
                      <a:pt x="216" y="580"/>
                    </a:lnTo>
                    <a:lnTo>
                      <a:pt x="183" y="578"/>
                    </a:lnTo>
                    <a:lnTo>
                      <a:pt x="148" y="574"/>
                    </a:lnTo>
                    <a:lnTo>
                      <a:pt x="114" y="570"/>
                    </a:lnTo>
                    <a:lnTo>
                      <a:pt x="79" y="565"/>
                    </a:lnTo>
                    <a:lnTo>
                      <a:pt x="41" y="559"/>
                    </a:lnTo>
                    <a:lnTo>
                      <a:pt x="2" y="551"/>
                    </a:lnTo>
                    <a:lnTo>
                      <a:pt x="0" y="0"/>
                    </a:lnTo>
                    <a:lnTo>
                      <a:pt x="304" y="11"/>
                    </a:lnTo>
                    <a:lnTo>
                      <a:pt x="289" y="582"/>
                    </a:lnTo>
                    <a:close/>
                  </a:path>
                </a:pathLst>
              </a:custGeom>
              <a:solidFill>
                <a:srgbClr val="FFFF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61" name="Freeform 44"/>
              <p:cNvSpPr>
                <a:spLocks/>
              </p:cNvSpPr>
              <p:nvPr/>
            </p:nvSpPr>
            <p:spPr bwMode="auto">
              <a:xfrm>
                <a:off x="4150" y="753"/>
                <a:ext cx="250" cy="28"/>
              </a:xfrm>
              <a:custGeom>
                <a:avLst/>
                <a:gdLst>
                  <a:gd name="T0" fmla="*/ 248 w 202"/>
                  <a:gd name="T1" fmla="*/ 5 h 23"/>
                  <a:gd name="T2" fmla="*/ 250 w 202"/>
                  <a:gd name="T3" fmla="*/ 10 h 23"/>
                  <a:gd name="T4" fmla="*/ 250 w 202"/>
                  <a:gd name="T5" fmla="*/ 12 h 23"/>
                  <a:gd name="T6" fmla="*/ 250 w 202"/>
                  <a:gd name="T7" fmla="*/ 16 h 23"/>
                  <a:gd name="T8" fmla="*/ 250 w 202"/>
                  <a:gd name="T9" fmla="*/ 21 h 23"/>
                  <a:gd name="T10" fmla="*/ 223 w 202"/>
                  <a:gd name="T11" fmla="*/ 26 h 23"/>
                  <a:gd name="T12" fmla="*/ 192 w 202"/>
                  <a:gd name="T13" fmla="*/ 28 h 23"/>
                  <a:gd name="T14" fmla="*/ 163 w 202"/>
                  <a:gd name="T15" fmla="*/ 28 h 23"/>
                  <a:gd name="T16" fmla="*/ 132 w 202"/>
                  <a:gd name="T17" fmla="*/ 28 h 23"/>
                  <a:gd name="T18" fmla="*/ 101 w 202"/>
                  <a:gd name="T19" fmla="*/ 28 h 23"/>
                  <a:gd name="T20" fmla="*/ 71 w 202"/>
                  <a:gd name="T21" fmla="*/ 26 h 23"/>
                  <a:gd name="T22" fmla="*/ 40 w 202"/>
                  <a:gd name="T23" fmla="*/ 23 h 23"/>
                  <a:gd name="T24" fmla="*/ 11 w 202"/>
                  <a:gd name="T25" fmla="*/ 21 h 23"/>
                  <a:gd name="T26" fmla="*/ 0 w 202"/>
                  <a:gd name="T27" fmla="*/ 12 h 23"/>
                  <a:gd name="T28" fmla="*/ 19 w 202"/>
                  <a:gd name="T29" fmla="*/ 0 h 23"/>
                  <a:gd name="T30" fmla="*/ 47 w 202"/>
                  <a:gd name="T31" fmla="*/ 2 h 23"/>
                  <a:gd name="T32" fmla="*/ 75 w 202"/>
                  <a:gd name="T33" fmla="*/ 5 h 23"/>
                  <a:gd name="T34" fmla="*/ 104 w 202"/>
                  <a:gd name="T35" fmla="*/ 5 h 23"/>
                  <a:gd name="T36" fmla="*/ 132 w 202"/>
                  <a:gd name="T37" fmla="*/ 5 h 23"/>
                  <a:gd name="T38" fmla="*/ 160 w 202"/>
                  <a:gd name="T39" fmla="*/ 5 h 23"/>
                  <a:gd name="T40" fmla="*/ 192 w 202"/>
                  <a:gd name="T41" fmla="*/ 5 h 23"/>
                  <a:gd name="T42" fmla="*/ 219 w 202"/>
                  <a:gd name="T43" fmla="*/ 5 h 23"/>
                  <a:gd name="T44" fmla="*/ 248 w 202"/>
                  <a:gd name="T45" fmla="*/ 5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2"/>
                  <a:gd name="T70" fmla="*/ 0 h 23"/>
                  <a:gd name="T71" fmla="*/ 202 w 202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2" h="23">
                    <a:moveTo>
                      <a:pt x="200" y="4"/>
                    </a:moveTo>
                    <a:lnTo>
                      <a:pt x="202" y="8"/>
                    </a:lnTo>
                    <a:lnTo>
                      <a:pt x="202" y="10"/>
                    </a:lnTo>
                    <a:lnTo>
                      <a:pt x="202" y="13"/>
                    </a:lnTo>
                    <a:lnTo>
                      <a:pt x="202" y="17"/>
                    </a:lnTo>
                    <a:lnTo>
                      <a:pt x="180" y="21"/>
                    </a:lnTo>
                    <a:lnTo>
                      <a:pt x="155" y="23"/>
                    </a:lnTo>
                    <a:lnTo>
                      <a:pt x="132" y="23"/>
                    </a:lnTo>
                    <a:lnTo>
                      <a:pt x="107" y="23"/>
                    </a:lnTo>
                    <a:lnTo>
                      <a:pt x="82" y="23"/>
                    </a:lnTo>
                    <a:lnTo>
                      <a:pt x="57" y="21"/>
                    </a:lnTo>
                    <a:lnTo>
                      <a:pt x="32" y="19"/>
                    </a:lnTo>
                    <a:lnTo>
                      <a:pt x="9" y="17"/>
                    </a:lnTo>
                    <a:lnTo>
                      <a:pt x="0" y="10"/>
                    </a:lnTo>
                    <a:lnTo>
                      <a:pt x="15" y="0"/>
                    </a:lnTo>
                    <a:lnTo>
                      <a:pt x="38" y="2"/>
                    </a:lnTo>
                    <a:lnTo>
                      <a:pt x="61" y="4"/>
                    </a:lnTo>
                    <a:lnTo>
                      <a:pt x="84" y="4"/>
                    </a:lnTo>
                    <a:lnTo>
                      <a:pt x="107" y="4"/>
                    </a:lnTo>
                    <a:lnTo>
                      <a:pt x="129" y="4"/>
                    </a:lnTo>
                    <a:lnTo>
                      <a:pt x="155" y="4"/>
                    </a:lnTo>
                    <a:lnTo>
                      <a:pt x="177" y="4"/>
                    </a:lnTo>
                    <a:lnTo>
                      <a:pt x="20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62" name="Freeform 45"/>
              <p:cNvSpPr>
                <a:spLocks/>
              </p:cNvSpPr>
              <p:nvPr/>
            </p:nvSpPr>
            <p:spPr bwMode="auto">
              <a:xfrm>
                <a:off x="1624" y="760"/>
                <a:ext cx="886" cy="1172"/>
              </a:xfrm>
              <a:custGeom>
                <a:avLst/>
                <a:gdLst>
                  <a:gd name="T0" fmla="*/ 273 w 717"/>
                  <a:gd name="T1" fmla="*/ 112 h 965"/>
                  <a:gd name="T2" fmla="*/ 273 w 717"/>
                  <a:gd name="T3" fmla="*/ 95 h 965"/>
                  <a:gd name="T4" fmla="*/ 266 w 717"/>
                  <a:gd name="T5" fmla="*/ 80 h 965"/>
                  <a:gd name="T6" fmla="*/ 252 w 717"/>
                  <a:gd name="T7" fmla="*/ 67 h 965"/>
                  <a:gd name="T8" fmla="*/ 297 w 717"/>
                  <a:gd name="T9" fmla="*/ 62 h 965"/>
                  <a:gd name="T10" fmla="*/ 389 w 717"/>
                  <a:gd name="T11" fmla="*/ 68 h 965"/>
                  <a:gd name="T12" fmla="*/ 482 w 717"/>
                  <a:gd name="T13" fmla="*/ 68 h 965"/>
                  <a:gd name="T14" fmla="*/ 570 w 717"/>
                  <a:gd name="T15" fmla="*/ 60 h 965"/>
                  <a:gd name="T16" fmla="*/ 644 w 717"/>
                  <a:gd name="T17" fmla="*/ 52 h 965"/>
                  <a:gd name="T18" fmla="*/ 714 w 717"/>
                  <a:gd name="T19" fmla="*/ 52 h 965"/>
                  <a:gd name="T20" fmla="*/ 786 w 717"/>
                  <a:gd name="T21" fmla="*/ 52 h 965"/>
                  <a:gd name="T22" fmla="*/ 855 w 717"/>
                  <a:gd name="T23" fmla="*/ 52 h 965"/>
                  <a:gd name="T24" fmla="*/ 871 w 717"/>
                  <a:gd name="T25" fmla="*/ 80 h 965"/>
                  <a:gd name="T26" fmla="*/ 860 w 717"/>
                  <a:gd name="T27" fmla="*/ 145 h 965"/>
                  <a:gd name="T28" fmla="*/ 835 w 717"/>
                  <a:gd name="T29" fmla="*/ 183 h 965"/>
                  <a:gd name="T30" fmla="*/ 781 w 717"/>
                  <a:gd name="T31" fmla="*/ 191 h 965"/>
                  <a:gd name="T32" fmla="*/ 724 w 717"/>
                  <a:gd name="T33" fmla="*/ 192 h 965"/>
                  <a:gd name="T34" fmla="*/ 667 w 717"/>
                  <a:gd name="T35" fmla="*/ 194 h 965"/>
                  <a:gd name="T36" fmla="*/ 598 w 717"/>
                  <a:gd name="T37" fmla="*/ 206 h 965"/>
                  <a:gd name="T38" fmla="*/ 510 w 717"/>
                  <a:gd name="T39" fmla="*/ 226 h 965"/>
                  <a:gd name="T40" fmla="*/ 428 w 717"/>
                  <a:gd name="T41" fmla="*/ 253 h 965"/>
                  <a:gd name="T42" fmla="*/ 345 w 717"/>
                  <a:gd name="T43" fmla="*/ 283 h 965"/>
                  <a:gd name="T44" fmla="*/ 297 w 717"/>
                  <a:gd name="T45" fmla="*/ 273 h 965"/>
                  <a:gd name="T46" fmla="*/ 268 w 717"/>
                  <a:gd name="T47" fmla="*/ 228 h 965"/>
                  <a:gd name="T48" fmla="*/ 232 w 717"/>
                  <a:gd name="T49" fmla="*/ 236 h 965"/>
                  <a:gd name="T50" fmla="*/ 247 w 717"/>
                  <a:gd name="T51" fmla="*/ 278 h 965"/>
                  <a:gd name="T52" fmla="*/ 245 w 717"/>
                  <a:gd name="T53" fmla="*/ 419 h 965"/>
                  <a:gd name="T54" fmla="*/ 214 w 717"/>
                  <a:gd name="T55" fmla="*/ 796 h 965"/>
                  <a:gd name="T56" fmla="*/ 252 w 717"/>
                  <a:gd name="T57" fmla="*/ 1034 h 965"/>
                  <a:gd name="T58" fmla="*/ 256 w 717"/>
                  <a:gd name="T59" fmla="*/ 1155 h 965"/>
                  <a:gd name="T60" fmla="*/ 201 w 717"/>
                  <a:gd name="T61" fmla="*/ 1167 h 965"/>
                  <a:gd name="T62" fmla="*/ 145 w 717"/>
                  <a:gd name="T63" fmla="*/ 1172 h 965"/>
                  <a:gd name="T64" fmla="*/ 80 w 717"/>
                  <a:gd name="T65" fmla="*/ 1162 h 965"/>
                  <a:gd name="T66" fmla="*/ 36 w 717"/>
                  <a:gd name="T67" fmla="*/ 890 h 965"/>
                  <a:gd name="T68" fmla="*/ 0 w 717"/>
                  <a:gd name="T69" fmla="*/ 566 h 965"/>
                  <a:gd name="T70" fmla="*/ 23 w 717"/>
                  <a:gd name="T71" fmla="*/ 429 h 965"/>
                  <a:gd name="T72" fmla="*/ 52 w 717"/>
                  <a:gd name="T73" fmla="*/ 271 h 965"/>
                  <a:gd name="T74" fmla="*/ 57 w 717"/>
                  <a:gd name="T75" fmla="*/ 85 h 965"/>
                  <a:gd name="T76" fmla="*/ 67 w 717"/>
                  <a:gd name="T77" fmla="*/ 6 h 965"/>
                  <a:gd name="T78" fmla="*/ 126 w 717"/>
                  <a:gd name="T79" fmla="*/ 28 h 965"/>
                  <a:gd name="T80" fmla="*/ 185 w 717"/>
                  <a:gd name="T81" fmla="*/ 60 h 965"/>
                  <a:gd name="T82" fmla="*/ 240 w 717"/>
                  <a:gd name="T83" fmla="*/ 97 h 9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17"/>
                  <a:gd name="T127" fmla="*/ 0 h 965"/>
                  <a:gd name="T128" fmla="*/ 717 w 717"/>
                  <a:gd name="T129" fmla="*/ 965 h 9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17" h="965">
                    <a:moveTo>
                      <a:pt x="215" y="98"/>
                    </a:moveTo>
                    <a:lnTo>
                      <a:pt x="221" y="92"/>
                    </a:lnTo>
                    <a:lnTo>
                      <a:pt x="223" y="86"/>
                    </a:lnTo>
                    <a:lnTo>
                      <a:pt x="221" y="78"/>
                    </a:lnTo>
                    <a:lnTo>
                      <a:pt x="219" y="70"/>
                    </a:lnTo>
                    <a:lnTo>
                      <a:pt x="215" y="66"/>
                    </a:lnTo>
                    <a:lnTo>
                      <a:pt x="211" y="60"/>
                    </a:lnTo>
                    <a:lnTo>
                      <a:pt x="204" y="55"/>
                    </a:lnTo>
                    <a:lnTo>
                      <a:pt x="202" y="49"/>
                    </a:lnTo>
                    <a:lnTo>
                      <a:pt x="240" y="51"/>
                    </a:lnTo>
                    <a:lnTo>
                      <a:pt x="277" y="55"/>
                    </a:lnTo>
                    <a:lnTo>
                      <a:pt x="315" y="56"/>
                    </a:lnTo>
                    <a:lnTo>
                      <a:pt x="352" y="56"/>
                    </a:lnTo>
                    <a:lnTo>
                      <a:pt x="390" y="56"/>
                    </a:lnTo>
                    <a:lnTo>
                      <a:pt x="425" y="53"/>
                    </a:lnTo>
                    <a:lnTo>
                      <a:pt x="461" y="49"/>
                    </a:lnTo>
                    <a:lnTo>
                      <a:pt x="494" y="41"/>
                    </a:lnTo>
                    <a:lnTo>
                      <a:pt x="521" y="43"/>
                    </a:lnTo>
                    <a:lnTo>
                      <a:pt x="548" y="43"/>
                    </a:lnTo>
                    <a:lnTo>
                      <a:pt x="578" y="43"/>
                    </a:lnTo>
                    <a:lnTo>
                      <a:pt x="607" y="43"/>
                    </a:lnTo>
                    <a:lnTo>
                      <a:pt x="636" y="43"/>
                    </a:lnTo>
                    <a:lnTo>
                      <a:pt x="663" y="43"/>
                    </a:lnTo>
                    <a:lnTo>
                      <a:pt x="692" y="43"/>
                    </a:lnTo>
                    <a:lnTo>
                      <a:pt x="717" y="43"/>
                    </a:lnTo>
                    <a:lnTo>
                      <a:pt x="705" y="66"/>
                    </a:lnTo>
                    <a:lnTo>
                      <a:pt x="699" y="92"/>
                    </a:lnTo>
                    <a:lnTo>
                      <a:pt x="696" y="119"/>
                    </a:lnTo>
                    <a:lnTo>
                      <a:pt x="696" y="145"/>
                    </a:lnTo>
                    <a:lnTo>
                      <a:pt x="676" y="151"/>
                    </a:lnTo>
                    <a:lnTo>
                      <a:pt x="655" y="155"/>
                    </a:lnTo>
                    <a:lnTo>
                      <a:pt x="632" y="157"/>
                    </a:lnTo>
                    <a:lnTo>
                      <a:pt x="609" y="157"/>
                    </a:lnTo>
                    <a:lnTo>
                      <a:pt x="586" y="158"/>
                    </a:lnTo>
                    <a:lnTo>
                      <a:pt x="563" y="158"/>
                    </a:lnTo>
                    <a:lnTo>
                      <a:pt x="540" y="160"/>
                    </a:lnTo>
                    <a:lnTo>
                      <a:pt x="519" y="164"/>
                    </a:lnTo>
                    <a:lnTo>
                      <a:pt x="484" y="170"/>
                    </a:lnTo>
                    <a:lnTo>
                      <a:pt x="448" y="178"/>
                    </a:lnTo>
                    <a:lnTo>
                      <a:pt x="413" y="186"/>
                    </a:lnTo>
                    <a:lnTo>
                      <a:pt x="380" y="196"/>
                    </a:lnTo>
                    <a:lnTo>
                      <a:pt x="346" y="208"/>
                    </a:lnTo>
                    <a:lnTo>
                      <a:pt x="313" y="221"/>
                    </a:lnTo>
                    <a:lnTo>
                      <a:pt x="279" y="233"/>
                    </a:lnTo>
                    <a:lnTo>
                      <a:pt x="246" y="247"/>
                    </a:lnTo>
                    <a:lnTo>
                      <a:pt x="240" y="225"/>
                    </a:lnTo>
                    <a:lnTo>
                      <a:pt x="229" y="206"/>
                    </a:lnTo>
                    <a:lnTo>
                      <a:pt x="217" y="188"/>
                    </a:lnTo>
                    <a:lnTo>
                      <a:pt x="194" y="178"/>
                    </a:lnTo>
                    <a:lnTo>
                      <a:pt x="188" y="194"/>
                    </a:lnTo>
                    <a:lnTo>
                      <a:pt x="192" y="211"/>
                    </a:lnTo>
                    <a:lnTo>
                      <a:pt x="200" y="229"/>
                    </a:lnTo>
                    <a:lnTo>
                      <a:pt x="200" y="249"/>
                    </a:lnTo>
                    <a:lnTo>
                      <a:pt x="198" y="345"/>
                    </a:lnTo>
                    <a:lnTo>
                      <a:pt x="171" y="551"/>
                    </a:lnTo>
                    <a:lnTo>
                      <a:pt x="173" y="655"/>
                    </a:lnTo>
                    <a:lnTo>
                      <a:pt x="186" y="753"/>
                    </a:lnTo>
                    <a:lnTo>
                      <a:pt x="204" y="851"/>
                    </a:lnTo>
                    <a:lnTo>
                      <a:pt x="227" y="945"/>
                    </a:lnTo>
                    <a:lnTo>
                      <a:pt x="207" y="951"/>
                    </a:lnTo>
                    <a:lnTo>
                      <a:pt x="184" y="955"/>
                    </a:lnTo>
                    <a:lnTo>
                      <a:pt x="163" y="961"/>
                    </a:lnTo>
                    <a:lnTo>
                      <a:pt x="140" y="965"/>
                    </a:lnTo>
                    <a:lnTo>
                      <a:pt x="117" y="965"/>
                    </a:lnTo>
                    <a:lnTo>
                      <a:pt x="92" y="963"/>
                    </a:lnTo>
                    <a:lnTo>
                      <a:pt x="65" y="957"/>
                    </a:lnTo>
                    <a:lnTo>
                      <a:pt x="36" y="945"/>
                    </a:lnTo>
                    <a:lnTo>
                      <a:pt x="29" y="733"/>
                    </a:lnTo>
                    <a:lnTo>
                      <a:pt x="4" y="523"/>
                    </a:lnTo>
                    <a:lnTo>
                      <a:pt x="0" y="466"/>
                    </a:lnTo>
                    <a:lnTo>
                      <a:pt x="6" y="410"/>
                    </a:lnTo>
                    <a:lnTo>
                      <a:pt x="19" y="353"/>
                    </a:lnTo>
                    <a:lnTo>
                      <a:pt x="27" y="296"/>
                    </a:lnTo>
                    <a:lnTo>
                      <a:pt x="42" y="223"/>
                    </a:lnTo>
                    <a:lnTo>
                      <a:pt x="48" y="147"/>
                    </a:lnTo>
                    <a:lnTo>
                      <a:pt x="46" y="70"/>
                    </a:lnTo>
                    <a:lnTo>
                      <a:pt x="27" y="0"/>
                    </a:lnTo>
                    <a:lnTo>
                      <a:pt x="54" y="5"/>
                    </a:lnTo>
                    <a:lnTo>
                      <a:pt x="79" y="13"/>
                    </a:lnTo>
                    <a:lnTo>
                      <a:pt x="102" y="23"/>
                    </a:lnTo>
                    <a:lnTo>
                      <a:pt x="127" y="35"/>
                    </a:lnTo>
                    <a:lnTo>
                      <a:pt x="150" y="49"/>
                    </a:lnTo>
                    <a:lnTo>
                      <a:pt x="171" y="64"/>
                    </a:lnTo>
                    <a:lnTo>
                      <a:pt x="194" y="80"/>
                    </a:lnTo>
                    <a:lnTo>
                      <a:pt x="215" y="98"/>
                    </a:lnTo>
                    <a:close/>
                  </a:path>
                </a:pathLst>
              </a:custGeom>
              <a:solidFill>
                <a:srgbClr val="C4D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63" name="Freeform 46"/>
              <p:cNvSpPr>
                <a:spLocks/>
              </p:cNvSpPr>
              <p:nvPr/>
            </p:nvSpPr>
            <p:spPr bwMode="auto">
              <a:xfrm>
                <a:off x="2536" y="766"/>
                <a:ext cx="326" cy="168"/>
              </a:xfrm>
              <a:custGeom>
                <a:avLst/>
                <a:gdLst>
                  <a:gd name="T0" fmla="*/ 326 w 263"/>
                  <a:gd name="T1" fmla="*/ 15 h 138"/>
                  <a:gd name="T2" fmla="*/ 315 w 263"/>
                  <a:gd name="T3" fmla="*/ 22 h 138"/>
                  <a:gd name="T4" fmla="*/ 305 w 263"/>
                  <a:gd name="T5" fmla="*/ 29 h 138"/>
                  <a:gd name="T6" fmla="*/ 293 w 263"/>
                  <a:gd name="T7" fmla="*/ 37 h 138"/>
                  <a:gd name="T8" fmla="*/ 279 w 263"/>
                  <a:gd name="T9" fmla="*/ 41 h 138"/>
                  <a:gd name="T10" fmla="*/ 264 w 263"/>
                  <a:gd name="T11" fmla="*/ 46 h 138"/>
                  <a:gd name="T12" fmla="*/ 250 w 263"/>
                  <a:gd name="T13" fmla="*/ 46 h 138"/>
                  <a:gd name="T14" fmla="*/ 240 w 263"/>
                  <a:gd name="T15" fmla="*/ 44 h 138"/>
                  <a:gd name="T16" fmla="*/ 231 w 263"/>
                  <a:gd name="T17" fmla="*/ 37 h 138"/>
                  <a:gd name="T18" fmla="*/ 217 w 263"/>
                  <a:gd name="T19" fmla="*/ 32 h 138"/>
                  <a:gd name="T20" fmla="*/ 205 w 263"/>
                  <a:gd name="T21" fmla="*/ 32 h 138"/>
                  <a:gd name="T22" fmla="*/ 191 w 263"/>
                  <a:gd name="T23" fmla="*/ 32 h 138"/>
                  <a:gd name="T24" fmla="*/ 178 w 263"/>
                  <a:gd name="T25" fmla="*/ 32 h 138"/>
                  <a:gd name="T26" fmla="*/ 166 w 263"/>
                  <a:gd name="T27" fmla="*/ 32 h 138"/>
                  <a:gd name="T28" fmla="*/ 152 w 263"/>
                  <a:gd name="T29" fmla="*/ 29 h 138"/>
                  <a:gd name="T30" fmla="*/ 140 w 263"/>
                  <a:gd name="T31" fmla="*/ 24 h 138"/>
                  <a:gd name="T32" fmla="*/ 124 w 263"/>
                  <a:gd name="T33" fmla="*/ 15 h 138"/>
                  <a:gd name="T34" fmla="*/ 117 w 263"/>
                  <a:gd name="T35" fmla="*/ 17 h 138"/>
                  <a:gd name="T36" fmla="*/ 112 w 263"/>
                  <a:gd name="T37" fmla="*/ 24 h 138"/>
                  <a:gd name="T38" fmla="*/ 109 w 263"/>
                  <a:gd name="T39" fmla="*/ 32 h 138"/>
                  <a:gd name="T40" fmla="*/ 114 w 263"/>
                  <a:gd name="T41" fmla="*/ 39 h 138"/>
                  <a:gd name="T42" fmla="*/ 124 w 263"/>
                  <a:gd name="T43" fmla="*/ 46 h 138"/>
                  <a:gd name="T44" fmla="*/ 135 w 263"/>
                  <a:gd name="T45" fmla="*/ 51 h 138"/>
                  <a:gd name="T46" fmla="*/ 148 w 263"/>
                  <a:gd name="T47" fmla="*/ 54 h 138"/>
                  <a:gd name="T48" fmla="*/ 160 w 263"/>
                  <a:gd name="T49" fmla="*/ 56 h 138"/>
                  <a:gd name="T50" fmla="*/ 174 w 263"/>
                  <a:gd name="T51" fmla="*/ 56 h 138"/>
                  <a:gd name="T52" fmla="*/ 186 w 263"/>
                  <a:gd name="T53" fmla="*/ 58 h 138"/>
                  <a:gd name="T54" fmla="*/ 200 w 263"/>
                  <a:gd name="T55" fmla="*/ 58 h 138"/>
                  <a:gd name="T56" fmla="*/ 209 w 263"/>
                  <a:gd name="T57" fmla="*/ 61 h 138"/>
                  <a:gd name="T58" fmla="*/ 207 w 263"/>
                  <a:gd name="T59" fmla="*/ 72 h 138"/>
                  <a:gd name="T60" fmla="*/ 202 w 263"/>
                  <a:gd name="T61" fmla="*/ 79 h 138"/>
                  <a:gd name="T62" fmla="*/ 186 w 263"/>
                  <a:gd name="T63" fmla="*/ 86 h 138"/>
                  <a:gd name="T64" fmla="*/ 150 w 263"/>
                  <a:gd name="T65" fmla="*/ 91 h 138"/>
                  <a:gd name="T66" fmla="*/ 124 w 263"/>
                  <a:gd name="T67" fmla="*/ 101 h 138"/>
                  <a:gd name="T68" fmla="*/ 121 w 263"/>
                  <a:gd name="T69" fmla="*/ 123 h 138"/>
                  <a:gd name="T70" fmla="*/ 119 w 263"/>
                  <a:gd name="T71" fmla="*/ 146 h 138"/>
                  <a:gd name="T72" fmla="*/ 90 w 263"/>
                  <a:gd name="T73" fmla="*/ 168 h 138"/>
                  <a:gd name="T74" fmla="*/ 7 w 263"/>
                  <a:gd name="T75" fmla="*/ 163 h 138"/>
                  <a:gd name="T76" fmla="*/ 0 w 263"/>
                  <a:gd name="T77" fmla="*/ 127 h 138"/>
                  <a:gd name="T78" fmla="*/ 2 w 263"/>
                  <a:gd name="T79" fmla="*/ 96 h 138"/>
                  <a:gd name="T80" fmla="*/ 16 w 263"/>
                  <a:gd name="T81" fmla="*/ 67 h 138"/>
                  <a:gd name="T82" fmla="*/ 47 w 263"/>
                  <a:gd name="T83" fmla="*/ 44 h 138"/>
                  <a:gd name="T84" fmla="*/ 64 w 263"/>
                  <a:gd name="T85" fmla="*/ 37 h 138"/>
                  <a:gd name="T86" fmla="*/ 81 w 263"/>
                  <a:gd name="T87" fmla="*/ 22 h 138"/>
                  <a:gd name="T88" fmla="*/ 95 w 263"/>
                  <a:gd name="T89" fmla="*/ 7 h 138"/>
                  <a:gd name="T90" fmla="*/ 114 w 263"/>
                  <a:gd name="T91" fmla="*/ 0 h 138"/>
                  <a:gd name="T92" fmla="*/ 140 w 263"/>
                  <a:gd name="T93" fmla="*/ 2 h 138"/>
                  <a:gd name="T94" fmla="*/ 166 w 263"/>
                  <a:gd name="T95" fmla="*/ 5 h 138"/>
                  <a:gd name="T96" fmla="*/ 191 w 263"/>
                  <a:gd name="T97" fmla="*/ 7 h 138"/>
                  <a:gd name="T98" fmla="*/ 219 w 263"/>
                  <a:gd name="T99" fmla="*/ 10 h 138"/>
                  <a:gd name="T100" fmla="*/ 245 w 263"/>
                  <a:gd name="T101" fmla="*/ 10 h 138"/>
                  <a:gd name="T102" fmla="*/ 274 w 263"/>
                  <a:gd name="T103" fmla="*/ 12 h 138"/>
                  <a:gd name="T104" fmla="*/ 300 w 263"/>
                  <a:gd name="T105" fmla="*/ 12 h 138"/>
                  <a:gd name="T106" fmla="*/ 326 w 263"/>
                  <a:gd name="T107" fmla="*/ 15 h 1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3"/>
                  <a:gd name="T163" fmla="*/ 0 h 138"/>
                  <a:gd name="T164" fmla="*/ 263 w 263"/>
                  <a:gd name="T165" fmla="*/ 138 h 13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3" h="138">
                    <a:moveTo>
                      <a:pt x="263" y="12"/>
                    </a:moveTo>
                    <a:lnTo>
                      <a:pt x="254" y="18"/>
                    </a:lnTo>
                    <a:lnTo>
                      <a:pt x="246" y="24"/>
                    </a:lnTo>
                    <a:lnTo>
                      <a:pt x="236" y="30"/>
                    </a:lnTo>
                    <a:lnTo>
                      <a:pt x="225" y="34"/>
                    </a:lnTo>
                    <a:lnTo>
                      <a:pt x="213" y="38"/>
                    </a:lnTo>
                    <a:lnTo>
                      <a:pt x="202" y="38"/>
                    </a:lnTo>
                    <a:lnTo>
                      <a:pt x="194" y="36"/>
                    </a:lnTo>
                    <a:lnTo>
                      <a:pt x="186" y="30"/>
                    </a:lnTo>
                    <a:lnTo>
                      <a:pt x="175" y="26"/>
                    </a:lnTo>
                    <a:lnTo>
                      <a:pt x="165" y="26"/>
                    </a:lnTo>
                    <a:lnTo>
                      <a:pt x="154" y="26"/>
                    </a:lnTo>
                    <a:lnTo>
                      <a:pt x="144" y="26"/>
                    </a:lnTo>
                    <a:lnTo>
                      <a:pt x="134" y="26"/>
                    </a:lnTo>
                    <a:lnTo>
                      <a:pt x="123" y="24"/>
                    </a:lnTo>
                    <a:lnTo>
                      <a:pt x="113" y="20"/>
                    </a:lnTo>
                    <a:lnTo>
                      <a:pt x="100" y="12"/>
                    </a:lnTo>
                    <a:lnTo>
                      <a:pt x="94" y="14"/>
                    </a:lnTo>
                    <a:lnTo>
                      <a:pt x="90" y="20"/>
                    </a:lnTo>
                    <a:lnTo>
                      <a:pt x="88" y="26"/>
                    </a:lnTo>
                    <a:lnTo>
                      <a:pt x="92" y="32"/>
                    </a:lnTo>
                    <a:lnTo>
                      <a:pt x="100" y="38"/>
                    </a:lnTo>
                    <a:lnTo>
                      <a:pt x="109" y="42"/>
                    </a:lnTo>
                    <a:lnTo>
                      <a:pt x="119" y="44"/>
                    </a:lnTo>
                    <a:lnTo>
                      <a:pt x="129" y="46"/>
                    </a:lnTo>
                    <a:lnTo>
                      <a:pt x="140" y="46"/>
                    </a:lnTo>
                    <a:lnTo>
                      <a:pt x="150" y="48"/>
                    </a:lnTo>
                    <a:lnTo>
                      <a:pt x="161" y="48"/>
                    </a:lnTo>
                    <a:lnTo>
                      <a:pt x="169" y="50"/>
                    </a:lnTo>
                    <a:lnTo>
                      <a:pt x="167" y="59"/>
                    </a:lnTo>
                    <a:lnTo>
                      <a:pt x="163" y="65"/>
                    </a:lnTo>
                    <a:lnTo>
                      <a:pt x="150" y="71"/>
                    </a:lnTo>
                    <a:lnTo>
                      <a:pt x="121" y="75"/>
                    </a:lnTo>
                    <a:lnTo>
                      <a:pt x="100" y="83"/>
                    </a:lnTo>
                    <a:lnTo>
                      <a:pt x="98" y="101"/>
                    </a:lnTo>
                    <a:lnTo>
                      <a:pt x="96" y="120"/>
                    </a:lnTo>
                    <a:lnTo>
                      <a:pt x="73" y="138"/>
                    </a:lnTo>
                    <a:lnTo>
                      <a:pt x="6" y="134"/>
                    </a:lnTo>
                    <a:lnTo>
                      <a:pt x="0" y="104"/>
                    </a:lnTo>
                    <a:lnTo>
                      <a:pt x="2" y="79"/>
                    </a:lnTo>
                    <a:lnTo>
                      <a:pt x="13" y="55"/>
                    </a:lnTo>
                    <a:lnTo>
                      <a:pt x="38" y="36"/>
                    </a:lnTo>
                    <a:lnTo>
                      <a:pt x="52" y="30"/>
                    </a:lnTo>
                    <a:lnTo>
                      <a:pt x="65" y="18"/>
                    </a:lnTo>
                    <a:lnTo>
                      <a:pt x="77" y="6"/>
                    </a:lnTo>
                    <a:lnTo>
                      <a:pt x="92" y="0"/>
                    </a:lnTo>
                    <a:lnTo>
                      <a:pt x="113" y="2"/>
                    </a:lnTo>
                    <a:lnTo>
                      <a:pt x="134" y="4"/>
                    </a:lnTo>
                    <a:lnTo>
                      <a:pt x="154" y="6"/>
                    </a:lnTo>
                    <a:lnTo>
                      <a:pt x="177" y="8"/>
                    </a:lnTo>
                    <a:lnTo>
                      <a:pt x="198" y="8"/>
                    </a:lnTo>
                    <a:lnTo>
                      <a:pt x="221" y="10"/>
                    </a:lnTo>
                    <a:lnTo>
                      <a:pt x="242" y="10"/>
                    </a:lnTo>
                    <a:lnTo>
                      <a:pt x="263" y="12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64" name="Freeform 47"/>
              <p:cNvSpPr>
                <a:spLocks/>
              </p:cNvSpPr>
              <p:nvPr/>
            </p:nvSpPr>
            <p:spPr bwMode="auto">
              <a:xfrm>
                <a:off x="1036" y="830"/>
                <a:ext cx="585" cy="1147"/>
              </a:xfrm>
              <a:custGeom>
                <a:avLst/>
                <a:gdLst>
                  <a:gd name="T0" fmla="*/ 536 w 473"/>
                  <a:gd name="T1" fmla="*/ 622 h 944"/>
                  <a:gd name="T2" fmla="*/ 580 w 473"/>
                  <a:gd name="T3" fmla="*/ 964 h 944"/>
                  <a:gd name="T4" fmla="*/ 583 w 473"/>
                  <a:gd name="T5" fmla="*/ 1080 h 944"/>
                  <a:gd name="T6" fmla="*/ 456 w 473"/>
                  <a:gd name="T7" fmla="*/ 1132 h 944"/>
                  <a:gd name="T8" fmla="*/ 297 w 473"/>
                  <a:gd name="T9" fmla="*/ 1145 h 944"/>
                  <a:gd name="T10" fmla="*/ 155 w 473"/>
                  <a:gd name="T11" fmla="*/ 1087 h 944"/>
                  <a:gd name="T12" fmla="*/ 145 w 473"/>
                  <a:gd name="T13" fmla="*/ 854 h 944"/>
                  <a:gd name="T14" fmla="*/ 160 w 473"/>
                  <a:gd name="T15" fmla="*/ 808 h 944"/>
                  <a:gd name="T16" fmla="*/ 203 w 473"/>
                  <a:gd name="T17" fmla="*/ 830 h 944"/>
                  <a:gd name="T18" fmla="*/ 203 w 473"/>
                  <a:gd name="T19" fmla="*/ 859 h 944"/>
                  <a:gd name="T20" fmla="*/ 186 w 473"/>
                  <a:gd name="T21" fmla="*/ 865 h 944"/>
                  <a:gd name="T22" fmla="*/ 203 w 473"/>
                  <a:gd name="T23" fmla="*/ 887 h 944"/>
                  <a:gd name="T24" fmla="*/ 288 w 473"/>
                  <a:gd name="T25" fmla="*/ 899 h 944"/>
                  <a:gd name="T26" fmla="*/ 371 w 473"/>
                  <a:gd name="T27" fmla="*/ 892 h 944"/>
                  <a:gd name="T28" fmla="*/ 397 w 473"/>
                  <a:gd name="T29" fmla="*/ 926 h 944"/>
                  <a:gd name="T30" fmla="*/ 433 w 473"/>
                  <a:gd name="T31" fmla="*/ 921 h 944"/>
                  <a:gd name="T32" fmla="*/ 440 w 473"/>
                  <a:gd name="T33" fmla="*/ 861 h 944"/>
                  <a:gd name="T34" fmla="*/ 390 w 473"/>
                  <a:gd name="T35" fmla="*/ 775 h 944"/>
                  <a:gd name="T36" fmla="*/ 350 w 473"/>
                  <a:gd name="T37" fmla="*/ 738 h 944"/>
                  <a:gd name="T38" fmla="*/ 328 w 473"/>
                  <a:gd name="T39" fmla="*/ 676 h 944"/>
                  <a:gd name="T40" fmla="*/ 304 w 473"/>
                  <a:gd name="T41" fmla="*/ 606 h 944"/>
                  <a:gd name="T42" fmla="*/ 252 w 473"/>
                  <a:gd name="T43" fmla="*/ 558 h 944"/>
                  <a:gd name="T44" fmla="*/ 297 w 473"/>
                  <a:gd name="T45" fmla="*/ 332 h 944"/>
                  <a:gd name="T46" fmla="*/ 262 w 473"/>
                  <a:gd name="T47" fmla="*/ 239 h 944"/>
                  <a:gd name="T48" fmla="*/ 234 w 473"/>
                  <a:gd name="T49" fmla="*/ 255 h 944"/>
                  <a:gd name="T50" fmla="*/ 245 w 473"/>
                  <a:gd name="T51" fmla="*/ 317 h 944"/>
                  <a:gd name="T52" fmla="*/ 216 w 473"/>
                  <a:gd name="T53" fmla="*/ 492 h 944"/>
                  <a:gd name="T54" fmla="*/ 169 w 473"/>
                  <a:gd name="T55" fmla="*/ 532 h 944"/>
                  <a:gd name="T56" fmla="*/ 152 w 473"/>
                  <a:gd name="T57" fmla="*/ 547 h 944"/>
                  <a:gd name="T58" fmla="*/ 160 w 473"/>
                  <a:gd name="T59" fmla="*/ 572 h 944"/>
                  <a:gd name="T60" fmla="*/ 211 w 473"/>
                  <a:gd name="T61" fmla="*/ 597 h 944"/>
                  <a:gd name="T62" fmla="*/ 255 w 473"/>
                  <a:gd name="T63" fmla="*/ 639 h 944"/>
                  <a:gd name="T64" fmla="*/ 278 w 473"/>
                  <a:gd name="T65" fmla="*/ 704 h 944"/>
                  <a:gd name="T66" fmla="*/ 307 w 473"/>
                  <a:gd name="T67" fmla="*/ 765 h 944"/>
                  <a:gd name="T68" fmla="*/ 169 w 473"/>
                  <a:gd name="T69" fmla="*/ 723 h 944"/>
                  <a:gd name="T70" fmla="*/ 93 w 473"/>
                  <a:gd name="T71" fmla="*/ 654 h 944"/>
                  <a:gd name="T72" fmla="*/ 0 w 473"/>
                  <a:gd name="T73" fmla="*/ 611 h 944"/>
                  <a:gd name="T74" fmla="*/ 114 w 473"/>
                  <a:gd name="T75" fmla="*/ 158 h 944"/>
                  <a:gd name="T76" fmla="*/ 231 w 473"/>
                  <a:gd name="T77" fmla="*/ 74 h 944"/>
                  <a:gd name="T78" fmla="*/ 355 w 473"/>
                  <a:gd name="T79" fmla="*/ 0 h 944"/>
                  <a:gd name="T80" fmla="*/ 445 w 473"/>
                  <a:gd name="T81" fmla="*/ 177 h 944"/>
                  <a:gd name="T82" fmla="*/ 495 w 473"/>
                  <a:gd name="T83" fmla="*/ 369 h 94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73"/>
                  <a:gd name="T127" fmla="*/ 0 h 944"/>
                  <a:gd name="T128" fmla="*/ 473 w 473"/>
                  <a:gd name="T129" fmla="*/ 944 h 94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73" h="944">
                    <a:moveTo>
                      <a:pt x="413" y="414"/>
                    </a:moveTo>
                    <a:lnTo>
                      <a:pt x="423" y="454"/>
                    </a:lnTo>
                    <a:lnTo>
                      <a:pt x="433" y="512"/>
                    </a:lnTo>
                    <a:lnTo>
                      <a:pt x="444" y="567"/>
                    </a:lnTo>
                    <a:lnTo>
                      <a:pt x="448" y="591"/>
                    </a:lnTo>
                    <a:lnTo>
                      <a:pt x="469" y="793"/>
                    </a:lnTo>
                    <a:lnTo>
                      <a:pt x="467" y="826"/>
                    </a:lnTo>
                    <a:lnTo>
                      <a:pt x="473" y="860"/>
                    </a:lnTo>
                    <a:lnTo>
                      <a:pt x="471" y="889"/>
                    </a:lnTo>
                    <a:lnTo>
                      <a:pt x="450" y="909"/>
                    </a:lnTo>
                    <a:lnTo>
                      <a:pt x="410" y="920"/>
                    </a:lnTo>
                    <a:lnTo>
                      <a:pt x="369" y="932"/>
                    </a:lnTo>
                    <a:lnTo>
                      <a:pt x="325" y="940"/>
                    </a:lnTo>
                    <a:lnTo>
                      <a:pt x="283" y="944"/>
                    </a:lnTo>
                    <a:lnTo>
                      <a:pt x="240" y="942"/>
                    </a:lnTo>
                    <a:lnTo>
                      <a:pt x="200" y="934"/>
                    </a:lnTo>
                    <a:lnTo>
                      <a:pt x="160" y="918"/>
                    </a:lnTo>
                    <a:lnTo>
                      <a:pt x="125" y="895"/>
                    </a:lnTo>
                    <a:lnTo>
                      <a:pt x="114" y="834"/>
                    </a:lnTo>
                    <a:lnTo>
                      <a:pt x="114" y="767"/>
                    </a:lnTo>
                    <a:lnTo>
                      <a:pt x="117" y="703"/>
                    </a:lnTo>
                    <a:lnTo>
                      <a:pt x="108" y="642"/>
                    </a:lnTo>
                    <a:lnTo>
                      <a:pt x="117" y="656"/>
                    </a:lnTo>
                    <a:lnTo>
                      <a:pt x="129" y="665"/>
                    </a:lnTo>
                    <a:lnTo>
                      <a:pt x="146" y="673"/>
                    </a:lnTo>
                    <a:lnTo>
                      <a:pt x="162" y="677"/>
                    </a:lnTo>
                    <a:lnTo>
                      <a:pt x="164" y="683"/>
                    </a:lnTo>
                    <a:lnTo>
                      <a:pt x="164" y="691"/>
                    </a:lnTo>
                    <a:lnTo>
                      <a:pt x="164" y="699"/>
                    </a:lnTo>
                    <a:lnTo>
                      <a:pt x="164" y="707"/>
                    </a:lnTo>
                    <a:lnTo>
                      <a:pt x="158" y="707"/>
                    </a:lnTo>
                    <a:lnTo>
                      <a:pt x="154" y="709"/>
                    </a:lnTo>
                    <a:lnTo>
                      <a:pt x="150" y="712"/>
                    </a:lnTo>
                    <a:lnTo>
                      <a:pt x="148" y="718"/>
                    </a:lnTo>
                    <a:lnTo>
                      <a:pt x="152" y="724"/>
                    </a:lnTo>
                    <a:lnTo>
                      <a:pt x="164" y="730"/>
                    </a:lnTo>
                    <a:lnTo>
                      <a:pt x="183" y="736"/>
                    </a:lnTo>
                    <a:lnTo>
                      <a:pt x="208" y="738"/>
                    </a:lnTo>
                    <a:lnTo>
                      <a:pt x="233" y="740"/>
                    </a:lnTo>
                    <a:lnTo>
                      <a:pt x="260" y="740"/>
                    </a:lnTo>
                    <a:lnTo>
                      <a:pt x="283" y="738"/>
                    </a:lnTo>
                    <a:lnTo>
                      <a:pt x="300" y="734"/>
                    </a:lnTo>
                    <a:lnTo>
                      <a:pt x="302" y="744"/>
                    </a:lnTo>
                    <a:lnTo>
                      <a:pt x="310" y="754"/>
                    </a:lnTo>
                    <a:lnTo>
                      <a:pt x="321" y="762"/>
                    </a:lnTo>
                    <a:lnTo>
                      <a:pt x="329" y="767"/>
                    </a:lnTo>
                    <a:lnTo>
                      <a:pt x="342" y="765"/>
                    </a:lnTo>
                    <a:lnTo>
                      <a:pt x="350" y="758"/>
                    </a:lnTo>
                    <a:lnTo>
                      <a:pt x="356" y="746"/>
                    </a:lnTo>
                    <a:lnTo>
                      <a:pt x="360" y="736"/>
                    </a:lnTo>
                    <a:lnTo>
                      <a:pt x="356" y="709"/>
                    </a:lnTo>
                    <a:lnTo>
                      <a:pt x="350" y="681"/>
                    </a:lnTo>
                    <a:lnTo>
                      <a:pt x="340" y="656"/>
                    </a:lnTo>
                    <a:lnTo>
                      <a:pt x="315" y="638"/>
                    </a:lnTo>
                    <a:lnTo>
                      <a:pt x="300" y="632"/>
                    </a:lnTo>
                    <a:lnTo>
                      <a:pt x="292" y="620"/>
                    </a:lnTo>
                    <a:lnTo>
                      <a:pt x="283" y="607"/>
                    </a:lnTo>
                    <a:lnTo>
                      <a:pt x="275" y="593"/>
                    </a:lnTo>
                    <a:lnTo>
                      <a:pt x="269" y="575"/>
                    </a:lnTo>
                    <a:lnTo>
                      <a:pt x="265" y="556"/>
                    </a:lnTo>
                    <a:lnTo>
                      <a:pt x="258" y="536"/>
                    </a:lnTo>
                    <a:lnTo>
                      <a:pt x="254" y="516"/>
                    </a:lnTo>
                    <a:lnTo>
                      <a:pt x="246" y="499"/>
                    </a:lnTo>
                    <a:lnTo>
                      <a:pt x="235" y="483"/>
                    </a:lnTo>
                    <a:lnTo>
                      <a:pt x="223" y="469"/>
                    </a:lnTo>
                    <a:lnTo>
                      <a:pt x="204" y="459"/>
                    </a:lnTo>
                    <a:lnTo>
                      <a:pt x="225" y="397"/>
                    </a:lnTo>
                    <a:lnTo>
                      <a:pt x="237" y="334"/>
                    </a:lnTo>
                    <a:lnTo>
                      <a:pt x="240" y="273"/>
                    </a:lnTo>
                    <a:lnTo>
                      <a:pt x="225" y="210"/>
                    </a:lnTo>
                    <a:lnTo>
                      <a:pt x="219" y="204"/>
                    </a:lnTo>
                    <a:lnTo>
                      <a:pt x="212" y="197"/>
                    </a:lnTo>
                    <a:lnTo>
                      <a:pt x="204" y="193"/>
                    </a:lnTo>
                    <a:lnTo>
                      <a:pt x="194" y="195"/>
                    </a:lnTo>
                    <a:lnTo>
                      <a:pt x="189" y="210"/>
                    </a:lnTo>
                    <a:lnTo>
                      <a:pt x="194" y="228"/>
                    </a:lnTo>
                    <a:lnTo>
                      <a:pt x="198" y="244"/>
                    </a:lnTo>
                    <a:lnTo>
                      <a:pt x="198" y="261"/>
                    </a:lnTo>
                    <a:lnTo>
                      <a:pt x="198" y="312"/>
                    </a:lnTo>
                    <a:lnTo>
                      <a:pt x="192" y="359"/>
                    </a:lnTo>
                    <a:lnTo>
                      <a:pt x="175" y="405"/>
                    </a:lnTo>
                    <a:lnTo>
                      <a:pt x="150" y="450"/>
                    </a:lnTo>
                    <a:lnTo>
                      <a:pt x="142" y="444"/>
                    </a:lnTo>
                    <a:lnTo>
                      <a:pt x="137" y="438"/>
                    </a:lnTo>
                    <a:lnTo>
                      <a:pt x="131" y="432"/>
                    </a:lnTo>
                    <a:lnTo>
                      <a:pt x="123" y="432"/>
                    </a:lnTo>
                    <a:lnTo>
                      <a:pt x="123" y="450"/>
                    </a:lnTo>
                    <a:lnTo>
                      <a:pt x="125" y="459"/>
                    </a:lnTo>
                    <a:lnTo>
                      <a:pt x="125" y="465"/>
                    </a:lnTo>
                    <a:lnTo>
                      <a:pt x="129" y="471"/>
                    </a:lnTo>
                    <a:lnTo>
                      <a:pt x="142" y="481"/>
                    </a:lnTo>
                    <a:lnTo>
                      <a:pt x="154" y="487"/>
                    </a:lnTo>
                    <a:lnTo>
                      <a:pt x="171" y="491"/>
                    </a:lnTo>
                    <a:lnTo>
                      <a:pt x="185" y="493"/>
                    </a:lnTo>
                    <a:lnTo>
                      <a:pt x="196" y="508"/>
                    </a:lnTo>
                    <a:lnTo>
                      <a:pt x="206" y="526"/>
                    </a:lnTo>
                    <a:lnTo>
                      <a:pt x="212" y="544"/>
                    </a:lnTo>
                    <a:lnTo>
                      <a:pt x="219" y="561"/>
                    </a:lnTo>
                    <a:lnTo>
                      <a:pt x="225" y="579"/>
                    </a:lnTo>
                    <a:lnTo>
                      <a:pt x="231" y="597"/>
                    </a:lnTo>
                    <a:lnTo>
                      <a:pt x="240" y="614"/>
                    </a:lnTo>
                    <a:lnTo>
                      <a:pt x="248" y="630"/>
                    </a:lnTo>
                    <a:lnTo>
                      <a:pt x="158" y="644"/>
                    </a:lnTo>
                    <a:lnTo>
                      <a:pt x="152" y="618"/>
                    </a:lnTo>
                    <a:lnTo>
                      <a:pt x="137" y="595"/>
                    </a:lnTo>
                    <a:lnTo>
                      <a:pt x="121" y="573"/>
                    </a:lnTo>
                    <a:lnTo>
                      <a:pt x="98" y="554"/>
                    </a:lnTo>
                    <a:lnTo>
                      <a:pt x="75" y="538"/>
                    </a:lnTo>
                    <a:lnTo>
                      <a:pt x="50" y="522"/>
                    </a:lnTo>
                    <a:lnTo>
                      <a:pt x="25" y="510"/>
                    </a:lnTo>
                    <a:lnTo>
                      <a:pt x="0" y="503"/>
                    </a:lnTo>
                    <a:lnTo>
                      <a:pt x="50" y="195"/>
                    </a:lnTo>
                    <a:lnTo>
                      <a:pt x="66" y="159"/>
                    </a:lnTo>
                    <a:lnTo>
                      <a:pt x="92" y="130"/>
                    </a:lnTo>
                    <a:lnTo>
                      <a:pt x="121" y="104"/>
                    </a:lnTo>
                    <a:lnTo>
                      <a:pt x="152" y="83"/>
                    </a:lnTo>
                    <a:lnTo>
                      <a:pt x="187" y="61"/>
                    </a:lnTo>
                    <a:lnTo>
                      <a:pt x="221" y="42"/>
                    </a:lnTo>
                    <a:lnTo>
                      <a:pt x="256" y="22"/>
                    </a:lnTo>
                    <a:lnTo>
                      <a:pt x="287" y="0"/>
                    </a:lnTo>
                    <a:lnTo>
                      <a:pt x="317" y="48"/>
                    </a:lnTo>
                    <a:lnTo>
                      <a:pt x="340" y="97"/>
                    </a:lnTo>
                    <a:lnTo>
                      <a:pt x="360" y="146"/>
                    </a:lnTo>
                    <a:lnTo>
                      <a:pt x="375" y="199"/>
                    </a:lnTo>
                    <a:lnTo>
                      <a:pt x="390" y="252"/>
                    </a:lnTo>
                    <a:lnTo>
                      <a:pt x="400" y="304"/>
                    </a:lnTo>
                    <a:lnTo>
                      <a:pt x="406" y="359"/>
                    </a:lnTo>
                    <a:lnTo>
                      <a:pt x="413" y="414"/>
                    </a:lnTo>
                    <a:close/>
                  </a:path>
                </a:pathLst>
              </a:custGeom>
              <a:solidFill>
                <a:srgbClr val="C4D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65" name="Freeform 48"/>
              <p:cNvSpPr>
                <a:spLocks/>
              </p:cNvSpPr>
              <p:nvPr/>
            </p:nvSpPr>
            <p:spPr bwMode="auto">
              <a:xfrm>
                <a:off x="2705" y="855"/>
                <a:ext cx="121" cy="74"/>
              </a:xfrm>
              <a:custGeom>
                <a:avLst/>
                <a:gdLst>
                  <a:gd name="T0" fmla="*/ 115 w 98"/>
                  <a:gd name="T1" fmla="*/ 40 h 61"/>
                  <a:gd name="T2" fmla="*/ 107 w 98"/>
                  <a:gd name="T3" fmla="*/ 57 h 61"/>
                  <a:gd name="T4" fmla="*/ 98 w 98"/>
                  <a:gd name="T5" fmla="*/ 67 h 61"/>
                  <a:gd name="T6" fmla="*/ 84 w 98"/>
                  <a:gd name="T7" fmla="*/ 72 h 61"/>
                  <a:gd name="T8" fmla="*/ 67 w 98"/>
                  <a:gd name="T9" fmla="*/ 74 h 61"/>
                  <a:gd name="T10" fmla="*/ 51 w 98"/>
                  <a:gd name="T11" fmla="*/ 72 h 61"/>
                  <a:gd name="T12" fmla="*/ 33 w 98"/>
                  <a:gd name="T13" fmla="*/ 72 h 61"/>
                  <a:gd name="T14" fmla="*/ 15 w 98"/>
                  <a:gd name="T15" fmla="*/ 69 h 61"/>
                  <a:gd name="T16" fmla="*/ 0 w 98"/>
                  <a:gd name="T17" fmla="*/ 67 h 61"/>
                  <a:gd name="T18" fmla="*/ 15 w 98"/>
                  <a:gd name="T19" fmla="*/ 47 h 61"/>
                  <a:gd name="T20" fmla="*/ 25 w 98"/>
                  <a:gd name="T21" fmla="*/ 27 h 61"/>
                  <a:gd name="T22" fmla="*/ 38 w 98"/>
                  <a:gd name="T23" fmla="*/ 10 h 61"/>
                  <a:gd name="T24" fmla="*/ 64 w 98"/>
                  <a:gd name="T25" fmla="*/ 2 h 61"/>
                  <a:gd name="T26" fmla="*/ 88 w 98"/>
                  <a:gd name="T27" fmla="*/ 0 h 61"/>
                  <a:gd name="T28" fmla="*/ 107 w 98"/>
                  <a:gd name="T29" fmla="*/ 2 h 61"/>
                  <a:gd name="T30" fmla="*/ 121 w 98"/>
                  <a:gd name="T31" fmla="*/ 15 h 61"/>
                  <a:gd name="T32" fmla="*/ 115 w 98"/>
                  <a:gd name="T33" fmla="*/ 4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8"/>
                  <a:gd name="T52" fmla="*/ 0 h 61"/>
                  <a:gd name="T53" fmla="*/ 98 w 98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8" h="61">
                    <a:moveTo>
                      <a:pt x="93" y="33"/>
                    </a:moveTo>
                    <a:lnTo>
                      <a:pt x="87" y="47"/>
                    </a:lnTo>
                    <a:lnTo>
                      <a:pt x="79" y="55"/>
                    </a:lnTo>
                    <a:lnTo>
                      <a:pt x="68" y="59"/>
                    </a:lnTo>
                    <a:lnTo>
                      <a:pt x="54" y="61"/>
                    </a:lnTo>
                    <a:lnTo>
                      <a:pt x="41" y="59"/>
                    </a:lnTo>
                    <a:lnTo>
                      <a:pt x="27" y="59"/>
                    </a:lnTo>
                    <a:lnTo>
                      <a:pt x="12" y="57"/>
                    </a:lnTo>
                    <a:lnTo>
                      <a:pt x="0" y="55"/>
                    </a:lnTo>
                    <a:lnTo>
                      <a:pt x="12" y="39"/>
                    </a:lnTo>
                    <a:lnTo>
                      <a:pt x="20" y="22"/>
                    </a:lnTo>
                    <a:lnTo>
                      <a:pt x="31" y="8"/>
                    </a:lnTo>
                    <a:lnTo>
                      <a:pt x="52" y="2"/>
                    </a:lnTo>
                    <a:lnTo>
                      <a:pt x="71" y="0"/>
                    </a:lnTo>
                    <a:lnTo>
                      <a:pt x="87" y="2"/>
                    </a:lnTo>
                    <a:lnTo>
                      <a:pt x="98" y="12"/>
                    </a:lnTo>
                    <a:lnTo>
                      <a:pt x="93" y="33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66" name="Freeform 49"/>
              <p:cNvSpPr>
                <a:spLocks/>
              </p:cNvSpPr>
              <p:nvPr/>
            </p:nvSpPr>
            <p:spPr bwMode="auto">
              <a:xfrm>
                <a:off x="4150" y="852"/>
                <a:ext cx="230" cy="32"/>
              </a:xfrm>
              <a:custGeom>
                <a:avLst/>
                <a:gdLst>
                  <a:gd name="T0" fmla="*/ 219 w 186"/>
                  <a:gd name="T1" fmla="*/ 7 h 26"/>
                  <a:gd name="T2" fmla="*/ 230 w 186"/>
                  <a:gd name="T3" fmla="*/ 22 h 26"/>
                  <a:gd name="T4" fmla="*/ 219 w 186"/>
                  <a:gd name="T5" fmla="*/ 32 h 26"/>
                  <a:gd name="T6" fmla="*/ 192 w 186"/>
                  <a:gd name="T7" fmla="*/ 32 h 26"/>
                  <a:gd name="T8" fmla="*/ 163 w 186"/>
                  <a:gd name="T9" fmla="*/ 32 h 26"/>
                  <a:gd name="T10" fmla="*/ 137 w 186"/>
                  <a:gd name="T11" fmla="*/ 32 h 26"/>
                  <a:gd name="T12" fmla="*/ 109 w 186"/>
                  <a:gd name="T13" fmla="*/ 30 h 26"/>
                  <a:gd name="T14" fmla="*/ 83 w 186"/>
                  <a:gd name="T15" fmla="*/ 30 h 26"/>
                  <a:gd name="T16" fmla="*/ 54 w 186"/>
                  <a:gd name="T17" fmla="*/ 27 h 26"/>
                  <a:gd name="T18" fmla="*/ 28 w 186"/>
                  <a:gd name="T19" fmla="*/ 25 h 26"/>
                  <a:gd name="T20" fmla="*/ 2 w 186"/>
                  <a:gd name="T21" fmla="*/ 22 h 26"/>
                  <a:gd name="T22" fmla="*/ 0 w 186"/>
                  <a:gd name="T23" fmla="*/ 15 h 26"/>
                  <a:gd name="T24" fmla="*/ 0 w 186"/>
                  <a:gd name="T25" fmla="*/ 7 h 26"/>
                  <a:gd name="T26" fmla="*/ 2 w 186"/>
                  <a:gd name="T27" fmla="*/ 2 h 26"/>
                  <a:gd name="T28" fmla="*/ 11 w 186"/>
                  <a:gd name="T29" fmla="*/ 0 h 26"/>
                  <a:gd name="T30" fmla="*/ 36 w 186"/>
                  <a:gd name="T31" fmla="*/ 5 h 26"/>
                  <a:gd name="T32" fmla="*/ 62 w 186"/>
                  <a:gd name="T33" fmla="*/ 7 h 26"/>
                  <a:gd name="T34" fmla="*/ 88 w 186"/>
                  <a:gd name="T35" fmla="*/ 7 h 26"/>
                  <a:gd name="T36" fmla="*/ 116 w 186"/>
                  <a:gd name="T37" fmla="*/ 7 h 26"/>
                  <a:gd name="T38" fmla="*/ 142 w 186"/>
                  <a:gd name="T39" fmla="*/ 7 h 26"/>
                  <a:gd name="T40" fmla="*/ 168 w 186"/>
                  <a:gd name="T41" fmla="*/ 7 h 26"/>
                  <a:gd name="T42" fmla="*/ 194 w 186"/>
                  <a:gd name="T43" fmla="*/ 7 h 26"/>
                  <a:gd name="T44" fmla="*/ 219 w 186"/>
                  <a:gd name="T45" fmla="*/ 7 h 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6"/>
                  <a:gd name="T70" fmla="*/ 0 h 26"/>
                  <a:gd name="T71" fmla="*/ 186 w 186"/>
                  <a:gd name="T72" fmla="*/ 26 h 2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6" h="26">
                    <a:moveTo>
                      <a:pt x="177" y="6"/>
                    </a:moveTo>
                    <a:lnTo>
                      <a:pt x="186" y="18"/>
                    </a:lnTo>
                    <a:lnTo>
                      <a:pt x="177" y="26"/>
                    </a:lnTo>
                    <a:lnTo>
                      <a:pt x="155" y="26"/>
                    </a:lnTo>
                    <a:lnTo>
                      <a:pt x="132" y="26"/>
                    </a:lnTo>
                    <a:lnTo>
                      <a:pt x="111" y="26"/>
                    </a:lnTo>
                    <a:lnTo>
                      <a:pt x="88" y="24"/>
                    </a:lnTo>
                    <a:lnTo>
                      <a:pt x="67" y="24"/>
                    </a:lnTo>
                    <a:lnTo>
                      <a:pt x="44" y="22"/>
                    </a:lnTo>
                    <a:lnTo>
                      <a:pt x="23" y="20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9" y="0"/>
                    </a:lnTo>
                    <a:lnTo>
                      <a:pt x="29" y="4"/>
                    </a:lnTo>
                    <a:lnTo>
                      <a:pt x="50" y="6"/>
                    </a:lnTo>
                    <a:lnTo>
                      <a:pt x="71" y="6"/>
                    </a:lnTo>
                    <a:lnTo>
                      <a:pt x="94" y="6"/>
                    </a:lnTo>
                    <a:lnTo>
                      <a:pt x="115" y="6"/>
                    </a:lnTo>
                    <a:lnTo>
                      <a:pt x="136" y="6"/>
                    </a:lnTo>
                    <a:lnTo>
                      <a:pt x="157" y="6"/>
                    </a:lnTo>
                    <a:lnTo>
                      <a:pt x="17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67" name="Freeform 50"/>
              <p:cNvSpPr>
                <a:spLocks/>
              </p:cNvSpPr>
              <p:nvPr/>
            </p:nvSpPr>
            <p:spPr bwMode="auto">
              <a:xfrm>
                <a:off x="1533" y="976"/>
                <a:ext cx="96" cy="234"/>
              </a:xfrm>
              <a:custGeom>
                <a:avLst/>
                <a:gdLst>
                  <a:gd name="T0" fmla="*/ 57 w 77"/>
                  <a:gd name="T1" fmla="*/ 234 h 192"/>
                  <a:gd name="T2" fmla="*/ 0 w 77"/>
                  <a:gd name="T3" fmla="*/ 17 h 192"/>
                  <a:gd name="T4" fmla="*/ 19 w 77"/>
                  <a:gd name="T5" fmla="*/ 17 h 192"/>
                  <a:gd name="T6" fmla="*/ 34 w 77"/>
                  <a:gd name="T7" fmla="*/ 17 h 192"/>
                  <a:gd name="T8" fmla="*/ 47 w 77"/>
                  <a:gd name="T9" fmla="*/ 17 h 192"/>
                  <a:gd name="T10" fmla="*/ 57 w 77"/>
                  <a:gd name="T11" fmla="*/ 15 h 192"/>
                  <a:gd name="T12" fmla="*/ 65 w 77"/>
                  <a:gd name="T13" fmla="*/ 15 h 192"/>
                  <a:gd name="T14" fmla="*/ 74 w 77"/>
                  <a:gd name="T15" fmla="*/ 10 h 192"/>
                  <a:gd name="T16" fmla="*/ 81 w 77"/>
                  <a:gd name="T17" fmla="*/ 7 h 192"/>
                  <a:gd name="T18" fmla="*/ 89 w 77"/>
                  <a:gd name="T19" fmla="*/ 0 h 192"/>
                  <a:gd name="T20" fmla="*/ 96 w 77"/>
                  <a:gd name="T21" fmla="*/ 57 h 192"/>
                  <a:gd name="T22" fmla="*/ 94 w 77"/>
                  <a:gd name="T23" fmla="*/ 119 h 192"/>
                  <a:gd name="T24" fmla="*/ 81 w 77"/>
                  <a:gd name="T25" fmla="*/ 179 h 192"/>
                  <a:gd name="T26" fmla="*/ 57 w 77"/>
                  <a:gd name="T27" fmla="*/ 234 h 1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7"/>
                  <a:gd name="T43" fmla="*/ 0 h 192"/>
                  <a:gd name="T44" fmla="*/ 77 w 77"/>
                  <a:gd name="T45" fmla="*/ 192 h 19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7" h="192">
                    <a:moveTo>
                      <a:pt x="46" y="192"/>
                    </a:moveTo>
                    <a:lnTo>
                      <a:pt x="0" y="14"/>
                    </a:lnTo>
                    <a:lnTo>
                      <a:pt x="15" y="14"/>
                    </a:lnTo>
                    <a:lnTo>
                      <a:pt x="27" y="14"/>
                    </a:lnTo>
                    <a:lnTo>
                      <a:pt x="38" y="14"/>
                    </a:lnTo>
                    <a:lnTo>
                      <a:pt x="46" y="12"/>
                    </a:lnTo>
                    <a:lnTo>
                      <a:pt x="52" y="12"/>
                    </a:lnTo>
                    <a:lnTo>
                      <a:pt x="59" y="8"/>
                    </a:lnTo>
                    <a:lnTo>
                      <a:pt x="65" y="6"/>
                    </a:lnTo>
                    <a:lnTo>
                      <a:pt x="71" y="0"/>
                    </a:lnTo>
                    <a:lnTo>
                      <a:pt x="77" y="47"/>
                    </a:lnTo>
                    <a:lnTo>
                      <a:pt x="75" y="98"/>
                    </a:lnTo>
                    <a:lnTo>
                      <a:pt x="65" y="147"/>
                    </a:lnTo>
                    <a:lnTo>
                      <a:pt x="46" y="192"/>
                    </a:lnTo>
                    <a:close/>
                  </a:path>
                </a:pathLst>
              </a:custGeom>
              <a:solidFill>
                <a:srgbClr val="C4D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68" name="Freeform 51"/>
              <p:cNvSpPr>
                <a:spLocks/>
              </p:cNvSpPr>
              <p:nvPr/>
            </p:nvSpPr>
            <p:spPr bwMode="auto">
              <a:xfrm>
                <a:off x="4145" y="986"/>
                <a:ext cx="107" cy="27"/>
              </a:xfrm>
              <a:custGeom>
                <a:avLst/>
                <a:gdLst>
                  <a:gd name="T0" fmla="*/ 93 w 86"/>
                  <a:gd name="T1" fmla="*/ 7 h 22"/>
                  <a:gd name="T2" fmla="*/ 107 w 86"/>
                  <a:gd name="T3" fmla="*/ 22 h 22"/>
                  <a:gd name="T4" fmla="*/ 93 w 86"/>
                  <a:gd name="T5" fmla="*/ 27 h 22"/>
                  <a:gd name="T6" fmla="*/ 81 w 86"/>
                  <a:gd name="T7" fmla="*/ 27 h 22"/>
                  <a:gd name="T8" fmla="*/ 65 w 86"/>
                  <a:gd name="T9" fmla="*/ 27 h 22"/>
                  <a:gd name="T10" fmla="*/ 52 w 86"/>
                  <a:gd name="T11" fmla="*/ 25 h 22"/>
                  <a:gd name="T12" fmla="*/ 36 w 86"/>
                  <a:gd name="T13" fmla="*/ 22 h 22"/>
                  <a:gd name="T14" fmla="*/ 24 w 86"/>
                  <a:gd name="T15" fmla="*/ 17 h 22"/>
                  <a:gd name="T16" fmla="*/ 10 w 86"/>
                  <a:gd name="T17" fmla="*/ 12 h 22"/>
                  <a:gd name="T18" fmla="*/ 0 w 86"/>
                  <a:gd name="T19" fmla="*/ 7 h 22"/>
                  <a:gd name="T20" fmla="*/ 10 w 86"/>
                  <a:gd name="T21" fmla="*/ 2 h 22"/>
                  <a:gd name="T22" fmla="*/ 21 w 86"/>
                  <a:gd name="T23" fmla="*/ 0 h 22"/>
                  <a:gd name="T24" fmla="*/ 31 w 86"/>
                  <a:gd name="T25" fmla="*/ 0 h 22"/>
                  <a:gd name="T26" fmla="*/ 41 w 86"/>
                  <a:gd name="T27" fmla="*/ 2 h 22"/>
                  <a:gd name="T28" fmla="*/ 55 w 86"/>
                  <a:gd name="T29" fmla="*/ 2 h 22"/>
                  <a:gd name="T30" fmla="*/ 65 w 86"/>
                  <a:gd name="T31" fmla="*/ 5 h 22"/>
                  <a:gd name="T32" fmla="*/ 76 w 86"/>
                  <a:gd name="T33" fmla="*/ 7 h 22"/>
                  <a:gd name="T34" fmla="*/ 86 w 86"/>
                  <a:gd name="T35" fmla="*/ 7 h 22"/>
                  <a:gd name="T36" fmla="*/ 93 w 86"/>
                  <a:gd name="T37" fmla="*/ 7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6"/>
                  <a:gd name="T58" fmla="*/ 0 h 22"/>
                  <a:gd name="T59" fmla="*/ 86 w 86"/>
                  <a:gd name="T60" fmla="*/ 22 h 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6" h="22">
                    <a:moveTo>
                      <a:pt x="75" y="6"/>
                    </a:moveTo>
                    <a:lnTo>
                      <a:pt x="86" y="18"/>
                    </a:lnTo>
                    <a:lnTo>
                      <a:pt x="75" y="22"/>
                    </a:lnTo>
                    <a:lnTo>
                      <a:pt x="65" y="22"/>
                    </a:lnTo>
                    <a:lnTo>
                      <a:pt x="52" y="22"/>
                    </a:lnTo>
                    <a:lnTo>
                      <a:pt x="42" y="20"/>
                    </a:lnTo>
                    <a:lnTo>
                      <a:pt x="29" y="18"/>
                    </a:lnTo>
                    <a:lnTo>
                      <a:pt x="19" y="14"/>
                    </a:lnTo>
                    <a:lnTo>
                      <a:pt x="8" y="10"/>
                    </a:lnTo>
                    <a:lnTo>
                      <a:pt x="0" y="6"/>
                    </a:lnTo>
                    <a:lnTo>
                      <a:pt x="8" y="2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2"/>
                    </a:lnTo>
                    <a:lnTo>
                      <a:pt x="44" y="2"/>
                    </a:lnTo>
                    <a:lnTo>
                      <a:pt x="52" y="4"/>
                    </a:lnTo>
                    <a:lnTo>
                      <a:pt x="61" y="6"/>
                    </a:lnTo>
                    <a:lnTo>
                      <a:pt x="69" y="6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69" name="Freeform 52"/>
              <p:cNvSpPr>
                <a:spLocks/>
              </p:cNvSpPr>
              <p:nvPr/>
            </p:nvSpPr>
            <p:spPr bwMode="auto">
              <a:xfrm>
                <a:off x="4143" y="1122"/>
                <a:ext cx="235" cy="40"/>
              </a:xfrm>
              <a:custGeom>
                <a:avLst/>
                <a:gdLst>
                  <a:gd name="T0" fmla="*/ 226 w 190"/>
                  <a:gd name="T1" fmla="*/ 18 h 33"/>
                  <a:gd name="T2" fmla="*/ 230 w 190"/>
                  <a:gd name="T3" fmla="*/ 21 h 33"/>
                  <a:gd name="T4" fmla="*/ 233 w 190"/>
                  <a:gd name="T5" fmla="*/ 25 h 33"/>
                  <a:gd name="T6" fmla="*/ 235 w 190"/>
                  <a:gd name="T7" fmla="*/ 28 h 33"/>
                  <a:gd name="T8" fmla="*/ 235 w 190"/>
                  <a:gd name="T9" fmla="*/ 33 h 33"/>
                  <a:gd name="T10" fmla="*/ 226 w 190"/>
                  <a:gd name="T11" fmla="*/ 40 h 33"/>
                  <a:gd name="T12" fmla="*/ 195 w 190"/>
                  <a:gd name="T13" fmla="*/ 40 h 33"/>
                  <a:gd name="T14" fmla="*/ 167 w 190"/>
                  <a:gd name="T15" fmla="*/ 40 h 33"/>
                  <a:gd name="T16" fmla="*/ 140 w 190"/>
                  <a:gd name="T17" fmla="*/ 40 h 33"/>
                  <a:gd name="T18" fmla="*/ 111 w 190"/>
                  <a:gd name="T19" fmla="*/ 38 h 33"/>
                  <a:gd name="T20" fmla="*/ 83 w 190"/>
                  <a:gd name="T21" fmla="*/ 35 h 33"/>
                  <a:gd name="T22" fmla="*/ 54 w 190"/>
                  <a:gd name="T23" fmla="*/ 30 h 33"/>
                  <a:gd name="T24" fmla="*/ 26 w 190"/>
                  <a:gd name="T25" fmla="*/ 23 h 33"/>
                  <a:gd name="T26" fmla="*/ 0 w 190"/>
                  <a:gd name="T27" fmla="*/ 16 h 33"/>
                  <a:gd name="T28" fmla="*/ 0 w 190"/>
                  <a:gd name="T29" fmla="*/ 0 h 33"/>
                  <a:gd name="T30" fmla="*/ 26 w 190"/>
                  <a:gd name="T31" fmla="*/ 5 h 33"/>
                  <a:gd name="T32" fmla="*/ 54 w 190"/>
                  <a:gd name="T33" fmla="*/ 10 h 33"/>
                  <a:gd name="T34" fmla="*/ 83 w 190"/>
                  <a:gd name="T35" fmla="*/ 15 h 33"/>
                  <a:gd name="T36" fmla="*/ 111 w 190"/>
                  <a:gd name="T37" fmla="*/ 16 h 33"/>
                  <a:gd name="T38" fmla="*/ 140 w 190"/>
                  <a:gd name="T39" fmla="*/ 18 h 33"/>
                  <a:gd name="T40" fmla="*/ 167 w 190"/>
                  <a:gd name="T41" fmla="*/ 21 h 33"/>
                  <a:gd name="T42" fmla="*/ 199 w 190"/>
                  <a:gd name="T43" fmla="*/ 21 h 33"/>
                  <a:gd name="T44" fmla="*/ 226 w 190"/>
                  <a:gd name="T45" fmla="*/ 18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0"/>
                  <a:gd name="T70" fmla="*/ 0 h 33"/>
                  <a:gd name="T71" fmla="*/ 190 w 190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0" h="33">
                    <a:moveTo>
                      <a:pt x="183" y="15"/>
                    </a:moveTo>
                    <a:lnTo>
                      <a:pt x="186" y="17"/>
                    </a:lnTo>
                    <a:lnTo>
                      <a:pt x="188" y="21"/>
                    </a:lnTo>
                    <a:lnTo>
                      <a:pt x="190" y="23"/>
                    </a:lnTo>
                    <a:lnTo>
                      <a:pt x="190" y="27"/>
                    </a:lnTo>
                    <a:lnTo>
                      <a:pt x="183" y="33"/>
                    </a:lnTo>
                    <a:lnTo>
                      <a:pt x="158" y="33"/>
                    </a:lnTo>
                    <a:lnTo>
                      <a:pt x="135" y="33"/>
                    </a:lnTo>
                    <a:lnTo>
                      <a:pt x="113" y="33"/>
                    </a:lnTo>
                    <a:lnTo>
                      <a:pt x="90" y="31"/>
                    </a:lnTo>
                    <a:lnTo>
                      <a:pt x="67" y="29"/>
                    </a:lnTo>
                    <a:lnTo>
                      <a:pt x="44" y="25"/>
                    </a:lnTo>
                    <a:lnTo>
                      <a:pt x="21" y="19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1" y="4"/>
                    </a:lnTo>
                    <a:lnTo>
                      <a:pt x="44" y="8"/>
                    </a:lnTo>
                    <a:lnTo>
                      <a:pt x="67" y="12"/>
                    </a:lnTo>
                    <a:lnTo>
                      <a:pt x="90" y="13"/>
                    </a:lnTo>
                    <a:lnTo>
                      <a:pt x="113" y="15"/>
                    </a:lnTo>
                    <a:lnTo>
                      <a:pt x="135" y="17"/>
                    </a:lnTo>
                    <a:lnTo>
                      <a:pt x="161" y="17"/>
                    </a:lnTo>
                    <a:lnTo>
                      <a:pt x="18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0" name="Freeform 53"/>
              <p:cNvSpPr>
                <a:spLocks/>
              </p:cNvSpPr>
              <p:nvPr/>
            </p:nvSpPr>
            <p:spPr bwMode="auto">
              <a:xfrm>
                <a:off x="4473" y="1177"/>
                <a:ext cx="350" cy="572"/>
              </a:xfrm>
              <a:custGeom>
                <a:avLst/>
                <a:gdLst>
                  <a:gd name="T0" fmla="*/ 350 w 283"/>
                  <a:gd name="T1" fmla="*/ 28 h 471"/>
                  <a:gd name="T2" fmla="*/ 312 w 283"/>
                  <a:gd name="T3" fmla="*/ 453 h 471"/>
                  <a:gd name="T4" fmla="*/ 309 w 283"/>
                  <a:gd name="T5" fmla="*/ 481 h 471"/>
                  <a:gd name="T6" fmla="*/ 309 w 283"/>
                  <a:gd name="T7" fmla="*/ 512 h 471"/>
                  <a:gd name="T8" fmla="*/ 309 w 283"/>
                  <a:gd name="T9" fmla="*/ 540 h 471"/>
                  <a:gd name="T10" fmla="*/ 312 w 283"/>
                  <a:gd name="T11" fmla="*/ 572 h 471"/>
                  <a:gd name="T12" fmla="*/ 273 w 283"/>
                  <a:gd name="T13" fmla="*/ 570 h 471"/>
                  <a:gd name="T14" fmla="*/ 235 w 283"/>
                  <a:gd name="T15" fmla="*/ 567 h 471"/>
                  <a:gd name="T16" fmla="*/ 195 w 283"/>
                  <a:gd name="T17" fmla="*/ 562 h 471"/>
                  <a:gd name="T18" fmla="*/ 157 w 283"/>
                  <a:gd name="T19" fmla="*/ 557 h 471"/>
                  <a:gd name="T20" fmla="*/ 119 w 283"/>
                  <a:gd name="T21" fmla="*/ 553 h 471"/>
                  <a:gd name="T22" fmla="*/ 79 w 283"/>
                  <a:gd name="T23" fmla="*/ 548 h 471"/>
                  <a:gd name="T24" fmla="*/ 41 w 283"/>
                  <a:gd name="T25" fmla="*/ 545 h 471"/>
                  <a:gd name="T26" fmla="*/ 0 w 283"/>
                  <a:gd name="T27" fmla="*/ 545 h 471"/>
                  <a:gd name="T28" fmla="*/ 17 w 283"/>
                  <a:gd name="T29" fmla="*/ 0 h 471"/>
                  <a:gd name="T30" fmla="*/ 57 w 283"/>
                  <a:gd name="T31" fmla="*/ 10 h 471"/>
                  <a:gd name="T32" fmla="*/ 98 w 283"/>
                  <a:gd name="T33" fmla="*/ 17 h 471"/>
                  <a:gd name="T34" fmla="*/ 142 w 283"/>
                  <a:gd name="T35" fmla="*/ 23 h 471"/>
                  <a:gd name="T36" fmla="*/ 186 w 283"/>
                  <a:gd name="T37" fmla="*/ 26 h 471"/>
                  <a:gd name="T38" fmla="*/ 229 w 283"/>
                  <a:gd name="T39" fmla="*/ 28 h 471"/>
                  <a:gd name="T40" fmla="*/ 273 w 283"/>
                  <a:gd name="T41" fmla="*/ 28 h 471"/>
                  <a:gd name="T42" fmla="*/ 314 w 283"/>
                  <a:gd name="T43" fmla="*/ 28 h 471"/>
                  <a:gd name="T44" fmla="*/ 350 w 283"/>
                  <a:gd name="T45" fmla="*/ 28 h 47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3"/>
                  <a:gd name="T70" fmla="*/ 0 h 471"/>
                  <a:gd name="T71" fmla="*/ 283 w 283"/>
                  <a:gd name="T72" fmla="*/ 471 h 47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3" h="471">
                    <a:moveTo>
                      <a:pt x="283" y="23"/>
                    </a:moveTo>
                    <a:lnTo>
                      <a:pt x="252" y="373"/>
                    </a:lnTo>
                    <a:lnTo>
                      <a:pt x="250" y="396"/>
                    </a:lnTo>
                    <a:lnTo>
                      <a:pt x="250" y="422"/>
                    </a:lnTo>
                    <a:lnTo>
                      <a:pt x="250" y="445"/>
                    </a:lnTo>
                    <a:lnTo>
                      <a:pt x="252" y="471"/>
                    </a:lnTo>
                    <a:lnTo>
                      <a:pt x="221" y="469"/>
                    </a:lnTo>
                    <a:lnTo>
                      <a:pt x="190" y="467"/>
                    </a:lnTo>
                    <a:lnTo>
                      <a:pt x="158" y="463"/>
                    </a:lnTo>
                    <a:lnTo>
                      <a:pt x="127" y="459"/>
                    </a:lnTo>
                    <a:lnTo>
                      <a:pt x="96" y="455"/>
                    </a:lnTo>
                    <a:lnTo>
                      <a:pt x="64" y="451"/>
                    </a:lnTo>
                    <a:lnTo>
                      <a:pt x="33" y="449"/>
                    </a:lnTo>
                    <a:lnTo>
                      <a:pt x="0" y="449"/>
                    </a:lnTo>
                    <a:lnTo>
                      <a:pt x="14" y="0"/>
                    </a:lnTo>
                    <a:lnTo>
                      <a:pt x="46" y="8"/>
                    </a:lnTo>
                    <a:lnTo>
                      <a:pt x="79" y="14"/>
                    </a:lnTo>
                    <a:lnTo>
                      <a:pt x="115" y="19"/>
                    </a:lnTo>
                    <a:lnTo>
                      <a:pt x="150" y="21"/>
                    </a:lnTo>
                    <a:lnTo>
                      <a:pt x="185" y="23"/>
                    </a:lnTo>
                    <a:lnTo>
                      <a:pt x="221" y="23"/>
                    </a:lnTo>
                    <a:lnTo>
                      <a:pt x="254" y="23"/>
                    </a:lnTo>
                    <a:lnTo>
                      <a:pt x="283" y="23"/>
                    </a:lnTo>
                    <a:close/>
                  </a:path>
                </a:pathLst>
              </a:custGeom>
              <a:solidFill>
                <a:srgbClr val="FFFF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1" name="Freeform 54"/>
              <p:cNvSpPr>
                <a:spLocks/>
              </p:cNvSpPr>
              <p:nvPr/>
            </p:nvSpPr>
            <p:spPr bwMode="auto">
              <a:xfrm>
                <a:off x="4150" y="1262"/>
                <a:ext cx="88" cy="29"/>
              </a:xfrm>
              <a:custGeom>
                <a:avLst/>
                <a:gdLst>
                  <a:gd name="T0" fmla="*/ 81 w 71"/>
                  <a:gd name="T1" fmla="*/ 7 h 24"/>
                  <a:gd name="T2" fmla="*/ 83 w 71"/>
                  <a:gd name="T3" fmla="*/ 10 h 24"/>
                  <a:gd name="T4" fmla="*/ 88 w 71"/>
                  <a:gd name="T5" fmla="*/ 12 h 24"/>
                  <a:gd name="T6" fmla="*/ 88 w 71"/>
                  <a:gd name="T7" fmla="*/ 17 h 24"/>
                  <a:gd name="T8" fmla="*/ 88 w 71"/>
                  <a:gd name="T9" fmla="*/ 22 h 24"/>
                  <a:gd name="T10" fmla="*/ 78 w 71"/>
                  <a:gd name="T11" fmla="*/ 27 h 24"/>
                  <a:gd name="T12" fmla="*/ 67 w 71"/>
                  <a:gd name="T13" fmla="*/ 29 h 24"/>
                  <a:gd name="T14" fmla="*/ 57 w 71"/>
                  <a:gd name="T15" fmla="*/ 29 h 24"/>
                  <a:gd name="T16" fmla="*/ 45 w 71"/>
                  <a:gd name="T17" fmla="*/ 27 h 24"/>
                  <a:gd name="T18" fmla="*/ 33 w 71"/>
                  <a:gd name="T19" fmla="*/ 22 h 24"/>
                  <a:gd name="T20" fmla="*/ 24 w 71"/>
                  <a:gd name="T21" fmla="*/ 19 h 24"/>
                  <a:gd name="T22" fmla="*/ 11 w 71"/>
                  <a:gd name="T23" fmla="*/ 17 h 24"/>
                  <a:gd name="T24" fmla="*/ 0 w 71"/>
                  <a:gd name="T25" fmla="*/ 17 h 24"/>
                  <a:gd name="T26" fmla="*/ 2 w 71"/>
                  <a:gd name="T27" fmla="*/ 0 h 24"/>
                  <a:gd name="T28" fmla="*/ 81 w 71"/>
                  <a:gd name="T29" fmla="*/ 7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24"/>
                  <a:gd name="T47" fmla="*/ 71 w 71"/>
                  <a:gd name="T48" fmla="*/ 24 h 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24">
                    <a:moveTo>
                      <a:pt x="65" y="6"/>
                    </a:moveTo>
                    <a:lnTo>
                      <a:pt x="67" y="8"/>
                    </a:lnTo>
                    <a:lnTo>
                      <a:pt x="71" y="10"/>
                    </a:lnTo>
                    <a:lnTo>
                      <a:pt x="71" y="14"/>
                    </a:lnTo>
                    <a:lnTo>
                      <a:pt x="71" y="18"/>
                    </a:lnTo>
                    <a:lnTo>
                      <a:pt x="63" y="22"/>
                    </a:lnTo>
                    <a:lnTo>
                      <a:pt x="54" y="24"/>
                    </a:lnTo>
                    <a:lnTo>
                      <a:pt x="46" y="24"/>
                    </a:lnTo>
                    <a:lnTo>
                      <a:pt x="36" y="22"/>
                    </a:lnTo>
                    <a:lnTo>
                      <a:pt x="27" y="18"/>
                    </a:lnTo>
                    <a:lnTo>
                      <a:pt x="19" y="16"/>
                    </a:lnTo>
                    <a:lnTo>
                      <a:pt x="9" y="14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2" name="Freeform 55"/>
              <p:cNvSpPr>
                <a:spLocks/>
              </p:cNvSpPr>
              <p:nvPr/>
            </p:nvSpPr>
            <p:spPr bwMode="auto">
              <a:xfrm>
                <a:off x="4532" y="1264"/>
                <a:ext cx="212" cy="46"/>
              </a:xfrm>
              <a:custGeom>
                <a:avLst/>
                <a:gdLst>
                  <a:gd name="T0" fmla="*/ 203 w 171"/>
                  <a:gd name="T1" fmla="*/ 22 h 38"/>
                  <a:gd name="T2" fmla="*/ 207 w 171"/>
                  <a:gd name="T3" fmla="*/ 27 h 38"/>
                  <a:gd name="T4" fmla="*/ 210 w 171"/>
                  <a:gd name="T5" fmla="*/ 29 h 38"/>
                  <a:gd name="T6" fmla="*/ 212 w 171"/>
                  <a:gd name="T7" fmla="*/ 34 h 38"/>
                  <a:gd name="T8" fmla="*/ 212 w 171"/>
                  <a:gd name="T9" fmla="*/ 39 h 38"/>
                  <a:gd name="T10" fmla="*/ 183 w 171"/>
                  <a:gd name="T11" fmla="*/ 44 h 38"/>
                  <a:gd name="T12" fmla="*/ 157 w 171"/>
                  <a:gd name="T13" fmla="*/ 46 h 38"/>
                  <a:gd name="T14" fmla="*/ 129 w 171"/>
                  <a:gd name="T15" fmla="*/ 46 h 38"/>
                  <a:gd name="T16" fmla="*/ 103 w 171"/>
                  <a:gd name="T17" fmla="*/ 41 h 38"/>
                  <a:gd name="T18" fmla="*/ 77 w 171"/>
                  <a:gd name="T19" fmla="*/ 34 h 38"/>
                  <a:gd name="T20" fmla="*/ 51 w 171"/>
                  <a:gd name="T21" fmla="*/ 27 h 38"/>
                  <a:gd name="T22" fmla="*/ 26 w 171"/>
                  <a:gd name="T23" fmla="*/ 19 h 38"/>
                  <a:gd name="T24" fmla="*/ 0 w 171"/>
                  <a:gd name="T25" fmla="*/ 12 h 38"/>
                  <a:gd name="T26" fmla="*/ 7 w 171"/>
                  <a:gd name="T27" fmla="*/ 0 h 38"/>
                  <a:gd name="T28" fmla="*/ 33 w 171"/>
                  <a:gd name="T29" fmla="*/ 2 h 38"/>
                  <a:gd name="T30" fmla="*/ 57 w 171"/>
                  <a:gd name="T31" fmla="*/ 7 h 38"/>
                  <a:gd name="T32" fmla="*/ 79 w 171"/>
                  <a:gd name="T33" fmla="*/ 12 h 38"/>
                  <a:gd name="T34" fmla="*/ 105 w 171"/>
                  <a:gd name="T35" fmla="*/ 17 h 38"/>
                  <a:gd name="T36" fmla="*/ 129 w 171"/>
                  <a:gd name="T37" fmla="*/ 19 h 38"/>
                  <a:gd name="T38" fmla="*/ 152 w 171"/>
                  <a:gd name="T39" fmla="*/ 22 h 38"/>
                  <a:gd name="T40" fmla="*/ 179 w 171"/>
                  <a:gd name="T41" fmla="*/ 24 h 38"/>
                  <a:gd name="T42" fmla="*/ 203 w 171"/>
                  <a:gd name="T43" fmla="*/ 22 h 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1"/>
                  <a:gd name="T67" fmla="*/ 0 h 38"/>
                  <a:gd name="T68" fmla="*/ 171 w 171"/>
                  <a:gd name="T69" fmla="*/ 38 h 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1" h="38">
                    <a:moveTo>
                      <a:pt x="164" y="18"/>
                    </a:moveTo>
                    <a:lnTo>
                      <a:pt x="167" y="22"/>
                    </a:lnTo>
                    <a:lnTo>
                      <a:pt x="169" y="24"/>
                    </a:lnTo>
                    <a:lnTo>
                      <a:pt x="171" y="28"/>
                    </a:lnTo>
                    <a:lnTo>
                      <a:pt x="171" y="32"/>
                    </a:lnTo>
                    <a:lnTo>
                      <a:pt x="148" y="36"/>
                    </a:lnTo>
                    <a:lnTo>
                      <a:pt x="127" y="38"/>
                    </a:lnTo>
                    <a:lnTo>
                      <a:pt x="104" y="38"/>
                    </a:lnTo>
                    <a:lnTo>
                      <a:pt x="83" y="34"/>
                    </a:lnTo>
                    <a:lnTo>
                      <a:pt x="62" y="28"/>
                    </a:lnTo>
                    <a:lnTo>
                      <a:pt x="41" y="22"/>
                    </a:lnTo>
                    <a:lnTo>
                      <a:pt x="21" y="16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27" y="2"/>
                    </a:lnTo>
                    <a:lnTo>
                      <a:pt x="46" y="6"/>
                    </a:lnTo>
                    <a:lnTo>
                      <a:pt x="64" y="10"/>
                    </a:lnTo>
                    <a:lnTo>
                      <a:pt x="85" y="14"/>
                    </a:lnTo>
                    <a:lnTo>
                      <a:pt x="104" y="16"/>
                    </a:lnTo>
                    <a:lnTo>
                      <a:pt x="123" y="18"/>
                    </a:lnTo>
                    <a:lnTo>
                      <a:pt x="144" y="20"/>
                    </a:lnTo>
                    <a:lnTo>
                      <a:pt x="16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3" name="Freeform 56"/>
              <p:cNvSpPr>
                <a:spLocks/>
              </p:cNvSpPr>
              <p:nvPr/>
            </p:nvSpPr>
            <p:spPr bwMode="auto">
              <a:xfrm>
                <a:off x="2415" y="1308"/>
                <a:ext cx="433" cy="441"/>
              </a:xfrm>
              <a:custGeom>
                <a:avLst/>
                <a:gdLst>
                  <a:gd name="T0" fmla="*/ 349 w 350"/>
                  <a:gd name="T1" fmla="*/ 5 h 363"/>
                  <a:gd name="T2" fmla="*/ 323 w 350"/>
                  <a:gd name="T3" fmla="*/ 21 h 363"/>
                  <a:gd name="T4" fmla="*/ 302 w 350"/>
                  <a:gd name="T5" fmla="*/ 45 h 363"/>
                  <a:gd name="T6" fmla="*/ 278 w 350"/>
                  <a:gd name="T7" fmla="*/ 64 h 363"/>
                  <a:gd name="T8" fmla="*/ 271 w 350"/>
                  <a:gd name="T9" fmla="*/ 60 h 363"/>
                  <a:gd name="T10" fmla="*/ 281 w 350"/>
                  <a:gd name="T11" fmla="*/ 38 h 363"/>
                  <a:gd name="T12" fmla="*/ 264 w 350"/>
                  <a:gd name="T13" fmla="*/ 28 h 363"/>
                  <a:gd name="T14" fmla="*/ 250 w 350"/>
                  <a:gd name="T15" fmla="*/ 43 h 363"/>
                  <a:gd name="T16" fmla="*/ 235 w 350"/>
                  <a:gd name="T17" fmla="*/ 80 h 363"/>
                  <a:gd name="T18" fmla="*/ 207 w 350"/>
                  <a:gd name="T19" fmla="*/ 142 h 363"/>
                  <a:gd name="T20" fmla="*/ 235 w 350"/>
                  <a:gd name="T21" fmla="*/ 164 h 363"/>
                  <a:gd name="T22" fmla="*/ 242 w 350"/>
                  <a:gd name="T23" fmla="*/ 121 h 363"/>
                  <a:gd name="T24" fmla="*/ 276 w 350"/>
                  <a:gd name="T25" fmla="*/ 102 h 363"/>
                  <a:gd name="T26" fmla="*/ 304 w 350"/>
                  <a:gd name="T27" fmla="*/ 83 h 363"/>
                  <a:gd name="T28" fmla="*/ 330 w 350"/>
                  <a:gd name="T29" fmla="*/ 55 h 363"/>
                  <a:gd name="T30" fmla="*/ 356 w 350"/>
                  <a:gd name="T31" fmla="*/ 33 h 363"/>
                  <a:gd name="T32" fmla="*/ 377 w 350"/>
                  <a:gd name="T33" fmla="*/ 38 h 363"/>
                  <a:gd name="T34" fmla="*/ 374 w 350"/>
                  <a:gd name="T35" fmla="*/ 62 h 363"/>
                  <a:gd name="T36" fmla="*/ 395 w 350"/>
                  <a:gd name="T37" fmla="*/ 67 h 363"/>
                  <a:gd name="T38" fmla="*/ 408 w 350"/>
                  <a:gd name="T39" fmla="*/ 52 h 363"/>
                  <a:gd name="T40" fmla="*/ 413 w 350"/>
                  <a:gd name="T41" fmla="*/ 33 h 363"/>
                  <a:gd name="T42" fmla="*/ 402 w 350"/>
                  <a:gd name="T43" fmla="*/ 15 h 363"/>
                  <a:gd name="T44" fmla="*/ 418 w 350"/>
                  <a:gd name="T45" fmla="*/ 10 h 363"/>
                  <a:gd name="T46" fmla="*/ 433 w 350"/>
                  <a:gd name="T47" fmla="*/ 43 h 363"/>
                  <a:gd name="T48" fmla="*/ 421 w 350"/>
                  <a:gd name="T49" fmla="*/ 72 h 363"/>
                  <a:gd name="T50" fmla="*/ 395 w 350"/>
                  <a:gd name="T51" fmla="*/ 83 h 363"/>
                  <a:gd name="T52" fmla="*/ 369 w 350"/>
                  <a:gd name="T53" fmla="*/ 90 h 363"/>
                  <a:gd name="T54" fmla="*/ 349 w 350"/>
                  <a:gd name="T55" fmla="*/ 107 h 363"/>
                  <a:gd name="T56" fmla="*/ 338 w 350"/>
                  <a:gd name="T57" fmla="*/ 138 h 363"/>
                  <a:gd name="T58" fmla="*/ 338 w 350"/>
                  <a:gd name="T59" fmla="*/ 174 h 363"/>
                  <a:gd name="T60" fmla="*/ 318 w 350"/>
                  <a:gd name="T61" fmla="*/ 196 h 363"/>
                  <a:gd name="T62" fmla="*/ 289 w 350"/>
                  <a:gd name="T63" fmla="*/ 200 h 363"/>
                  <a:gd name="T64" fmla="*/ 264 w 350"/>
                  <a:gd name="T65" fmla="*/ 204 h 363"/>
                  <a:gd name="T66" fmla="*/ 242 w 350"/>
                  <a:gd name="T67" fmla="*/ 219 h 363"/>
                  <a:gd name="T68" fmla="*/ 221 w 350"/>
                  <a:gd name="T69" fmla="*/ 253 h 363"/>
                  <a:gd name="T70" fmla="*/ 212 w 350"/>
                  <a:gd name="T71" fmla="*/ 293 h 363"/>
                  <a:gd name="T72" fmla="*/ 242 w 350"/>
                  <a:gd name="T73" fmla="*/ 360 h 363"/>
                  <a:gd name="T74" fmla="*/ 225 w 350"/>
                  <a:gd name="T75" fmla="*/ 405 h 363"/>
                  <a:gd name="T76" fmla="*/ 191 w 350"/>
                  <a:gd name="T77" fmla="*/ 441 h 363"/>
                  <a:gd name="T78" fmla="*/ 157 w 350"/>
                  <a:gd name="T79" fmla="*/ 439 h 363"/>
                  <a:gd name="T80" fmla="*/ 126 w 350"/>
                  <a:gd name="T81" fmla="*/ 439 h 363"/>
                  <a:gd name="T82" fmla="*/ 93 w 350"/>
                  <a:gd name="T83" fmla="*/ 434 h 363"/>
                  <a:gd name="T84" fmla="*/ 62 w 350"/>
                  <a:gd name="T85" fmla="*/ 429 h 363"/>
                  <a:gd name="T86" fmla="*/ 85 w 350"/>
                  <a:gd name="T87" fmla="*/ 424 h 363"/>
                  <a:gd name="T88" fmla="*/ 95 w 350"/>
                  <a:gd name="T89" fmla="*/ 397 h 363"/>
                  <a:gd name="T90" fmla="*/ 98 w 350"/>
                  <a:gd name="T91" fmla="*/ 312 h 363"/>
                  <a:gd name="T92" fmla="*/ 78 w 350"/>
                  <a:gd name="T93" fmla="*/ 228 h 363"/>
                  <a:gd name="T94" fmla="*/ 78 w 350"/>
                  <a:gd name="T95" fmla="*/ 152 h 363"/>
                  <a:gd name="T96" fmla="*/ 140 w 350"/>
                  <a:gd name="T97" fmla="*/ 95 h 363"/>
                  <a:gd name="T98" fmla="*/ 140 w 350"/>
                  <a:gd name="T99" fmla="*/ 83 h 363"/>
                  <a:gd name="T100" fmla="*/ 129 w 350"/>
                  <a:gd name="T101" fmla="*/ 78 h 363"/>
                  <a:gd name="T102" fmla="*/ 104 w 350"/>
                  <a:gd name="T103" fmla="*/ 83 h 363"/>
                  <a:gd name="T104" fmla="*/ 83 w 350"/>
                  <a:gd name="T105" fmla="*/ 97 h 363"/>
                  <a:gd name="T106" fmla="*/ 64 w 350"/>
                  <a:gd name="T107" fmla="*/ 117 h 363"/>
                  <a:gd name="T108" fmla="*/ 52 w 350"/>
                  <a:gd name="T109" fmla="*/ 136 h 363"/>
                  <a:gd name="T110" fmla="*/ 52 w 350"/>
                  <a:gd name="T111" fmla="*/ 253 h 363"/>
                  <a:gd name="T112" fmla="*/ 67 w 350"/>
                  <a:gd name="T113" fmla="*/ 369 h 363"/>
                  <a:gd name="T114" fmla="*/ 28 w 350"/>
                  <a:gd name="T115" fmla="*/ 253 h 363"/>
                  <a:gd name="T116" fmla="*/ 0 w 350"/>
                  <a:gd name="T117" fmla="*/ 129 h 363"/>
                  <a:gd name="T118" fmla="*/ 64 w 350"/>
                  <a:gd name="T119" fmla="*/ 69 h 363"/>
                  <a:gd name="T120" fmla="*/ 147 w 350"/>
                  <a:gd name="T121" fmla="*/ 38 h 363"/>
                  <a:gd name="T122" fmla="*/ 235 w 350"/>
                  <a:gd name="T123" fmla="*/ 21 h 363"/>
                  <a:gd name="T124" fmla="*/ 323 w 350"/>
                  <a:gd name="T125" fmla="*/ 0 h 36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50"/>
                  <a:gd name="T190" fmla="*/ 0 h 363"/>
                  <a:gd name="T191" fmla="*/ 350 w 350"/>
                  <a:gd name="T192" fmla="*/ 363 h 36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50" h="363">
                    <a:moveTo>
                      <a:pt x="294" y="0"/>
                    </a:moveTo>
                    <a:lnTo>
                      <a:pt x="282" y="4"/>
                    </a:lnTo>
                    <a:lnTo>
                      <a:pt x="271" y="10"/>
                    </a:lnTo>
                    <a:lnTo>
                      <a:pt x="261" y="17"/>
                    </a:lnTo>
                    <a:lnTo>
                      <a:pt x="252" y="27"/>
                    </a:lnTo>
                    <a:lnTo>
                      <a:pt x="244" y="37"/>
                    </a:lnTo>
                    <a:lnTo>
                      <a:pt x="236" y="45"/>
                    </a:lnTo>
                    <a:lnTo>
                      <a:pt x="225" y="53"/>
                    </a:lnTo>
                    <a:lnTo>
                      <a:pt x="215" y="59"/>
                    </a:lnTo>
                    <a:lnTo>
                      <a:pt x="219" y="49"/>
                    </a:lnTo>
                    <a:lnTo>
                      <a:pt x="225" y="39"/>
                    </a:lnTo>
                    <a:lnTo>
                      <a:pt x="227" y="31"/>
                    </a:lnTo>
                    <a:lnTo>
                      <a:pt x="221" y="21"/>
                    </a:lnTo>
                    <a:lnTo>
                      <a:pt x="213" y="23"/>
                    </a:lnTo>
                    <a:lnTo>
                      <a:pt x="207" y="27"/>
                    </a:lnTo>
                    <a:lnTo>
                      <a:pt x="202" y="35"/>
                    </a:lnTo>
                    <a:lnTo>
                      <a:pt x="198" y="41"/>
                    </a:lnTo>
                    <a:lnTo>
                      <a:pt x="190" y="66"/>
                    </a:lnTo>
                    <a:lnTo>
                      <a:pt x="175" y="92"/>
                    </a:lnTo>
                    <a:lnTo>
                      <a:pt x="167" y="117"/>
                    </a:lnTo>
                    <a:lnTo>
                      <a:pt x="177" y="145"/>
                    </a:lnTo>
                    <a:lnTo>
                      <a:pt x="190" y="135"/>
                    </a:lnTo>
                    <a:lnTo>
                      <a:pt x="194" y="117"/>
                    </a:lnTo>
                    <a:lnTo>
                      <a:pt x="196" y="100"/>
                    </a:lnTo>
                    <a:lnTo>
                      <a:pt x="207" y="84"/>
                    </a:lnTo>
                    <a:lnTo>
                      <a:pt x="223" y="84"/>
                    </a:lnTo>
                    <a:lnTo>
                      <a:pt x="236" y="78"/>
                    </a:lnTo>
                    <a:lnTo>
                      <a:pt x="246" y="68"/>
                    </a:lnTo>
                    <a:lnTo>
                      <a:pt x="257" y="57"/>
                    </a:lnTo>
                    <a:lnTo>
                      <a:pt x="267" y="45"/>
                    </a:lnTo>
                    <a:lnTo>
                      <a:pt x="277" y="35"/>
                    </a:lnTo>
                    <a:lnTo>
                      <a:pt x="288" y="27"/>
                    </a:lnTo>
                    <a:lnTo>
                      <a:pt x="302" y="23"/>
                    </a:lnTo>
                    <a:lnTo>
                      <a:pt x="305" y="31"/>
                    </a:lnTo>
                    <a:lnTo>
                      <a:pt x="302" y="43"/>
                    </a:lnTo>
                    <a:lnTo>
                      <a:pt x="302" y="51"/>
                    </a:lnTo>
                    <a:lnTo>
                      <a:pt x="311" y="57"/>
                    </a:lnTo>
                    <a:lnTo>
                      <a:pt x="319" y="55"/>
                    </a:lnTo>
                    <a:lnTo>
                      <a:pt x="325" y="49"/>
                    </a:lnTo>
                    <a:lnTo>
                      <a:pt x="330" y="43"/>
                    </a:lnTo>
                    <a:lnTo>
                      <a:pt x="334" y="35"/>
                    </a:lnTo>
                    <a:lnTo>
                      <a:pt x="334" y="27"/>
                    </a:lnTo>
                    <a:lnTo>
                      <a:pt x="332" y="19"/>
                    </a:lnTo>
                    <a:lnTo>
                      <a:pt x="325" y="12"/>
                    </a:lnTo>
                    <a:lnTo>
                      <a:pt x="321" y="4"/>
                    </a:lnTo>
                    <a:lnTo>
                      <a:pt x="338" y="8"/>
                    </a:lnTo>
                    <a:lnTo>
                      <a:pt x="348" y="19"/>
                    </a:lnTo>
                    <a:lnTo>
                      <a:pt x="350" y="35"/>
                    </a:lnTo>
                    <a:lnTo>
                      <a:pt x="348" y="51"/>
                    </a:lnTo>
                    <a:lnTo>
                      <a:pt x="340" y="59"/>
                    </a:lnTo>
                    <a:lnTo>
                      <a:pt x="330" y="64"/>
                    </a:lnTo>
                    <a:lnTo>
                      <a:pt x="319" y="68"/>
                    </a:lnTo>
                    <a:lnTo>
                      <a:pt x="309" y="70"/>
                    </a:lnTo>
                    <a:lnTo>
                      <a:pt x="298" y="74"/>
                    </a:lnTo>
                    <a:lnTo>
                      <a:pt x="288" y="80"/>
                    </a:lnTo>
                    <a:lnTo>
                      <a:pt x="282" y="88"/>
                    </a:lnTo>
                    <a:lnTo>
                      <a:pt x="275" y="100"/>
                    </a:lnTo>
                    <a:lnTo>
                      <a:pt x="273" y="114"/>
                    </a:lnTo>
                    <a:lnTo>
                      <a:pt x="273" y="127"/>
                    </a:lnTo>
                    <a:lnTo>
                      <a:pt x="273" y="143"/>
                    </a:lnTo>
                    <a:lnTo>
                      <a:pt x="267" y="157"/>
                    </a:lnTo>
                    <a:lnTo>
                      <a:pt x="257" y="161"/>
                    </a:lnTo>
                    <a:lnTo>
                      <a:pt x="246" y="163"/>
                    </a:lnTo>
                    <a:lnTo>
                      <a:pt x="234" y="165"/>
                    </a:lnTo>
                    <a:lnTo>
                      <a:pt x="223" y="165"/>
                    </a:lnTo>
                    <a:lnTo>
                      <a:pt x="213" y="168"/>
                    </a:lnTo>
                    <a:lnTo>
                      <a:pt x="202" y="172"/>
                    </a:lnTo>
                    <a:lnTo>
                      <a:pt x="196" y="180"/>
                    </a:lnTo>
                    <a:lnTo>
                      <a:pt x="190" y="192"/>
                    </a:lnTo>
                    <a:lnTo>
                      <a:pt x="179" y="208"/>
                    </a:lnTo>
                    <a:lnTo>
                      <a:pt x="173" y="223"/>
                    </a:lnTo>
                    <a:lnTo>
                      <a:pt x="171" y="241"/>
                    </a:lnTo>
                    <a:lnTo>
                      <a:pt x="173" y="259"/>
                    </a:lnTo>
                    <a:lnTo>
                      <a:pt x="196" y="296"/>
                    </a:lnTo>
                    <a:lnTo>
                      <a:pt x="192" y="316"/>
                    </a:lnTo>
                    <a:lnTo>
                      <a:pt x="182" y="333"/>
                    </a:lnTo>
                    <a:lnTo>
                      <a:pt x="169" y="351"/>
                    </a:lnTo>
                    <a:lnTo>
                      <a:pt x="154" y="363"/>
                    </a:lnTo>
                    <a:lnTo>
                      <a:pt x="142" y="363"/>
                    </a:lnTo>
                    <a:lnTo>
                      <a:pt x="127" y="361"/>
                    </a:lnTo>
                    <a:lnTo>
                      <a:pt x="115" y="361"/>
                    </a:lnTo>
                    <a:lnTo>
                      <a:pt x="102" y="361"/>
                    </a:lnTo>
                    <a:lnTo>
                      <a:pt x="88" y="359"/>
                    </a:lnTo>
                    <a:lnTo>
                      <a:pt x="75" y="357"/>
                    </a:lnTo>
                    <a:lnTo>
                      <a:pt x="63" y="355"/>
                    </a:lnTo>
                    <a:lnTo>
                      <a:pt x="50" y="353"/>
                    </a:lnTo>
                    <a:lnTo>
                      <a:pt x="61" y="355"/>
                    </a:lnTo>
                    <a:lnTo>
                      <a:pt x="69" y="349"/>
                    </a:lnTo>
                    <a:lnTo>
                      <a:pt x="75" y="339"/>
                    </a:lnTo>
                    <a:lnTo>
                      <a:pt x="77" y="327"/>
                    </a:lnTo>
                    <a:lnTo>
                      <a:pt x="81" y="292"/>
                    </a:lnTo>
                    <a:lnTo>
                      <a:pt x="79" y="257"/>
                    </a:lnTo>
                    <a:lnTo>
                      <a:pt x="71" y="221"/>
                    </a:lnTo>
                    <a:lnTo>
                      <a:pt x="63" y="188"/>
                    </a:lnTo>
                    <a:lnTo>
                      <a:pt x="59" y="155"/>
                    </a:lnTo>
                    <a:lnTo>
                      <a:pt x="63" y="125"/>
                    </a:lnTo>
                    <a:lnTo>
                      <a:pt x="79" y="100"/>
                    </a:lnTo>
                    <a:lnTo>
                      <a:pt x="113" y="78"/>
                    </a:lnTo>
                    <a:lnTo>
                      <a:pt x="113" y="72"/>
                    </a:lnTo>
                    <a:lnTo>
                      <a:pt x="113" y="68"/>
                    </a:lnTo>
                    <a:lnTo>
                      <a:pt x="109" y="66"/>
                    </a:lnTo>
                    <a:lnTo>
                      <a:pt x="104" y="64"/>
                    </a:lnTo>
                    <a:lnTo>
                      <a:pt x="94" y="66"/>
                    </a:lnTo>
                    <a:lnTo>
                      <a:pt x="84" y="68"/>
                    </a:lnTo>
                    <a:lnTo>
                      <a:pt x="75" y="74"/>
                    </a:lnTo>
                    <a:lnTo>
                      <a:pt x="67" y="80"/>
                    </a:lnTo>
                    <a:lnTo>
                      <a:pt x="59" y="88"/>
                    </a:lnTo>
                    <a:lnTo>
                      <a:pt x="52" y="96"/>
                    </a:lnTo>
                    <a:lnTo>
                      <a:pt x="46" y="104"/>
                    </a:lnTo>
                    <a:lnTo>
                      <a:pt x="42" y="112"/>
                    </a:lnTo>
                    <a:lnTo>
                      <a:pt x="36" y="159"/>
                    </a:lnTo>
                    <a:lnTo>
                      <a:pt x="42" y="208"/>
                    </a:lnTo>
                    <a:lnTo>
                      <a:pt x="50" y="255"/>
                    </a:lnTo>
                    <a:lnTo>
                      <a:pt x="54" y="304"/>
                    </a:lnTo>
                    <a:lnTo>
                      <a:pt x="42" y="255"/>
                    </a:lnTo>
                    <a:lnTo>
                      <a:pt x="23" y="208"/>
                    </a:lnTo>
                    <a:lnTo>
                      <a:pt x="6" y="159"/>
                    </a:lnTo>
                    <a:lnTo>
                      <a:pt x="0" y="106"/>
                    </a:lnTo>
                    <a:lnTo>
                      <a:pt x="23" y="78"/>
                    </a:lnTo>
                    <a:lnTo>
                      <a:pt x="52" y="57"/>
                    </a:lnTo>
                    <a:lnTo>
                      <a:pt x="84" y="43"/>
                    </a:lnTo>
                    <a:lnTo>
                      <a:pt x="119" y="31"/>
                    </a:lnTo>
                    <a:lnTo>
                      <a:pt x="154" y="25"/>
                    </a:lnTo>
                    <a:lnTo>
                      <a:pt x="190" y="17"/>
                    </a:lnTo>
                    <a:lnTo>
                      <a:pt x="225" y="10"/>
                    </a:lnTo>
                    <a:lnTo>
                      <a:pt x="261" y="0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4" name="Freeform 57"/>
              <p:cNvSpPr>
                <a:spLocks/>
              </p:cNvSpPr>
              <p:nvPr/>
            </p:nvSpPr>
            <p:spPr bwMode="auto">
              <a:xfrm>
                <a:off x="2536" y="1393"/>
                <a:ext cx="83" cy="337"/>
              </a:xfrm>
              <a:custGeom>
                <a:avLst/>
                <a:gdLst>
                  <a:gd name="T0" fmla="*/ 83 w 67"/>
                  <a:gd name="T1" fmla="*/ 2 h 277"/>
                  <a:gd name="T2" fmla="*/ 83 w 67"/>
                  <a:gd name="T3" fmla="*/ 15 h 277"/>
                  <a:gd name="T4" fmla="*/ 76 w 67"/>
                  <a:gd name="T5" fmla="*/ 19 h 277"/>
                  <a:gd name="T6" fmla="*/ 64 w 67"/>
                  <a:gd name="T7" fmla="*/ 27 h 277"/>
                  <a:gd name="T8" fmla="*/ 59 w 67"/>
                  <a:gd name="T9" fmla="*/ 34 h 277"/>
                  <a:gd name="T10" fmla="*/ 28 w 67"/>
                  <a:gd name="T11" fmla="*/ 103 h 277"/>
                  <a:gd name="T12" fmla="*/ 26 w 67"/>
                  <a:gd name="T13" fmla="*/ 178 h 277"/>
                  <a:gd name="T14" fmla="*/ 31 w 67"/>
                  <a:gd name="T15" fmla="*/ 253 h 277"/>
                  <a:gd name="T16" fmla="*/ 26 w 67"/>
                  <a:gd name="T17" fmla="*/ 327 h 277"/>
                  <a:gd name="T18" fmla="*/ 24 w 67"/>
                  <a:gd name="T19" fmla="*/ 332 h 277"/>
                  <a:gd name="T20" fmla="*/ 19 w 67"/>
                  <a:gd name="T21" fmla="*/ 335 h 277"/>
                  <a:gd name="T22" fmla="*/ 14 w 67"/>
                  <a:gd name="T23" fmla="*/ 337 h 277"/>
                  <a:gd name="T24" fmla="*/ 7 w 67"/>
                  <a:gd name="T25" fmla="*/ 337 h 277"/>
                  <a:gd name="T26" fmla="*/ 0 w 67"/>
                  <a:gd name="T27" fmla="*/ 330 h 277"/>
                  <a:gd name="T28" fmla="*/ 2 w 67"/>
                  <a:gd name="T29" fmla="*/ 285 h 277"/>
                  <a:gd name="T30" fmla="*/ 2 w 67"/>
                  <a:gd name="T31" fmla="*/ 240 h 277"/>
                  <a:gd name="T32" fmla="*/ 0 w 67"/>
                  <a:gd name="T33" fmla="*/ 191 h 277"/>
                  <a:gd name="T34" fmla="*/ 0 w 67"/>
                  <a:gd name="T35" fmla="*/ 146 h 277"/>
                  <a:gd name="T36" fmla="*/ 5 w 67"/>
                  <a:gd name="T37" fmla="*/ 103 h 277"/>
                  <a:gd name="T38" fmla="*/ 16 w 67"/>
                  <a:gd name="T39" fmla="*/ 62 h 277"/>
                  <a:gd name="T40" fmla="*/ 41 w 67"/>
                  <a:gd name="T41" fmla="*/ 29 h 277"/>
                  <a:gd name="T42" fmla="*/ 78 w 67"/>
                  <a:gd name="T43" fmla="*/ 0 h 277"/>
                  <a:gd name="T44" fmla="*/ 83 w 67"/>
                  <a:gd name="T45" fmla="*/ 2 h 2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7"/>
                  <a:gd name="T70" fmla="*/ 0 h 277"/>
                  <a:gd name="T71" fmla="*/ 67 w 67"/>
                  <a:gd name="T72" fmla="*/ 277 h 2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7" h="277">
                    <a:moveTo>
                      <a:pt x="67" y="2"/>
                    </a:moveTo>
                    <a:lnTo>
                      <a:pt x="67" y="12"/>
                    </a:lnTo>
                    <a:lnTo>
                      <a:pt x="61" y="16"/>
                    </a:lnTo>
                    <a:lnTo>
                      <a:pt x="52" y="22"/>
                    </a:lnTo>
                    <a:lnTo>
                      <a:pt x="48" y="28"/>
                    </a:lnTo>
                    <a:lnTo>
                      <a:pt x="23" y="85"/>
                    </a:lnTo>
                    <a:lnTo>
                      <a:pt x="21" y="146"/>
                    </a:lnTo>
                    <a:lnTo>
                      <a:pt x="25" y="208"/>
                    </a:lnTo>
                    <a:lnTo>
                      <a:pt x="21" y="269"/>
                    </a:lnTo>
                    <a:lnTo>
                      <a:pt x="19" y="273"/>
                    </a:lnTo>
                    <a:lnTo>
                      <a:pt x="15" y="275"/>
                    </a:lnTo>
                    <a:lnTo>
                      <a:pt x="11" y="277"/>
                    </a:lnTo>
                    <a:lnTo>
                      <a:pt x="6" y="277"/>
                    </a:lnTo>
                    <a:lnTo>
                      <a:pt x="0" y="271"/>
                    </a:lnTo>
                    <a:lnTo>
                      <a:pt x="2" y="234"/>
                    </a:lnTo>
                    <a:lnTo>
                      <a:pt x="2" y="197"/>
                    </a:lnTo>
                    <a:lnTo>
                      <a:pt x="0" y="157"/>
                    </a:lnTo>
                    <a:lnTo>
                      <a:pt x="0" y="120"/>
                    </a:lnTo>
                    <a:lnTo>
                      <a:pt x="4" y="85"/>
                    </a:lnTo>
                    <a:lnTo>
                      <a:pt x="13" y="51"/>
                    </a:lnTo>
                    <a:lnTo>
                      <a:pt x="33" y="24"/>
                    </a:lnTo>
                    <a:lnTo>
                      <a:pt x="63" y="0"/>
                    </a:lnTo>
                    <a:lnTo>
                      <a:pt x="6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5" name="Freeform 58"/>
              <p:cNvSpPr>
                <a:spLocks/>
              </p:cNvSpPr>
              <p:nvPr/>
            </p:nvSpPr>
            <p:spPr bwMode="auto">
              <a:xfrm>
                <a:off x="4532" y="1393"/>
                <a:ext cx="176" cy="34"/>
              </a:xfrm>
              <a:custGeom>
                <a:avLst/>
                <a:gdLst>
                  <a:gd name="T0" fmla="*/ 167 w 142"/>
                  <a:gd name="T1" fmla="*/ 12 h 28"/>
                  <a:gd name="T2" fmla="*/ 170 w 142"/>
                  <a:gd name="T3" fmla="*/ 17 h 28"/>
                  <a:gd name="T4" fmla="*/ 172 w 142"/>
                  <a:gd name="T5" fmla="*/ 22 h 28"/>
                  <a:gd name="T6" fmla="*/ 176 w 142"/>
                  <a:gd name="T7" fmla="*/ 29 h 28"/>
                  <a:gd name="T8" fmla="*/ 172 w 142"/>
                  <a:gd name="T9" fmla="*/ 34 h 28"/>
                  <a:gd name="T10" fmla="*/ 150 w 142"/>
                  <a:gd name="T11" fmla="*/ 34 h 28"/>
                  <a:gd name="T12" fmla="*/ 126 w 142"/>
                  <a:gd name="T13" fmla="*/ 34 h 28"/>
                  <a:gd name="T14" fmla="*/ 105 w 142"/>
                  <a:gd name="T15" fmla="*/ 34 h 28"/>
                  <a:gd name="T16" fmla="*/ 83 w 142"/>
                  <a:gd name="T17" fmla="*/ 32 h 28"/>
                  <a:gd name="T18" fmla="*/ 62 w 142"/>
                  <a:gd name="T19" fmla="*/ 27 h 28"/>
                  <a:gd name="T20" fmla="*/ 41 w 142"/>
                  <a:gd name="T21" fmla="*/ 24 h 28"/>
                  <a:gd name="T22" fmla="*/ 20 w 142"/>
                  <a:gd name="T23" fmla="*/ 22 h 28"/>
                  <a:gd name="T24" fmla="*/ 0 w 142"/>
                  <a:gd name="T25" fmla="*/ 17 h 28"/>
                  <a:gd name="T26" fmla="*/ 7 w 142"/>
                  <a:gd name="T27" fmla="*/ 0 h 28"/>
                  <a:gd name="T28" fmla="*/ 29 w 142"/>
                  <a:gd name="T29" fmla="*/ 2 h 28"/>
                  <a:gd name="T30" fmla="*/ 46 w 142"/>
                  <a:gd name="T31" fmla="*/ 5 h 28"/>
                  <a:gd name="T32" fmla="*/ 67 w 142"/>
                  <a:gd name="T33" fmla="*/ 5 h 28"/>
                  <a:gd name="T34" fmla="*/ 88 w 142"/>
                  <a:gd name="T35" fmla="*/ 7 h 28"/>
                  <a:gd name="T36" fmla="*/ 105 w 142"/>
                  <a:gd name="T37" fmla="*/ 7 h 28"/>
                  <a:gd name="T38" fmla="*/ 126 w 142"/>
                  <a:gd name="T39" fmla="*/ 10 h 28"/>
                  <a:gd name="T40" fmla="*/ 147 w 142"/>
                  <a:gd name="T41" fmla="*/ 10 h 28"/>
                  <a:gd name="T42" fmla="*/ 167 w 142"/>
                  <a:gd name="T43" fmla="*/ 12 h 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2"/>
                  <a:gd name="T67" fmla="*/ 0 h 28"/>
                  <a:gd name="T68" fmla="*/ 142 w 142"/>
                  <a:gd name="T69" fmla="*/ 28 h 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2" h="28">
                    <a:moveTo>
                      <a:pt x="135" y="10"/>
                    </a:moveTo>
                    <a:lnTo>
                      <a:pt x="137" y="14"/>
                    </a:lnTo>
                    <a:lnTo>
                      <a:pt x="139" y="18"/>
                    </a:lnTo>
                    <a:lnTo>
                      <a:pt x="142" y="24"/>
                    </a:lnTo>
                    <a:lnTo>
                      <a:pt x="139" y="28"/>
                    </a:lnTo>
                    <a:lnTo>
                      <a:pt x="121" y="28"/>
                    </a:lnTo>
                    <a:lnTo>
                      <a:pt x="102" y="28"/>
                    </a:lnTo>
                    <a:lnTo>
                      <a:pt x="85" y="28"/>
                    </a:lnTo>
                    <a:lnTo>
                      <a:pt x="67" y="26"/>
                    </a:lnTo>
                    <a:lnTo>
                      <a:pt x="50" y="22"/>
                    </a:lnTo>
                    <a:lnTo>
                      <a:pt x="33" y="20"/>
                    </a:lnTo>
                    <a:lnTo>
                      <a:pt x="16" y="18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23" y="2"/>
                    </a:lnTo>
                    <a:lnTo>
                      <a:pt x="37" y="4"/>
                    </a:lnTo>
                    <a:lnTo>
                      <a:pt x="54" y="4"/>
                    </a:lnTo>
                    <a:lnTo>
                      <a:pt x="71" y="6"/>
                    </a:lnTo>
                    <a:lnTo>
                      <a:pt x="85" y="6"/>
                    </a:lnTo>
                    <a:lnTo>
                      <a:pt x="102" y="8"/>
                    </a:lnTo>
                    <a:lnTo>
                      <a:pt x="119" y="8"/>
                    </a:lnTo>
                    <a:lnTo>
                      <a:pt x="13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6" name="Freeform 59"/>
              <p:cNvSpPr>
                <a:spLocks/>
              </p:cNvSpPr>
              <p:nvPr/>
            </p:nvSpPr>
            <p:spPr bwMode="auto">
              <a:xfrm>
                <a:off x="2663" y="1444"/>
                <a:ext cx="168" cy="333"/>
              </a:xfrm>
              <a:custGeom>
                <a:avLst/>
                <a:gdLst>
                  <a:gd name="T0" fmla="*/ 152 w 136"/>
                  <a:gd name="T1" fmla="*/ 0 h 274"/>
                  <a:gd name="T2" fmla="*/ 149 w 136"/>
                  <a:gd name="T3" fmla="*/ 33 h 274"/>
                  <a:gd name="T4" fmla="*/ 149 w 136"/>
                  <a:gd name="T5" fmla="*/ 68 h 274"/>
                  <a:gd name="T6" fmla="*/ 154 w 136"/>
                  <a:gd name="T7" fmla="*/ 102 h 274"/>
                  <a:gd name="T8" fmla="*/ 168 w 136"/>
                  <a:gd name="T9" fmla="*/ 132 h 274"/>
                  <a:gd name="T10" fmla="*/ 161 w 136"/>
                  <a:gd name="T11" fmla="*/ 162 h 274"/>
                  <a:gd name="T12" fmla="*/ 152 w 136"/>
                  <a:gd name="T13" fmla="*/ 190 h 274"/>
                  <a:gd name="T14" fmla="*/ 142 w 136"/>
                  <a:gd name="T15" fmla="*/ 219 h 274"/>
                  <a:gd name="T16" fmla="*/ 130 w 136"/>
                  <a:gd name="T17" fmla="*/ 245 h 274"/>
                  <a:gd name="T18" fmla="*/ 114 w 136"/>
                  <a:gd name="T19" fmla="*/ 271 h 274"/>
                  <a:gd name="T20" fmla="*/ 93 w 136"/>
                  <a:gd name="T21" fmla="*/ 295 h 274"/>
                  <a:gd name="T22" fmla="*/ 70 w 136"/>
                  <a:gd name="T23" fmla="*/ 316 h 274"/>
                  <a:gd name="T24" fmla="*/ 42 w 136"/>
                  <a:gd name="T25" fmla="*/ 333 h 274"/>
                  <a:gd name="T26" fmla="*/ 0 w 136"/>
                  <a:gd name="T27" fmla="*/ 312 h 274"/>
                  <a:gd name="T28" fmla="*/ 5 w 136"/>
                  <a:gd name="T29" fmla="*/ 295 h 274"/>
                  <a:gd name="T30" fmla="*/ 14 w 136"/>
                  <a:gd name="T31" fmla="*/ 278 h 274"/>
                  <a:gd name="T32" fmla="*/ 23 w 136"/>
                  <a:gd name="T33" fmla="*/ 261 h 274"/>
                  <a:gd name="T34" fmla="*/ 33 w 136"/>
                  <a:gd name="T35" fmla="*/ 245 h 274"/>
                  <a:gd name="T36" fmla="*/ 42 w 136"/>
                  <a:gd name="T37" fmla="*/ 228 h 274"/>
                  <a:gd name="T38" fmla="*/ 42 w 136"/>
                  <a:gd name="T39" fmla="*/ 211 h 274"/>
                  <a:gd name="T40" fmla="*/ 36 w 136"/>
                  <a:gd name="T41" fmla="*/ 194 h 274"/>
                  <a:gd name="T42" fmla="*/ 19 w 136"/>
                  <a:gd name="T43" fmla="*/ 179 h 274"/>
                  <a:gd name="T44" fmla="*/ 21 w 136"/>
                  <a:gd name="T45" fmla="*/ 152 h 274"/>
                  <a:gd name="T46" fmla="*/ 28 w 136"/>
                  <a:gd name="T47" fmla="*/ 128 h 274"/>
                  <a:gd name="T48" fmla="*/ 40 w 136"/>
                  <a:gd name="T49" fmla="*/ 109 h 274"/>
                  <a:gd name="T50" fmla="*/ 59 w 136"/>
                  <a:gd name="T51" fmla="*/ 92 h 274"/>
                  <a:gd name="T52" fmla="*/ 62 w 136"/>
                  <a:gd name="T53" fmla="*/ 100 h 274"/>
                  <a:gd name="T54" fmla="*/ 67 w 136"/>
                  <a:gd name="T55" fmla="*/ 105 h 274"/>
                  <a:gd name="T56" fmla="*/ 75 w 136"/>
                  <a:gd name="T57" fmla="*/ 109 h 274"/>
                  <a:gd name="T58" fmla="*/ 80 w 136"/>
                  <a:gd name="T59" fmla="*/ 114 h 274"/>
                  <a:gd name="T60" fmla="*/ 99 w 136"/>
                  <a:gd name="T61" fmla="*/ 102 h 274"/>
                  <a:gd name="T62" fmla="*/ 109 w 136"/>
                  <a:gd name="T63" fmla="*/ 80 h 274"/>
                  <a:gd name="T64" fmla="*/ 119 w 136"/>
                  <a:gd name="T65" fmla="*/ 60 h 274"/>
                  <a:gd name="T66" fmla="*/ 130 w 136"/>
                  <a:gd name="T67" fmla="*/ 38 h 274"/>
                  <a:gd name="T68" fmla="*/ 130 w 136"/>
                  <a:gd name="T69" fmla="*/ 23 h 274"/>
                  <a:gd name="T70" fmla="*/ 132 w 136"/>
                  <a:gd name="T71" fmla="*/ 9 h 274"/>
                  <a:gd name="T72" fmla="*/ 140 w 136"/>
                  <a:gd name="T73" fmla="*/ 0 h 274"/>
                  <a:gd name="T74" fmla="*/ 152 w 136"/>
                  <a:gd name="T75" fmla="*/ 0 h 27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6"/>
                  <a:gd name="T115" fmla="*/ 0 h 274"/>
                  <a:gd name="T116" fmla="*/ 136 w 136"/>
                  <a:gd name="T117" fmla="*/ 274 h 27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6" h="274">
                    <a:moveTo>
                      <a:pt x="123" y="0"/>
                    </a:moveTo>
                    <a:lnTo>
                      <a:pt x="121" y="27"/>
                    </a:lnTo>
                    <a:lnTo>
                      <a:pt x="121" y="56"/>
                    </a:lnTo>
                    <a:lnTo>
                      <a:pt x="125" y="84"/>
                    </a:lnTo>
                    <a:lnTo>
                      <a:pt x="136" y="109"/>
                    </a:lnTo>
                    <a:lnTo>
                      <a:pt x="130" y="133"/>
                    </a:lnTo>
                    <a:lnTo>
                      <a:pt x="123" y="156"/>
                    </a:lnTo>
                    <a:lnTo>
                      <a:pt x="115" y="180"/>
                    </a:lnTo>
                    <a:lnTo>
                      <a:pt x="105" y="202"/>
                    </a:lnTo>
                    <a:lnTo>
                      <a:pt x="92" y="223"/>
                    </a:lnTo>
                    <a:lnTo>
                      <a:pt x="75" y="243"/>
                    </a:lnTo>
                    <a:lnTo>
                      <a:pt x="57" y="260"/>
                    </a:lnTo>
                    <a:lnTo>
                      <a:pt x="34" y="274"/>
                    </a:lnTo>
                    <a:lnTo>
                      <a:pt x="0" y="257"/>
                    </a:lnTo>
                    <a:lnTo>
                      <a:pt x="4" y="243"/>
                    </a:lnTo>
                    <a:lnTo>
                      <a:pt x="11" y="229"/>
                    </a:lnTo>
                    <a:lnTo>
                      <a:pt x="19" y="215"/>
                    </a:lnTo>
                    <a:lnTo>
                      <a:pt x="27" y="202"/>
                    </a:lnTo>
                    <a:lnTo>
                      <a:pt x="34" y="188"/>
                    </a:lnTo>
                    <a:lnTo>
                      <a:pt x="34" y="174"/>
                    </a:lnTo>
                    <a:lnTo>
                      <a:pt x="29" y="160"/>
                    </a:lnTo>
                    <a:lnTo>
                      <a:pt x="15" y="147"/>
                    </a:lnTo>
                    <a:lnTo>
                      <a:pt x="17" y="125"/>
                    </a:lnTo>
                    <a:lnTo>
                      <a:pt x="23" y="105"/>
                    </a:lnTo>
                    <a:lnTo>
                      <a:pt x="32" y="90"/>
                    </a:lnTo>
                    <a:lnTo>
                      <a:pt x="48" y="76"/>
                    </a:lnTo>
                    <a:lnTo>
                      <a:pt x="50" y="82"/>
                    </a:lnTo>
                    <a:lnTo>
                      <a:pt x="54" y="86"/>
                    </a:lnTo>
                    <a:lnTo>
                      <a:pt x="61" y="90"/>
                    </a:lnTo>
                    <a:lnTo>
                      <a:pt x="65" y="94"/>
                    </a:lnTo>
                    <a:lnTo>
                      <a:pt x="80" y="84"/>
                    </a:lnTo>
                    <a:lnTo>
                      <a:pt x="88" y="66"/>
                    </a:lnTo>
                    <a:lnTo>
                      <a:pt x="96" y="49"/>
                    </a:lnTo>
                    <a:lnTo>
                      <a:pt x="105" y="31"/>
                    </a:lnTo>
                    <a:lnTo>
                      <a:pt x="105" y="19"/>
                    </a:lnTo>
                    <a:lnTo>
                      <a:pt x="107" y="7"/>
                    </a:lnTo>
                    <a:lnTo>
                      <a:pt x="11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D3A0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7" name="Freeform 60"/>
              <p:cNvSpPr>
                <a:spLocks/>
              </p:cNvSpPr>
              <p:nvPr/>
            </p:nvSpPr>
            <p:spPr bwMode="auto">
              <a:xfrm>
                <a:off x="4525" y="1522"/>
                <a:ext cx="139" cy="29"/>
              </a:xfrm>
              <a:custGeom>
                <a:avLst/>
                <a:gdLst>
                  <a:gd name="T0" fmla="*/ 137 w 112"/>
                  <a:gd name="T1" fmla="*/ 7 h 24"/>
                  <a:gd name="T2" fmla="*/ 139 w 112"/>
                  <a:gd name="T3" fmla="*/ 12 h 24"/>
                  <a:gd name="T4" fmla="*/ 139 w 112"/>
                  <a:gd name="T5" fmla="*/ 19 h 24"/>
                  <a:gd name="T6" fmla="*/ 137 w 112"/>
                  <a:gd name="T7" fmla="*/ 27 h 24"/>
                  <a:gd name="T8" fmla="*/ 137 w 112"/>
                  <a:gd name="T9" fmla="*/ 29 h 24"/>
                  <a:gd name="T10" fmla="*/ 7 w 112"/>
                  <a:gd name="T11" fmla="*/ 22 h 24"/>
                  <a:gd name="T12" fmla="*/ 5 w 112"/>
                  <a:gd name="T13" fmla="*/ 19 h 24"/>
                  <a:gd name="T14" fmla="*/ 2 w 112"/>
                  <a:gd name="T15" fmla="*/ 15 h 24"/>
                  <a:gd name="T16" fmla="*/ 0 w 112"/>
                  <a:gd name="T17" fmla="*/ 12 h 24"/>
                  <a:gd name="T18" fmla="*/ 0 w 112"/>
                  <a:gd name="T19" fmla="*/ 7 h 24"/>
                  <a:gd name="T20" fmla="*/ 17 w 112"/>
                  <a:gd name="T21" fmla="*/ 2 h 24"/>
                  <a:gd name="T22" fmla="*/ 34 w 112"/>
                  <a:gd name="T23" fmla="*/ 0 h 24"/>
                  <a:gd name="T24" fmla="*/ 51 w 112"/>
                  <a:gd name="T25" fmla="*/ 2 h 24"/>
                  <a:gd name="T26" fmla="*/ 67 w 112"/>
                  <a:gd name="T27" fmla="*/ 5 h 24"/>
                  <a:gd name="T28" fmla="*/ 84 w 112"/>
                  <a:gd name="T29" fmla="*/ 7 h 24"/>
                  <a:gd name="T30" fmla="*/ 101 w 112"/>
                  <a:gd name="T31" fmla="*/ 10 h 24"/>
                  <a:gd name="T32" fmla="*/ 118 w 112"/>
                  <a:gd name="T33" fmla="*/ 10 h 24"/>
                  <a:gd name="T34" fmla="*/ 137 w 112"/>
                  <a:gd name="T35" fmla="*/ 7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2"/>
                  <a:gd name="T55" fmla="*/ 0 h 24"/>
                  <a:gd name="T56" fmla="*/ 112 w 112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2" h="24">
                    <a:moveTo>
                      <a:pt x="110" y="6"/>
                    </a:moveTo>
                    <a:lnTo>
                      <a:pt x="112" y="10"/>
                    </a:lnTo>
                    <a:lnTo>
                      <a:pt x="112" y="16"/>
                    </a:lnTo>
                    <a:lnTo>
                      <a:pt x="110" y="22"/>
                    </a:lnTo>
                    <a:lnTo>
                      <a:pt x="110" y="24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14" y="2"/>
                    </a:lnTo>
                    <a:lnTo>
                      <a:pt x="27" y="0"/>
                    </a:lnTo>
                    <a:lnTo>
                      <a:pt x="41" y="2"/>
                    </a:lnTo>
                    <a:lnTo>
                      <a:pt x="54" y="4"/>
                    </a:lnTo>
                    <a:lnTo>
                      <a:pt x="68" y="6"/>
                    </a:lnTo>
                    <a:lnTo>
                      <a:pt x="81" y="8"/>
                    </a:lnTo>
                    <a:lnTo>
                      <a:pt x="95" y="8"/>
                    </a:lnTo>
                    <a:lnTo>
                      <a:pt x="1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8" name="Freeform 61"/>
              <p:cNvSpPr>
                <a:spLocks/>
              </p:cNvSpPr>
              <p:nvPr/>
            </p:nvSpPr>
            <p:spPr bwMode="auto">
              <a:xfrm>
                <a:off x="4530" y="1630"/>
                <a:ext cx="178" cy="33"/>
              </a:xfrm>
              <a:custGeom>
                <a:avLst/>
                <a:gdLst>
                  <a:gd name="T0" fmla="*/ 178 w 144"/>
                  <a:gd name="T1" fmla="*/ 16 h 27"/>
                  <a:gd name="T2" fmla="*/ 178 w 144"/>
                  <a:gd name="T3" fmla="*/ 21 h 27"/>
                  <a:gd name="T4" fmla="*/ 174 w 144"/>
                  <a:gd name="T5" fmla="*/ 26 h 27"/>
                  <a:gd name="T6" fmla="*/ 169 w 144"/>
                  <a:gd name="T7" fmla="*/ 31 h 27"/>
                  <a:gd name="T8" fmla="*/ 167 w 144"/>
                  <a:gd name="T9" fmla="*/ 33 h 27"/>
                  <a:gd name="T10" fmla="*/ 147 w 144"/>
                  <a:gd name="T11" fmla="*/ 31 h 27"/>
                  <a:gd name="T12" fmla="*/ 124 w 144"/>
                  <a:gd name="T13" fmla="*/ 31 h 27"/>
                  <a:gd name="T14" fmla="*/ 103 w 144"/>
                  <a:gd name="T15" fmla="*/ 31 h 27"/>
                  <a:gd name="T16" fmla="*/ 79 w 144"/>
                  <a:gd name="T17" fmla="*/ 28 h 27"/>
                  <a:gd name="T18" fmla="*/ 59 w 144"/>
                  <a:gd name="T19" fmla="*/ 28 h 27"/>
                  <a:gd name="T20" fmla="*/ 38 w 144"/>
                  <a:gd name="T21" fmla="*/ 26 h 27"/>
                  <a:gd name="T22" fmla="*/ 17 w 144"/>
                  <a:gd name="T23" fmla="*/ 21 h 27"/>
                  <a:gd name="T24" fmla="*/ 0 w 144"/>
                  <a:gd name="T25" fmla="*/ 13 h 27"/>
                  <a:gd name="T26" fmla="*/ 0 w 144"/>
                  <a:gd name="T27" fmla="*/ 0 h 27"/>
                  <a:gd name="T28" fmla="*/ 22 w 144"/>
                  <a:gd name="T29" fmla="*/ 2 h 27"/>
                  <a:gd name="T30" fmla="*/ 43 w 144"/>
                  <a:gd name="T31" fmla="*/ 4 h 27"/>
                  <a:gd name="T32" fmla="*/ 67 w 144"/>
                  <a:gd name="T33" fmla="*/ 4 h 27"/>
                  <a:gd name="T34" fmla="*/ 93 w 144"/>
                  <a:gd name="T35" fmla="*/ 4 h 27"/>
                  <a:gd name="T36" fmla="*/ 116 w 144"/>
                  <a:gd name="T37" fmla="*/ 6 h 27"/>
                  <a:gd name="T38" fmla="*/ 136 w 144"/>
                  <a:gd name="T39" fmla="*/ 9 h 27"/>
                  <a:gd name="T40" fmla="*/ 157 w 144"/>
                  <a:gd name="T41" fmla="*/ 11 h 27"/>
                  <a:gd name="T42" fmla="*/ 178 w 144"/>
                  <a:gd name="T43" fmla="*/ 16 h 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4"/>
                  <a:gd name="T67" fmla="*/ 0 h 27"/>
                  <a:gd name="T68" fmla="*/ 144 w 144"/>
                  <a:gd name="T69" fmla="*/ 27 h 2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4" h="27">
                    <a:moveTo>
                      <a:pt x="144" y="13"/>
                    </a:moveTo>
                    <a:lnTo>
                      <a:pt x="144" y="17"/>
                    </a:lnTo>
                    <a:lnTo>
                      <a:pt x="141" y="21"/>
                    </a:lnTo>
                    <a:lnTo>
                      <a:pt x="137" y="25"/>
                    </a:lnTo>
                    <a:lnTo>
                      <a:pt x="135" y="27"/>
                    </a:lnTo>
                    <a:lnTo>
                      <a:pt x="119" y="25"/>
                    </a:lnTo>
                    <a:lnTo>
                      <a:pt x="100" y="25"/>
                    </a:lnTo>
                    <a:lnTo>
                      <a:pt x="83" y="25"/>
                    </a:lnTo>
                    <a:lnTo>
                      <a:pt x="64" y="23"/>
                    </a:lnTo>
                    <a:lnTo>
                      <a:pt x="48" y="23"/>
                    </a:lnTo>
                    <a:lnTo>
                      <a:pt x="31" y="21"/>
                    </a:lnTo>
                    <a:lnTo>
                      <a:pt x="14" y="17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3"/>
                    </a:lnTo>
                    <a:lnTo>
                      <a:pt x="54" y="3"/>
                    </a:lnTo>
                    <a:lnTo>
                      <a:pt x="75" y="3"/>
                    </a:lnTo>
                    <a:lnTo>
                      <a:pt x="94" y="5"/>
                    </a:lnTo>
                    <a:lnTo>
                      <a:pt x="110" y="7"/>
                    </a:lnTo>
                    <a:lnTo>
                      <a:pt x="127" y="9"/>
                    </a:lnTo>
                    <a:lnTo>
                      <a:pt x="14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79" name="Freeform 62"/>
              <p:cNvSpPr>
                <a:spLocks/>
              </p:cNvSpPr>
              <p:nvPr/>
            </p:nvSpPr>
            <p:spPr bwMode="auto">
              <a:xfrm>
                <a:off x="1267" y="1630"/>
                <a:ext cx="169" cy="92"/>
              </a:xfrm>
              <a:custGeom>
                <a:avLst/>
                <a:gdLst>
                  <a:gd name="T0" fmla="*/ 169 w 136"/>
                  <a:gd name="T1" fmla="*/ 33 h 76"/>
                  <a:gd name="T2" fmla="*/ 169 w 136"/>
                  <a:gd name="T3" fmla="*/ 92 h 76"/>
                  <a:gd name="T4" fmla="*/ 162 w 136"/>
                  <a:gd name="T5" fmla="*/ 82 h 76"/>
                  <a:gd name="T6" fmla="*/ 153 w 136"/>
                  <a:gd name="T7" fmla="*/ 75 h 76"/>
                  <a:gd name="T8" fmla="*/ 145 w 136"/>
                  <a:gd name="T9" fmla="*/ 64 h 76"/>
                  <a:gd name="T10" fmla="*/ 138 w 136"/>
                  <a:gd name="T11" fmla="*/ 45 h 76"/>
                  <a:gd name="T12" fmla="*/ 133 w 136"/>
                  <a:gd name="T13" fmla="*/ 42 h 76"/>
                  <a:gd name="T14" fmla="*/ 128 w 136"/>
                  <a:gd name="T15" fmla="*/ 40 h 76"/>
                  <a:gd name="T16" fmla="*/ 124 w 136"/>
                  <a:gd name="T17" fmla="*/ 38 h 76"/>
                  <a:gd name="T18" fmla="*/ 122 w 136"/>
                  <a:gd name="T19" fmla="*/ 40 h 76"/>
                  <a:gd name="T20" fmla="*/ 117 w 136"/>
                  <a:gd name="T21" fmla="*/ 54 h 76"/>
                  <a:gd name="T22" fmla="*/ 102 w 136"/>
                  <a:gd name="T23" fmla="*/ 62 h 76"/>
                  <a:gd name="T24" fmla="*/ 81 w 136"/>
                  <a:gd name="T25" fmla="*/ 65 h 76"/>
                  <a:gd name="T26" fmla="*/ 66 w 136"/>
                  <a:gd name="T27" fmla="*/ 73 h 76"/>
                  <a:gd name="T28" fmla="*/ 40 w 136"/>
                  <a:gd name="T29" fmla="*/ 68 h 76"/>
                  <a:gd name="T30" fmla="*/ 21 w 136"/>
                  <a:gd name="T31" fmla="*/ 62 h 76"/>
                  <a:gd name="T32" fmla="*/ 11 w 136"/>
                  <a:gd name="T33" fmla="*/ 52 h 76"/>
                  <a:gd name="T34" fmla="*/ 2 w 136"/>
                  <a:gd name="T35" fmla="*/ 40 h 76"/>
                  <a:gd name="T36" fmla="*/ 0 w 136"/>
                  <a:gd name="T37" fmla="*/ 33 h 76"/>
                  <a:gd name="T38" fmla="*/ 0 w 136"/>
                  <a:gd name="T39" fmla="*/ 23 h 76"/>
                  <a:gd name="T40" fmla="*/ 2 w 136"/>
                  <a:gd name="T41" fmla="*/ 18 h 76"/>
                  <a:gd name="T42" fmla="*/ 2 w 136"/>
                  <a:gd name="T43" fmla="*/ 16 h 76"/>
                  <a:gd name="T44" fmla="*/ 24 w 136"/>
                  <a:gd name="T45" fmla="*/ 16 h 76"/>
                  <a:gd name="T46" fmla="*/ 45 w 136"/>
                  <a:gd name="T47" fmla="*/ 11 h 76"/>
                  <a:gd name="T48" fmla="*/ 68 w 136"/>
                  <a:gd name="T49" fmla="*/ 6 h 76"/>
                  <a:gd name="T50" fmla="*/ 91 w 136"/>
                  <a:gd name="T51" fmla="*/ 2 h 76"/>
                  <a:gd name="T52" fmla="*/ 114 w 136"/>
                  <a:gd name="T53" fmla="*/ 0 h 76"/>
                  <a:gd name="T54" fmla="*/ 135 w 136"/>
                  <a:gd name="T55" fmla="*/ 2 h 76"/>
                  <a:gd name="T56" fmla="*/ 153 w 136"/>
                  <a:gd name="T57" fmla="*/ 13 h 76"/>
                  <a:gd name="T58" fmla="*/ 169 w 136"/>
                  <a:gd name="T59" fmla="*/ 33 h 7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6"/>
                  <a:gd name="T91" fmla="*/ 0 h 76"/>
                  <a:gd name="T92" fmla="*/ 136 w 136"/>
                  <a:gd name="T93" fmla="*/ 76 h 7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6" h="76">
                    <a:moveTo>
                      <a:pt x="136" y="27"/>
                    </a:moveTo>
                    <a:lnTo>
                      <a:pt x="136" y="76"/>
                    </a:lnTo>
                    <a:lnTo>
                      <a:pt x="130" y="68"/>
                    </a:lnTo>
                    <a:lnTo>
                      <a:pt x="123" y="62"/>
                    </a:lnTo>
                    <a:lnTo>
                      <a:pt x="117" y="53"/>
                    </a:lnTo>
                    <a:lnTo>
                      <a:pt x="111" y="37"/>
                    </a:lnTo>
                    <a:lnTo>
                      <a:pt x="107" y="35"/>
                    </a:lnTo>
                    <a:lnTo>
                      <a:pt x="103" y="33"/>
                    </a:lnTo>
                    <a:lnTo>
                      <a:pt x="100" y="31"/>
                    </a:lnTo>
                    <a:lnTo>
                      <a:pt x="98" y="33"/>
                    </a:lnTo>
                    <a:lnTo>
                      <a:pt x="94" y="45"/>
                    </a:lnTo>
                    <a:lnTo>
                      <a:pt x="82" y="51"/>
                    </a:lnTo>
                    <a:lnTo>
                      <a:pt x="65" y="54"/>
                    </a:lnTo>
                    <a:lnTo>
                      <a:pt x="53" y="60"/>
                    </a:lnTo>
                    <a:lnTo>
                      <a:pt x="32" y="56"/>
                    </a:lnTo>
                    <a:lnTo>
                      <a:pt x="17" y="51"/>
                    </a:lnTo>
                    <a:lnTo>
                      <a:pt x="9" y="43"/>
                    </a:lnTo>
                    <a:lnTo>
                      <a:pt x="2" y="33"/>
                    </a:lnTo>
                    <a:lnTo>
                      <a:pt x="0" y="27"/>
                    </a:lnTo>
                    <a:lnTo>
                      <a:pt x="0" y="19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19" y="13"/>
                    </a:lnTo>
                    <a:lnTo>
                      <a:pt x="36" y="9"/>
                    </a:lnTo>
                    <a:lnTo>
                      <a:pt x="55" y="5"/>
                    </a:lnTo>
                    <a:lnTo>
                      <a:pt x="73" y="2"/>
                    </a:lnTo>
                    <a:lnTo>
                      <a:pt x="92" y="0"/>
                    </a:lnTo>
                    <a:lnTo>
                      <a:pt x="109" y="2"/>
                    </a:lnTo>
                    <a:lnTo>
                      <a:pt x="123" y="11"/>
                    </a:lnTo>
                    <a:lnTo>
                      <a:pt x="136" y="27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0" name="Freeform 63"/>
              <p:cNvSpPr>
                <a:spLocks/>
              </p:cNvSpPr>
              <p:nvPr/>
            </p:nvSpPr>
            <p:spPr bwMode="auto">
              <a:xfrm>
                <a:off x="3924" y="1749"/>
                <a:ext cx="145" cy="533"/>
              </a:xfrm>
              <a:custGeom>
                <a:avLst/>
                <a:gdLst>
                  <a:gd name="T0" fmla="*/ 145 w 117"/>
                  <a:gd name="T1" fmla="*/ 104 h 439"/>
                  <a:gd name="T2" fmla="*/ 134 w 117"/>
                  <a:gd name="T3" fmla="*/ 154 h 439"/>
                  <a:gd name="T4" fmla="*/ 119 w 117"/>
                  <a:gd name="T5" fmla="*/ 202 h 439"/>
                  <a:gd name="T6" fmla="*/ 103 w 117"/>
                  <a:gd name="T7" fmla="*/ 253 h 439"/>
                  <a:gd name="T8" fmla="*/ 95 w 117"/>
                  <a:gd name="T9" fmla="*/ 302 h 439"/>
                  <a:gd name="T10" fmla="*/ 98 w 117"/>
                  <a:gd name="T11" fmla="*/ 333 h 439"/>
                  <a:gd name="T12" fmla="*/ 103 w 117"/>
                  <a:gd name="T13" fmla="*/ 364 h 439"/>
                  <a:gd name="T14" fmla="*/ 103 w 117"/>
                  <a:gd name="T15" fmla="*/ 397 h 439"/>
                  <a:gd name="T16" fmla="*/ 100 w 117"/>
                  <a:gd name="T17" fmla="*/ 431 h 439"/>
                  <a:gd name="T18" fmla="*/ 93 w 117"/>
                  <a:gd name="T19" fmla="*/ 459 h 439"/>
                  <a:gd name="T20" fmla="*/ 82 w 117"/>
                  <a:gd name="T21" fmla="*/ 488 h 439"/>
                  <a:gd name="T22" fmla="*/ 62 w 117"/>
                  <a:gd name="T23" fmla="*/ 511 h 439"/>
                  <a:gd name="T24" fmla="*/ 36 w 117"/>
                  <a:gd name="T25" fmla="*/ 531 h 439"/>
                  <a:gd name="T26" fmla="*/ 29 w 117"/>
                  <a:gd name="T27" fmla="*/ 533 h 439"/>
                  <a:gd name="T28" fmla="*/ 17 w 117"/>
                  <a:gd name="T29" fmla="*/ 533 h 439"/>
                  <a:gd name="T30" fmla="*/ 10 w 117"/>
                  <a:gd name="T31" fmla="*/ 533 h 439"/>
                  <a:gd name="T32" fmla="*/ 0 w 117"/>
                  <a:gd name="T33" fmla="*/ 533 h 439"/>
                  <a:gd name="T34" fmla="*/ 41 w 117"/>
                  <a:gd name="T35" fmla="*/ 476 h 439"/>
                  <a:gd name="T36" fmla="*/ 67 w 117"/>
                  <a:gd name="T37" fmla="*/ 414 h 439"/>
                  <a:gd name="T38" fmla="*/ 77 w 117"/>
                  <a:gd name="T39" fmla="*/ 347 h 439"/>
                  <a:gd name="T40" fmla="*/ 79 w 117"/>
                  <a:gd name="T41" fmla="*/ 278 h 439"/>
                  <a:gd name="T42" fmla="*/ 74 w 117"/>
                  <a:gd name="T43" fmla="*/ 209 h 439"/>
                  <a:gd name="T44" fmla="*/ 69 w 117"/>
                  <a:gd name="T45" fmla="*/ 137 h 439"/>
                  <a:gd name="T46" fmla="*/ 67 w 117"/>
                  <a:gd name="T47" fmla="*/ 67 h 439"/>
                  <a:gd name="T48" fmla="*/ 69 w 117"/>
                  <a:gd name="T49" fmla="*/ 0 h 439"/>
                  <a:gd name="T50" fmla="*/ 103 w 117"/>
                  <a:gd name="T51" fmla="*/ 13 h 439"/>
                  <a:gd name="T52" fmla="*/ 124 w 117"/>
                  <a:gd name="T53" fmla="*/ 40 h 439"/>
                  <a:gd name="T54" fmla="*/ 136 w 117"/>
                  <a:gd name="T55" fmla="*/ 73 h 439"/>
                  <a:gd name="T56" fmla="*/ 145 w 117"/>
                  <a:gd name="T57" fmla="*/ 104 h 43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7"/>
                  <a:gd name="T88" fmla="*/ 0 h 439"/>
                  <a:gd name="T89" fmla="*/ 117 w 117"/>
                  <a:gd name="T90" fmla="*/ 439 h 43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7" h="439">
                    <a:moveTo>
                      <a:pt x="117" y="86"/>
                    </a:moveTo>
                    <a:lnTo>
                      <a:pt x="108" y="127"/>
                    </a:lnTo>
                    <a:lnTo>
                      <a:pt x="96" y="166"/>
                    </a:lnTo>
                    <a:lnTo>
                      <a:pt x="83" y="208"/>
                    </a:lnTo>
                    <a:lnTo>
                      <a:pt x="77" y="249"/>
                    </a:lnTo>
                    <a:lnTo>
                      <a:pt x="79" y="274"/>
                    </a:lnTo>
                    <a:lnTo>
                      <a:pt x="83" y="300"/>
                    </a:lnTo>
                    <a:lnTo>
                      <a:pt x="83" y="327"/>
                    </a:lnTo>
                    <a:lnTo>
                      <a:pt x="81" y="355"/>
                    </a:lnTo>
                    <a:lnTo>
                      <a:pt x="75" y="378"/>
                    </a:lnTo>
                    <a:lnTo>
                      <a:pt x="66" y="402"/>
                    </a:lnTo>
                    <a:lnTo>
                      <a:pt x="50" y="421"/>
                    </a:lnTo>
                    <a:lnTo>
                      <a:pt x="29" y="437"/>
                    </a:lnTo>
                    <a:lnTo>
                      <a:pt x="23" y="439"/>
                    </a:lnTo>
                    <a:lnTo>
                      <a:pt x="14" y="439"/>
                    </a:lnTo>
                    <a:lnTo>
                      <a:pt x="8" y="439"/>
                    </a:lnTo>
                    <a:lnTo>
                      <a:pt x="0" y="439"/>
                    </a:lnTo>
                    <a:lnTo>
                      <a:pt x="33" y="392"/>
                    </a:lnTo>
                    <a:lnTo>
                      <a:pt x="54" y="341"/>
                    </a:lnTo>
                    <a:lnTo>
                      <a:pt x="62" y="286"/>
                    </a:lnTo>
                    <a:lnTo>
                      <a:pt x="64" y="229"/>
                    </a:lnTo>
                    <a:lnTo>
                      <a:pt x="60" y="172"/>
                    </a:lnTo>
                    <a:lnTo>
                      <a:pt x="56" y="113"/>
                    </a:lnTo>
                    <a:lnTo>
                      <a:pt x="54" y="55"/>
                    </a:lnTo>
                    <a:lnTo>
                      <a:pt x="56" y="0"/>
                    </a:lnTo>
                    <a:lnTo>
                      <a:pt x="83" y="11"/>
                    </a:lnTo>
                    <a:lnTo>
                      <a:pt x="100" y="33"/>
                    </a:lnTo>
                    <a:lnTo>
                      <a:pt x="110" y="60"/>
                    </a:lnTo>
                    <a:lnTo>
                      <a:pt x="117" y="86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1" name="Freeform 64"/>
              <p:cNvSpPr>
                <a:spLocks/>
              </p:cNvSpPr>
              <p:nvPr/>
            </p:nvSpPr>
            <p:spPr bwMode="auto">
              <a:xfrm>
                <a:off x="2139" y="1767"/>
                <a:ext cx="1037" cy="1116"/>
              </a:xfrm>
              <a:custGeom>
                <a:avLst/>
                <a:gdLst>
                  <a:gd name="T0" fmla="*/ 501 w 838"/>
                  <a:gd name="T1" fmla="*/ 41 h 918"/>
                  <a:gd name="T2" fmla="*/ 467 w 838"/>
                  <a:gd name="T3" fmla="*/ 39 h 918"/>
                  <a:gd name="T4" fmla="*/ 438 w 838"/>
                  <a:gd name="T5" fmla="*/ 49 h 918"/>
                  <a:gd name="T6" fmla="*/ 473 w 838"/>
                  <a:gd name="T7" fmla="*/ 81 h 918"/>
                  <a:gd name="T8" fmla="*/ 528 w 838"/>
                  <a:gd name="T9" fmla="*/ 81 h 918"/>
                  <a:gd name="T10" fmla="*/ 594 w 838"/>
                  <a:gd name="T11" fmla="*/ 114 h 918"/>
                  <a:gd name="T12" fmla="*/ 681 w 838"/>
                  <a:gd name="T13" fmla="*/ 205 h 918"/>
                  <a:gd name="T14" fmla="*/ 744 w 838"/>
                  <a:gd name="T15" fmla="*/ 308 h 918"/>
                  <a:gd name="T16" fmla="*/ 787 w 838"/>
                  <a:gd name="T17" fmla="*/ 458 h 918"/>
                  <a:gd name="T18" fmla="*/ 896 w 838"/>
                  <a:gd name="T19" fmla="*/ 607 h 918"/>
                  <a:gd name="T20" fmla="*/ 1037 w 838"/>
                  <a:gd name="T21" fmla="*/ 733 h 918"/>
                  <a:gd name="T22" fmla="*/ 1016 w 838"/>
                  <a:gd name="T23" fmla="*/ 823 h 918"/>
                  <a:gd name="T24" fmla="*/ 921 w 838"/>
                  <a:gd name="T25" fmla="*/ 845 h 918"/>
                  <a:gd name="T26" fmla="*/ 797 w 838"/>
                  <a:gd name="T27" fmla="*/ 785 h 918"/>
                  <a:gd name="T28" fmla="*/ 689 w 838"/>
                  <a:gd name="T29" fmla="*/ 692 h 918"/>
                  <a:gd name="T30" fmla="*/ 588 w 838"/>
                  <a:gd name="T31" fmla="*/ 615 h 918"/>
                  <a:gd name="T32" fmla="*/ 511 w 838"/>
                  <a:gd name="T33" fmla="*/ 523 h 918"/>
                  <a:gd name="T34" fmla="*/ 488 w 838"/>
                  <a:gd name="T35" fmla="*/ 525 h 918"/>
                  <a:gd name="T36" fmla="*/ 511 w 838"/>
                  <a:gd name="T37" fmla="*/ 599 h 918"/>
                  <a:gd name="T38" fmla="*/ 540 w 838"/>
                  <a:gd name="T39" fmla="*/ 652 h 918"/>
                  <a:gd name="T40" fmla="*/ 580 w 838"/>
                  <a:gd name="T41" fmla="*/ 699 h 918"/>
                  <a:gd name="T42" fmla="*/ 622 w 838"/>
                  <a:gd name="T43" fmla="*/ 785 h 918"/>
                  <a:gd name="T44" fmla="*/ 611 w 838"/>
                  <a:gd name="T45" fmla="*/ 985 h 918"/>
                  <a:gd name="T46" fmla="*/ 521 w 838"/>
                  <a:gd name="T47" fmla="*/ 1069 h 918"/>
                  <a:gd name="T48" fmla="*/ 402 w 838"/>
                  <a:gd name="T49" fmla="*/ 1109 h 918"/>
                  <a:gd name="T50" fmla="*/ 297 w 838"/>
                  <a:gd name="T51" fmla="*/ 1116 h 918"/>
                  <a:gd name="T52" fmla="*/ 243 w 838"/>
                  <a:gd name="T53" fmla="*/ 1111 h 918"/>
                  <a:gd name="T54" fmla="*/ 191 w 838"/>
                  <a:gd name="T55" fmla="*/ 1095 h 918"/>
                  <a:gd name="T56" fmla="*/ 178 w 838"/>
                  <a:gd name="T57" fmla="*/ 1076 h 918"/>
                  <a:gd name="T58" fmla="*/ 202 w 838"/>
                  <a:gd name="T59" fmla="*/ 1071 h 918"/>
                  <a:gd name="T60" fmla="*/ 276 w 838"/>
                  <a:gd name="T61" fmla="*/ 1081 h 918"/>
                  <a:gd name="T62" fmla="*/ 349 w 838"/>
                  <a:gd name="T63" fmla="*/ 1066 h 918"/>
                  <a:gd name="T64" fmla="*/ 421 w 838"/>
                  <a:gd name="T65" fmla="*/ 987 h 918"/>
                  <a:gd name="T66" fmla="*/ 447 w 838"/>
                  <a:gd name="T67" fmla="*/ 870 h 918"/>
                  <a:gd name="T68" fmla="*/ 428 w 838"/>
                  <a:gd name="T69" fmla="*/ 749 h 918"/>
                  <a:gd name="T70" fmla="*/ 366 w 838"/>
                  <a:gd name="T71" fmla="*/ 664 h 918"/>
                  <a:gd name="T72" fmla="*/ 255 w 838"/>
                  <a:gd name="T73" fmla="*/ 627 h 918"/>
                  <a:gd name="T74" fmla="*/ 0 w 838"/>
                  <a:gd name="T75" fmla="*/ 494 h 918"/>
                  <a:gd name="T76" fmla="*/ 36 w 838"/>
                  <a:gd name="T77" fmla="*/ 346 h 918"/>
                  <a:gd name="T78" fmla="*/ 109 w 838"/>
                  <a:gd name="T79" fmla="*/ 213 h 918"/>
                  <a:gd name="T80" fmla="*/ 207 w 838"/>
                  <a:gd name="T81" fmla="*/ 124 h 918"/>
                  <a:gd name="T82" fmla="*/ 269 w 838"/>
                  <a:gd name="T83" fmla="*/ 91 h 918"/>
                  <a:gd name="T84" fmla="*/ 321 w 838"/>
                  <a:gd name="T85" fmla="*/ 49 h 918"/>
                  <a:gd name="T86" fmla="*/ 369 w 838"/>
                  <a:gd name="T87" fmla="*/ 0 h 918"/>
                  <a:gd name="T88" fmla="*/ 438 w 838"/>
                  <a:gd name="T89" fmla="*/ 7 h 918"/>
                  <a:gd name="T90" fmla="*/ 504 w 838"/>
                  <a:gd name="T91" fmla="*/ 29 h 91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38"/>
                  <a:gd name="T139" fmla="*/ 0 h 918"/>
                  <a:gd name="T140" fmla="*/ 838 w 838"/>
                  <a:gd name="T141" fmla="*/ 918 h 91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38" h="918">
                    <a:moveTo>
                      <a:pt x="421" y="34"/>
                    </a:moveTo>
                    <a:lnTo>
                      <a:pt x="413" y="34"/>
                    </a:lnTo>
                    <a:lnTo>
                      <a:pt x="405" y="34"/>
                    </a:lnTo>
                    <a:lnTo>
                      <a:pt x="396" y="32"/>
                    </a:lnTo>
                    <a:lnTo>
                      <a:pt x="386" y="32"/>
                    </a:lnTo>
                    <a:lnTo>
                      <a:pt x="377" y="32"/>
                    </a:lnTo>
                    <a:lnTo>
                      <a:pt x="369" y="32"/>
                    </a:lnTo>
                    <a:lnTo>
                      <a:pt x="361" y="34"/>
                    </a:lnTo>
                    <a:lnTo>
                      <a:pt x="354" y="40"/>
                    </a:lnTo>
                    <a:lnTo>
                      <a:pt x="361" y="53"/>
                    </a:lnTo>
                    <a:lnTo>
                      <a:pt x="371" y="61"/>
                    </a:lnTo>
                    <a:lnTo>
                      <a:pt x="382" y="67"/>
                    </a:lnTo>
                    <a:lnTo>
                      <a:pt x="396" y="67"/>
                    </a:lnTo>
                    <a:lnTo>
                      <a:pt x="411" y="67"/>
                    </a:lnTo>
                    <a:lnTo>
                      <a:pt x="427" y="67"/>
                    </a:lnTo>
                    <a:lnTo>
                      <a:pt x="442" y="69"/>
                    </a:lnTo>
                    <a:lnTo>
                      <a:pt x="457" y="71"/>
                    </a:lnTo>
                    <a:lnTo>
                      <a:pt x="480" y="94"/>
                    </a:lnTo>
                    <a:lnTo>
                      <a:pt x="503" y="118"/>
                    </a:lnTo>
                    <a:lnTo>
                      <a:pt x="528" y="144"/>
                    </a:lnTo>
                    <a:lnTo>
                      <a:pt x="550" y="169"/>
                    </a:lnTo>
                    <a:lnTo>
                      <a:pt x="569" y="195"/>
                    </a:lnTo>
                    <a:lnTo>
                      <a:pt x="588" y="224"/>
                    </a:lnTo>
                    <a:lnTo>
                      <a:pt x="601" y="253"/>
                    </a:lnTo>
                    <a:lnTo>
                      <a:pt x="607" y="287"/>
                    </a:lnTo>
                    <a:lnTo>
                      <a:pt x="619" y="332"/>
                    </a:lnTo>
                    <a:lnTo>
                      <a:pt x="636" y="377"/>
                    </a:lnTo>
                    <a:lnTo>
                      <a:pt x="661" y="418"/>
                    </a:lnTo>
                    <a:lnTo>
                      <a:pt x="690" y="459"/>
                    </a:lnTo>
                    <a:lnTo>
                      <a:pt x="724" y="499"/>
                    </a:lnTo>
                    <a:lnTo>
                      <a:pt x="759" y="534"/>
                    </a:lnTo>
                    <a:lnTo>
                      <a:pt x="799" y="569"/>
                    </a:lnTo>
                    <a:lnTo>
                      <a:pt x="838" y="603"/>
                    </a:lnTo>
                    <a:lnTo>
                      <a:pt x="834" y="628"/>
                    </a:lnTo>
                    <a:lnTo>
                      <a:pt x="828" y="654"/>
                    </a:lnTo>
                    <a:lnTo>
                      <a:pt x="821" y="677"/>
                    </a:lnTo>
                    <a:lnTo>
                      <a:pt x="819" y="705"/>
                    </a:lnTo>
                    <a:lnTo>
                      <a:pt x="782" y="703"/>
                    </a:lnTo>
                    <a:lnTo>
                      <a:pt x="744" y="695"/>
                    </a:lnTo>
                    <a:lnTo>
                      <a:pt x="709" y="683"/>
                    </a:lnTo>
                    <a:lnTo>
                      <a:pt x="676" y="665"/>
                    </a:lnTo>
                    <a:lnTo>
                      <a:pt x="644" y="646"/>
                    </a:lnTo>
                    <a:lnTo>
                      <a:pt x="613" y="622"/>
                    </a:lnTo>
                    <a:lnTo>
                      <a:pt x="584" y="597"/>
                    </a:lnTo>
                    <a:lnTo>
                      <a:pt x="557" y="569"/>
                    </a:lnTo>
                    <a:lnTo>
                      <a:pt x="530" y="555"/>
                    </a:lnTo>
                    <a:lnTo>
                      <a:pt x="503" y="534"/>
                    </a:lnTo>
                    <a:lnTo>
                      <a:pt x="475" y="506"/>
                    </a:lnTo>
                    <a:lnTo>
                      <a:pt x="452" y="479"/>
                    </a:lnTo>
                    <a:lnTo>
                      <a:pt x="430" y="451"/>
                    </a:lnTo>
                    <a:lnTo>
                      <a:pt x="413" y="430"/>
                    </a:lnTo>
                    <a:lnTo>
                      <a:pt x="402" y="416"/>
                    </a:lnTo>
                    <a:lnTo>
                      <a:pt x="396" y="412"/>
                    </a:lnTo>
                    <a:lnTo>
                      <a:pt x="394" y="432"/>
                    </a:lnTo>
                    <a:lnTo>
                      <a:pt x="398" y="451"/>
                    </a:lnTo>
                    <a:lnTo>
                      <a:pt x="407" y="473"/>
                    </a:lnTo>
                    <a:lnTo>
                      <a:pt x="413" y="493"/>
                    </a:lnTo>
                    <a:lnTo>
                      <a:pt x="419" y="506"/>
                    </a:lnTo>
                    <a:lnTo>
                      <a:pt x="427" y="522"/>
                    </a:lnTo>
                    <a:lnTo>
                      <a:pt x="436" y="536"/>
                    </a:lnTo>
                    <a:lnTo>
                      <a:pt x="446" y="552"/>
                    </a:lnTo>
                    <a:lnTo>
                      <a:pt x="457" y="563"/>
                    </a:lnTo>
                    <a:lnTo>
                      <a:pt x="469" y="575"/>
                    </a:lnTo>
                    <a:lnTo>
                      <a:pt x="482" y="585"/>
                    </a:lnTo>
                    <a:lnTo>
                      <a:pt x="498" y="593"/>
                    </a:lnTo>
                    <a:lnTo>
                      <a:pt x="503" y="646"/>
                    </a:lnTo>
                    <a:lnTo>
                      <a:pt x="498" y="701"/>
                    </a:lnTo>
                    <a:lnTo>
                      <a:pt x="494" y="756"/>
                    </a:lnTo>
                    <a:lnTo>
                      <a:pt x="494" y="810"/>
                    </a:lnTo>
                    <a:lnTo>
                      <a:pt x="473" y="838"/>
                    </a:lnTo>
                    <a:lnTo>
                      <a:pt x="450" y="859"/>
                    </a:lnTo>
                    <a:lnTo>
                      <a:pt x="421" y="879"/>
                    </a:lnTo>
                    <a:lnTo>
                      <a:pt x="392" y="893"/>
                    </a:lnTo>
                    <a:lnTo>
                      <a:pt x="359" y="905"/>
                    </a:lnTo>
                    <a:lnTo>
                      <a:pt x="325" y="912"/>
                    </a:lnTo>
                    <a:lnTo>
                      <a:pt x="290" y="916"/>
                    </a:lnTo>
                    <a:lnTo>
                      <a:pt x="254" y="918"/>
                    </a:lnTo>
                    <a:lnTo>
                      <a:pt x="240" y="918"/>
                    </a:lnTo>
                    <a:lnTo>
                      <a:pt x="227" y="916"/>
                    </a:lnTo>
                    <a:lnTo>
                      <a:pt x="211" y="916"/>
                    </a:lnTo>
                    <a:lnTo>
                      <a:pt x="196" y="914"/>
                    </a:lnTo>
                    <a:lnTo>
                      <a:pt x="181" y="910"/>
                    </a:lnTo>
                    <a:lnTo>
                      <a:pt x="167" y="907"/>
                    </a:lnTo>
                    <a:lnTo>
                      <a:pt x="154" y="901"/>
                    </a:lnTo>
                    <a:lnTo>
                      <a:pt x="142" y="893"/>
                    </a:lnTo>
                    <a:lnTo>
                      <a:pt x="144" y="889"/>
                    </a:lnTo>
                    <a:lnTo>
                      <a:pt x="144" y="885"/>
                    </a:lnTo>
                    <a:lnTo>
                      <a:pt x="144" y="879"/>
                    </a:lnTo>
                    <a:lnTo>
                      <a:pt x="144" y="875"/>
                    </a:lnTo>
                    <a:lnTo>
                      <a:pt x="163" y="881"/>
                    </a:lnTo>
                    <a:lnTo>
                      <a:pt x="184" y="885"/>
                    </a:lnTo>
                    <a:lnTo>
                      <a:pt x="202" y="889"/>
                    </a:lnTo>
                    <a:lnTo>
                      <a:pt x="223" y="889"/>
                    </a:lnTo>
                    <a:lnTo>
                      <a:pt x="244" y="887"/>
                    </a:lnTo>
                    <a:lnTo>
                      <a:pt x="263" y="883"/>
                    </a:lnTo>
                    <a:lnTo>
                      <a:pt x="282" y="877"/>
                    </a:lnTo>
                    <a:lnTo>
                      <a:pt x="300" y="867"/>
                    </a:lnTo>
                    <a:lnTo>
                      <a:pt x="323" y="842"/>
                    </a:lnTo>
                    <a:lnTo>
                      <a:pt x="340" y="812"/>
                    </a:lnTo>
                    <a:lnTo>
                      <a:pt x="352" y="783"/>
                    </a:lnTo>
                    <a:lnTo>
                      <a:pt x="359" y="750"/>
                    </a:lnTo>
                    <a:lnTo>
                      <a:pt x="361" y="716"/>
                    </a:lnTo>
                    <a:lnTo>
                      <a:pt x="359" y="681"/>
                    </a:lnTo>
                    <a:lnTo>
                      <a:pt x="354" y="648"/>
                    </a:lnTo>
                    <a:lnTo>
                      <a:pt x="346" y="616"/>
                    </a:lnTo>
                    <a:lnTo>
                      <a:pt x="334" y="585"/>
                    </a:lnTo>
                    <a:lnTo>
                      <a:pt x="317" y="561"/>
                    </a:lnTo>
                    <a:lnTo>
                      <a:pt x="296" y="546"/>
                    </a:lnTo>
                    <a:lnTo>
                      <a:pt x="271" y="536"/>
                    </a:lnTo>
                    <a:lnTo>
                      <a:pt x="240" y="526"/>
                    </a:lnTo>
                    <a:lnTo>
                      <a:pt x="206" y="516"/>
                    </a:lnTo>
                    <a:lnTo>
                      <a:pt x="169" y="504"/>
                    </a:lnTo>
                    <a:lnTo>
                      <a:pt x="129" y="487"/>
                    </a:lnTo>
                    <a:lnTo>
                      <a:pt x="0" y="406"/>
                    </a:lnTo>
                    <a:lnTo>
                      <a:pt x="6" y="365"/>
                    </a:lnTo>
                    <a:lnTo>
                      <a:pt x="17" y="326"/>
                    </a:lnTo>
                    <a:lnTo>
                      <a:pt x="29" y="285"/>
                    </a:lnTo>
                    <a:lnTo>
                      <a:pt x="44" y="247"/>
                    </a:lnTo>
                    <a:lnTo>
                      <a:pt x="65" y="210"/>
                    </a:lnTo>
                    <a:lnTo>
                      <a:pt x="88" y="175"/>
                    </a:lnTo>
                    <a:lnTo>
                      <a:pt x="117" y="142"/>
                    </a:lnTo>
                    <a:lnTo>
                      <a:pt x="152" y="112"/>
                    </a:lnTo>
                    <a:lnTo>
                      <a:pt x="167" y="102"/>
                    </a:lnTo>
                    <a:lnTo>
                      <a:pt x="184" y="93"/>
                    </a:lnTo>
                    <a:lnTo>
                      <a:pt x="200" y="85"/>
                    </a:lnTo>
                    <a:lnTo>
                      <a:pt x="217" y="75"/>
                    </a:lnTo>
                    <a:lnTo>
                      <a:pt x="234" y="65"/>
                    </a:lnTo>
                    <a:lnTo>
                      <a:pt x="246" y="53"/>
                    </a:lnTo>
                    <a:lnTo>
                      <a:pt x="259" y="40"/>
                    </a:lnTo>
                    <a:lnTo>
                      <a:pt x="267" y="22"/>
                    </a:lnTo>
                    <a:lnTo>
                      <a:pt x="282" y="0"/>
                    </a:lnTo>
                    <a:lnTo>
                      <a:pt x="298" y="0"/>
                    </a:lnTo>
                    <a:lnTo>
                      <a:pt x="317" y="2"/>
                    </a:lnTo>
                    <a:lnTo>
                      <a:pt x="336" y="4"/>
                    </a:lnTo>
                    <a:lnTo>
                      <a:pt x="354" y="6"/>
                    </a:lnTo>
                    <a:lnTo>
                      <a:pt x="373" y="10"/>
                    </a:lnTo>
                    <a:lnTo>
                      <a:pt x="392" y="16"/>
                    </a:lnTo>
                    <a:lnTo>
                      <a:pt x="407" y="24"/>
                    </a:lnTo>
                    <a:lnTo>
                      <a:pt x="421" y="34"/>
                    </a:lnTo>
                    <a:close/>
                  </a:path>
                </a:pathLst>
              </a:custGeom>
              <a:solidFill>
                <a:srgbClr val="FFE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2" name="Freeform 65"/>
              <p:cNvSpPr>
                <a:spLocks/>
              </p:cNvSpPr>
              <p:nvPr/>
            </p:nvSpPr>
            <p:spPr bwMode="auto">
              <a:xfrm>
                <a:off x="4069" y="1856"/>
                <a:ext cx="36" cy="124"/>
              </a:xfrm>
              <a:custGeom>
                <a:avLst/>
                <a:gdLst>
                  <a:gd name="T0" fmla="*/ 0 w 29"/>
                  <a:gd name="T1" fmla="*/ 124 h 102"/>
                  <a:gd name="T2" fmla="*/ 34 w 29"/>
                  <a:gd name="T3" fmla="*/ 0 h 102"/>
                  <a:gd name="T4" fmla="*/ 36 w 29"/>
                  <a:gd name="T5" fmla="*/ 33 h 102"/>
                  <a:gd name="T6" fmla="*/ 27 w 29"/>
                  <a:gd name="T7" fmla="*/ 64 h 102"/>
                  <a:gd name="T8" fmla="*/ 17 w 29"/>
                  <a:gd name="T9" fmla="*/ 95 h 102"/>
                  <a:gd name="T10" fmla="*/ 0 w 29"/>
                  <a:gd name="T11" fmla="*/ 124 h 1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102"/>
                  <a:gd name="T20" fmla="*/ 29 w 29"/>
                  <a:gd name="T21" fmla="*/ 102 h 1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102">
                    <a:moveTo>
                      <a:pt x="0" y="102"/>
                    </a:moveTo>
                    <a:lnTo>
                      <a:pt x="27" y="0"/>
                    </a:lnTo>
                    <a:lnTo>
                      <a:pt x="29" y="27"/>
                    </a:lnTo>
                    <a:lnTo>
                      <a:pt x="22" y="53"/>
                    </a:lnTo>
                    <a:lnTo>
                      <a:pt x="14" y="7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3" name="Freeform 66"/>
              <p:cNvSpPr>
                <a:spLocks/>
              </p:cNvSpPr>
              <p:nvPr/>
            </p:nvSpPr>
            <p:spPr bwMode="auto">
              <a:xfrm>
                <a:off x="3003" y="1894"/>
                <a:ext cx="536" cy="428"/>
              </a:xfrm>
              <a:custGeom>
                <a:avLst/>
                <a:gdLst>
                  <a:gd name="T0" fmla="*/ 526 w 434"/>
                  <a:gd name="T1" fmla="*/ 153 h 353"/>
                  <a:gd name="T2" fmla="*/ 500 w 434"/>
                  <a:gd name="T3" fmla="*/ 238 h 353"/>
                  <a:gd name="T4" fmla="*/ 490 w 434"/>
                  <a:gd name="T5" fmla="*/ 291 h 353"/>
                  <a:gd name="T6" fmla="*/ 469 w 434"/>
                  <a:gd name="T7" fmla="*/ 309 h 353"/>
                  <a:gd name="T8" fmla="*/ 451 w 434"/>
                  <a:gd name="T9" fmla="*/ 326 h 353"/>
                  <a:gd name="T10" fmla="*/ 429 w 434"/>
                  <a:gd name="T11" fmla="*/ 341 h 353"/>
                  <a:gd name="T12" fmla="*/ 433 w 434"/>
                  <a:gd name="T13" fmla="*/ 291 h 353"/>
                  <a:gd name="T14" fmla="*/ 477 w 434"/>
                  <a:gd name="T15" fmla="*/ 195 h 353"/>
                  <a:gd name="T16" fmla="*/ 441 w 434"/>
                  <a:gd name="T17" fmla="*/ 129 h 353"/>
                  <a:gd name="T18" fmla="*/ 356 w 434"/>
                  <a:gd name="T19" fmla="*/ 101 h 353"/>
                  <a:gd name="T20" fmla="*/ 268 w 434"/>
                  <a:gd name="T21" fmla="*/ 76 h 353"/>
                  <a:gd name="T22" fmla="*/ 180 w 434"/>
                  <a:gd name="T23" fmla="*/ 52 h 353"/>
                  <a:gd name="T24" fmla="*/ 127 w 434"/>
                  <a:gd name="T25" fmla="*/ 67 h 353"/>
                  <a:gd name="T26" fmla="*/ 88 w 434"/>
                  <a:gd name="T27" fmla="*/ 148 h 353"/>
                  <a:gd name="T28" fmla="*/ 52 w 434"/>
                  <a:gd name="T29" fmla="*/ 234 h 353"/>
                  <a:gd name="T30" fmla="*/ 37 w 434"/>
                  <a:gd name="T31" fmla="*/ 299 h 353"/>
                  <a:gd name="T32" fmla="*/ 80 w 434"/>
                  <a:gd name="T33" fmla="*/ 326 h 353"/>
                  <a:gd name="T34" fmla="*/ 152 w 434"/>
                  <a:gd name="T35" fmla="*/ 348 h 353"/>
                  <a:gd name="T36" fmla="*/ 222 w 434"/>
                  <a:gd name="T37" fmla="*/ 369 h 353"/>
                  <a:gd name="T38" fmla="*/ 291 w 434"/>
                  <a:gd name="T39" fmla="*/ 393 h 353"/>
                  <a:gd name="T40" fmla="*/ 299 w 434"/>
                  <a:gd name="T41" fmla="*/ 428 h 353"/>
                  <a:gd name="T42" fmla="*/ 0 w 434"/>
                  <a:gd name="T43" fmla="*/ 302 h 353"/>
                  <a:gd name="T44" fmla="*/ 21 w 434"/>
                  <a:gd name="T45" fmla="*/ 202 h 353"/>
                  <a:gd name="T46" fmla="*/ 70 w 434"/>
                  <a:gd name="T47" fmla="*/ 98 h 353"/>
                  <a:gd name="T48" fmla="*/ 114 w 434"/>
                  <a:gd name="T49" fmla="*/ 22 h 353"/>
                  <a:gd name="T50" fmla="*/ 137 w 434"/>
                  <a:gd name="T51" fmla="*/ 5 h 353"/>
                  <a:gd name="T52" fmla="*/ 180 w 434"/>
                  <a:gd name="T53" fmla="*/ 17 h 353"/>
                  <a:gd name="T54" fmla="*/ 246 w 434"/>
                  <a:gd name="T55" fmla="*/ 34 h 353"/>
                  <a:gd name="T56" fmla="*/ 315 w 434"/>
                  <a:gd name="T57" fmla="*/ 52 h 353"/>
                  <a:gd name="T58" fmla="*/ 387 w 434"/>
                  <a:gd name="T59" fmla="*/ 72 h 353"/>
                  <a:gd name="T60" fmla="*/ 451 w 434"/>
                  <a:gd name="T61" fmla="*/ 91 h 353"/>
                  <a:gd name="T62" fmla="*/ 503 w 434"/>
                  <a:gd name="T63" fmla="*/ 103 h 353"/>
                  <a:gd name="T64" fmla="*/ 531 w 434"/>
                  <a:gd name="T65" fmla="*/ 112 h 3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4"/>
                  <a:gd name="T100" fmla="*/ 0 h 353"/>
                  <a:gd name="T101" fmla="*/ 434 w 434"/>
                  <a:gd name="T102" fmla="*/ 353 h 3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4" h="353">
                    <a:moveTo>
                      <a:pt x="434" y="92"/>
                    </a:moveTo>
                    <a:lnTo>
                      <a:pt x="426" y="126"/>
                    </a:lnTo>
                    <a:lnTo>
                      <a:pt x="415" y="161"/>
                    </a:lnTo>
                    <a:lnTo>
                      <a:pt x="405" y="196"/>
                    </a:lnTo>
                    <a:lnTo>
                      <a:pt x="407" y="236"/>
                    </a:lnTo>
                    <a:lnTo>
                      <a:pt x="397" y="240"/>
                    </a:lnTo>
                    <a:lnTo>
                      <a:pt x="388" y="247"/>
                    </a:lnTo>
                    <a:lnTo>
                      <a:pt x="380" y="255"/>
                    </a:lnTo>
                    <a:lnTo>
                      <a:pt x="374" y="263"/>
                    </a:lnTo>
                    <a:lnTo>
                      <a:pt x="365" y="269"/>
                    </a:lnTo>
                    <a:lnTo>
                      <a:pt x="357" y="277"/>
                    </a:lnTo>
                    <a:lnTo>
                      <a:pt x="347" y="281"/>
                    </a:lnTo>
                    <a:lnTo>
                      <a:pt x="336" y="281"/>
                    </a:lnTo>
                    <a:lnTo>
                      <a:pt x="351" y="240"/>
                    </a:lnTo>
                    <a:lnTo>
                      <a:pt x="370" y="200"/>
                    </a:lnTo>
                    <a:lnTo>
                      <a:pt x="386" y="161"/>
                    </a:lnTo>
                    <a:lnTo>
                      <a:pt x="390" y="120"/>
                    </a:lnTo>
                    <a:lnTo>
                      <a:pt x="357" y="106"/>
                    </a:lnTo>
                    <a:lnTo>
                      <a:pt x="324" y="94"/>
                    </a:lnTo>
                    <a:lnTo>
                      <a:pt x="288" y="83"/>
                    </a:lnTo>
                    <a:lnTo>
                      <a:pt x="253" y="73"/>
                    </a:lnTo>
                    <a:lnTo>
                      <a:pt x="217" y="63"/>
                    </a:lnTo>
                    <a:lnTo>
                      <a:pt x="182" y="53"/>
                    </a:lnTo>
                    <a:lnTo>
                      <a:pt x="146" y="43"/>
                    </a:lnTo>
                    <a:lnTo>
                      <a:pt x="115" y="32"/>
                    </a:lnTo>
                    <a:lnTo>
                      <a:pt x="103" y="55"/>
                    </a:lnTo>
                    <a:lnTo>
                      <a:pt x="88" y="87"/>
                    </a:lnTo>
                    <a:lnTo>
                      <a:pt x="71" y="122"/>
                    </a:lnTo>
                    <a:lnTo>
                      <a:pt x="57" y="157"/>
                    </a:lnTo>
                    <a:lnTo>
                      <a:pt x="42" y="193"/>
                    </a:lnTo>
                    <a:lnTo>
                      <a:pt x="34" y="224"/>
                    </a:lnTo>
                    <a:lnTo>
                      <a:pt x="30" y="247"/>
                    </a:lnTo>
                    <a:lnTo>
                      <a:pt x="36" y="261"/>
                    </a:lnTo>
                    <a:lnTo>
                      <a:pt x="65" y="269"/>
                    </a:lnTo>
                    <a:lnTo>
                      <a:pt x="94" y="277"/>
                    </a:lnTo>
                    <a:lnTo>
                      <a:pt x="123" y="287"/>
                    </a:lnTo>
                    <a:lnTo>
                      <a:pt x="153" y="295"/>
                    </a:lnTo>
                    <a:lnTo>
                      <a:pt x="180" y="304"/>
                    </a:lnTo>
                    <a:lnTo>
                      <a:pt x="209" y="314"/>
                    </a:lnTo>
                    <a:lnTo>
                      <a:pt x="236" y="324"/>
                    </a:lnTo>
                    <a:lnTo>
                      <a:pt x="265" y="334"/>
                    </a:lnTo>
                    <a:lnTo>
                      <a:pt x="242" y="353"/>
                    </a:lnTo>
                    <a:lnTo>
                      <a:pt x="9" y="281"/>
                    </a:lnTo>
                    <a:lnTo>
                      <a:pt x="0" y="249"/>
                    </a:lnTo>
                    <a:lnTo>
                      <a:pt x="5" y="210"/>
                    </a:lnTo>
                    <a:lnTo>
                      <a:pt x="17" y="167"/>
                    </a:lnTo>
                    <a:lnTo>
                      <a:pt x="36" y="122"/>
                    </a:lnTo>
                    <a:lnTo>
                      <a:pt x="57" y="81"/>
                    </a:lnTo>
                    <a:lnTo>
                      <a:pt x="76" y="45"/>
                    </a:lnTo>
                    <a:lnTo>
                      <a:pt x="92" y="18"/>
                    </a:lnTo>
                    <a:lnTo>
                      <a:pt x="98" y="0"/>
                    </a:lnTo>
                    <a:lnTo>
                      <a:pt x="111" y="4"/>
                    </a:lnTo>
                    <a:lnTo>
                      <a:pt x="128" y="8"/>
                    </a:lnTo>
                    <a:lnTo>
                      <a:pt x="146" y="14"/>
                    </a:lnTo>
                    <a:lnTo>
                      <a:pt x="171" y="20"/>
                    </a:lnTo>
                    <a:lnTo>
                      <a:pt x="199" y="28"/>
                    </a:lnTo>
                    <a:lnTo>
                      <a:pt x="226" y="36"/>
                    </a:lnTo>
                    <a:lnTo>
                      <a:pt x="255" y="43"/>
                    </a:lnTo>
                    <a:lnTo>
                      <a:pt x="284" y="51"/>
                    </a:lnTo>
                    <a:lnTo>
                      <a:pt x="313" y="59"/>
                    </a:lnTo>
                    <a:lnTo>
                      <a:pt x="340" y="67"/>
                    </a:lnTo>
                    <a:lnTo>
                      <a:pt x="365" y="75"/>
                    </a:lnTo>
                    <a:lnTo>
                      <a:pt x="388" y="81"/>
                    </a:lnTo>
                    <a:lnTo>
                      <a:pt x="407" y="85"/>
                    </a:lnTo>
                    <a:lnTo>
                      <a:pt x="422" y="89"/>
                    </a:lnTo>
                    <a:lnTo>
                      <a:pt x="430" y="92"/>
                    </a:lnTo>
                    <a:lnTo>
                      <a:pt x="434" y="92"/>
                    </a:lnTo>
                    <a:close/>
                  </a:path>
                </a:pathLst>
              </a:custGeom>
              <a:solidFill>
                <a:srgbClr val="33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4" name="Freeform 67"/>
              <p:cNvSpPr>
                <a:spLocks/>
              </p:cNvSpPr>
              <p:nvPr/>
            </p:nvSpPr>
            <p:spPr bwMode="auto">
              <a:xfrm>
                <a:off x="1284" y="1970"/>
                <a:ext cx="554" cy="422"/>
              </a:xfrm>
              <a:custGeom>
                <a:avLst/>
                <a:gdLst>
                  <a:gd name="T0" fmla="*/ 428 w 448"/>
                  <a:gd name="T1" fmla="*/ 17 h 347"/>
                  <a:gd name="T2" fmla="*/ 444 w 448"/>
                  <a:gd name="T3" fmla="*/ 19 h 347"/>
                  <a:gd name="T4" fmla="*/ 459 w 448"/>
                  <a:gd name="T5" fmla="*/ 22 h 347"/>
                  <a:gd name="T6" fmla="*/ 475 w 448"/>
                  <a:gd name="T7" fmla="*/ 19 h 347"/>
                  <a:gd name="T8" fmla="*/ 492 w 448"/>
                  <a:gd name="T9" fmla="*/ 19 h 347"/>
                  <a:gd name="T10" fmla="*/ 508 w 448"/>
                  <a:gd name="T11" fmla="*/ 17 h 347"/>
                  <a:gd name="T12" fmla="*/ 523 w 448"/>
                  <a:gd name="T13" fmla="*/ 15 h 347"/>
                  <a:gd name="T14" fmla="*/ 539 w 448"/>
                  <a:gd name="T15" fmla="*/ 15 h 347"/>
                  <a:gd name="T16" fmla="*/ 554 w 448"/>
                  <a:gd name="T17" fmla="*/ 12 h 347"/>
                  <a:gd name="T18" fmla="*/ 547 w 448"/>
                  <a:gd name="T19" fmla="*/ 119 h 347"/>
                  <a:gd name="T20" fmla="*/ 537 w 448"/>
                  <a:gd name="T21" fmla="*/ 224 h 347"/>
                  <a:gd name="T22" fmla="*/ 518 w 448"/>
                  <a:gd name="T23" fmla="*/ 325 h 347"/>
                  <a:gd name="T24" fmla="*/ 487 w 448"/>
                  <a:gd name="T25" fmla="*/ 422 h 347"/>
                  <a:gd name="T26" fmla="*/ 164 w 448"/>
                  <a:gd name="T27" fmla="*/ 330 h 347"/>
                  <a:gd name="T28" fmla="*/ 41 w 448"/>
                  <a:gd name="T29" fmla="*/ 320 h 347"/>
                  <a:gd name="T30" fmla="*/ 0 w 448"/>
                  <a:gd name="T31" fmla="*/ 62 h 347"/>
                  <a:gd name="T32" fmla="*/ 49 w 448"/>
                  <a:gd name="T33" fmla="*/ 64 h 347"/>
                  <a:gd name="T34" fmla="*/ 95 w 448"/>
                  <a:gd name="T35" fmla="*/ 64 h 347"/>
                  <a:gd name="T36" fmla="*/ 139 w 448"/>
                  <a:gd name="T37" fmla="*/ 60 h 347"/>
                  <a:gd name="T38" fmla="*/ 185 w 448"/>
                  <a:gd name="T39" fmla="*/ 52 h 347"/>
                  <a:gd name="T40" fmla="*/ 226 w 448"/>
                  <a:gd name="T41" fmla="*/ 40 h 347"/>
                  <a:gd name="T42" fmla="*/ 271 w 448"/>
                  <a:gd name="T43" fmla="*/ 29 h 347"/>
                  <a:gd name="T44" fmla="*/ 312 w 448"/>
                  <a:gd name="T45" fmla="*/ 15 h 347"/>
                  <a:gd name="T46" fmla="*/ 354 w 448"/>
                  <a:gd name="T47" fmla="*/ 0 h 347"/>
                  <a:gd name="T48" fmla="*/ 361 w 448"/>
                  <a:gd name="T49" fmla="*/ 2 h 347"/>
                  <a:gd name="T50" fmla="*/ 381 w 448"/>
                  <a:gd name="T51" fmla="*/ 10 h 347"/>
                  <a:gd name="T52" fmla="*/ 407 w 448"/>
                  <a:gd name="T53" fmla="*/ 15 h 347"/>
                  <a:gd name="T54" fmla="*/ 428 w 448"/>
                  <a:gd name="T55" fmla="*/ 17 h 34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48"/>
                  <a:gd name="T85" fmla="*/ 0 h 347"/>
                  <a:gd name="T86" fmla="*/ 448 w 448"/>
                  <a:gd name="T87" fmla="*/ 347 h 34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48" h="347">
                    <a:moveTo>
                      <a:pt x="346" y="14"/>
                    </a:moveTo>
                    <a:lnTo>
                      <a:pt x="359" y="16"/>
                    </a:lnTo>
                    <a:lnTo>
                      <a:pt x="371" y="18"/>
                    </a:lnTo>
                    <a:lnTo>
                      <a:pt x="384" y="16"/>
                    </a:lnTo>
                    <a:lnTo>
                      <a:pt x="398" y="16"/>
                    </a:lnTo>
                    <a:lnTo>
                      <a:pt x="411" y="14"/>
                    </a:lnTo>
                    <a:lnTo>
                      <a:pt x="423" y="12"/>
                    </a:lnTo>
                    <a:lnTo>
                      <a:pt x="436" y="12"/>
                    </a:lnTo>
                    <a:lnTo>
                      <a:pt x="448" y="10"/>
                    </a:lnTo>
                    <a:lnTo>
                      <a:pt x="442" y="98"/>
                    </a:lnTo>
                    <a:lnTo>
                      <a:pt x="434" y="184"/>
                    </a:lnTo>
                    <a:lnTo>
                      <a:pt x="419" y="267"/>
                    </a:lnTo>
                    <a:lnTo>
                      <a:pt x="394" y="347"/>
                    </a:lnTo>
                    <a:lnTo>
                      <a:pt x="133" y="271"/>
                    </a:lnTo>
                    <a:lnTo>
                      <a:pt x="33" y="263"/>
                    </a:lnTo>
                    <a:lnTo>
                      <a:pt x="0" y="51"/>
                    </a:lnTo>
                    <a:lnTo>
                      <a:pt x="40" y="53"/>
                    </a:lnTo>
                    <a:lnTo>
                      <a:pt x="77" y="53"/>
                    </a:lnTo>
                    <a:lnTo>
                      <a:pt x="112" y="49"/>
                    </a:lnTo>
                    <a:lnTo>
                      <a:pt x="150" y="43"/>
                    </a:lnTo>
                    <a:lnTo>
                      <a:pt x="183" y="33"/>
                    </a:lnTo>
                    <a:lnTo>
                      <a:pt x="219" y="24"/>
                    </a:lnTo>
                    <a:lnTo>
                      <a:pt x="252" y="12"/>
                    </a:lnTo>
                    <a:lnTo>
                      <a:pt x="286" y="0"/>
                    </a:lnTo>
                    <a:lnTo>
                      <a:pt x="292" y="2"/>
                    </a:lnTo>
                    <a:lnTo>
                      <a:pt x="308" y="8"/>
                    </a:lnTo>
                    <a:lnTo>
                      <a:pt x="329" y="12"/>
                    </a:lnTo>
                    <a:lnTo>
                      <a:pt x="346" y="14"/>
                    </a:lnTo>
                    <a:close/>
                  </a:path>
                </a:pathLst>
              </a:custGeom>
              <a:solidFill>
                <a:srgbClr val="C4D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5" name="Freeform 68"/>
              <p:cNvSpPr>
                <a:spLocks/>
              </p:cNvSpPr>
              <p:nvPr/>
            </p:nvSpPr>
            <p:spPr bwMode="auto">
              <a:xfrm>
                <a:off x="4055" y="2149"/>
                <a:ext cx="653" cy="562"/>
              </a:xfrm>
              <a:custGeom>
                <a:avLst/>
                <a:gdLst>
                  <a:gd name="T0" fmla="*/ 575 w 528"/>
                  <a:gd name="T1" fmla="*/ 181 h 463"/>
                  <a:gd name="T2" fmla="*/ 573 w 528"/>
                  <a:gd name="T3" fmla="*/ 181 h 463"/>
                  <a:gd name="T4" fmla="*/ 565 w 528"/>
                  <a:gd name="T5" fmla="*/ 178 h 463"/>
                  <a:gd name="T6" fmla="*/ 549 w 528"/>
                  <a:gd name="T7" fmla="*/ 174 h 463"/>
                  <a:gd name="T8" fmla="*/ 532 w 528"/>
                  <a:gd name="T9" fmla="*/ 169 h 463"/>
                  <a:gd name="T10" fmla="*/ 511 w 528"/>
                  <a:gd name="T11" fmla="*/ 163 h 463"/>
                  <a:gd name="T12" fmla="*/ 485 w 528"/>
                  <a:gd name="T13" fmla="*/ 155 h 463"/>
                  <a:gd name="T14" fmla="*/ 456 w 528"/>
                  <a:gd name="T15" fmla="*/ 146 h 463"/>
                  <a:gd name="T16" fmla="*/ 428 w 528"/>
                  <a:gd name="T17" fmla="*/ 136 h 463"/>
                  <a:gd name="T18" fmla="*/ 395 w 528"/>
                  <a:gd name="T19" fmla="*/ 126 h 463"/>
                  <a:gd name="T20" fmla="*/ 361 w 528"/>
                  <a:gd name="T21" fmla="*/ 117 h 463"/>
                  <a:gd name="T22" fmla="*/ 328 w 528"/>
                  <a:gd name="T23" fmla="*/ 104 h 463"/>
                  <a:gd name="T24" fmla="*/ 292 w 528"/>
                  <a:gd name="T25" fmla="*/ 96 h 463"/>
                  <a:gd name="T26" fmla="*/ 258 w 528"/>
                  <a:gd name="T27" fmla="*/ 84 h 463"/>
                  <a:gd name="T28" fmla="*/ 224 w 528"/>
                  <a:gd name="T29" fmla="*/ 74 h 463"/>
                  <a:gd name="T30" fmla="*/ 193 w 528"/>
                  <a:gd name="T31" fmla="*/ 64 h 463"/>
                  <a:gd name="T32" fmla="*/ 162 w 528"/>
                  <a:gd name="T33" fmla="*/ 55 h 463"/>
                  <a:gd name="T34" fmla="*/ 160 w 528"/>
                  <a:gd name="T35" fmla="*/ 64 h 463"/>
                  <a:gd name="T36" fmla="*/ 150 w 528"/>
                  <a:gd name="T37" fmla="*/ 86 h 463"/>
                  <a:gd name="T38" fmla="*/ 131 w 528"/>
                  <a:gd name="T39" fmla="*/ 117 h 463"/>
                  <a:gd name="T40" fmla="*/ 111 w 528"/>
                  <a:gd name="T41" fmla="*/ 153 h 463"/>
                  <a:gd name="T42" fmla="*/ 88 w 528"/>
                  <a:gd name="T43" fmla="*/ 193 h 463"/>
                  <a:gd name="T44" fmla="*/ 64 w 528"/>
                  <a:gd name="T45" fmla="*/ 233 h 463"/>
                  <a:gd name="T46" fmla="*/ 49 w 528"/>
                  <a:gd name="T47" fmla="*/ 269 h 463"/>
                  <a:gd name="T48" fmla="*/ 36 w 528"/>
                  <a:gd name="T49" fmla="*/ 295 h 463"/>
                  <a:gd name="T50" fmla="*/ 28 w 528"/>
                  <a:gd name="T51" fmla="*/ 290 h 463"/>
                  <a:gd name="T52" fmla="*/ 21 w 528"/>
                  <a:gd name="T53" fmla="*/ 284 h 463"/>
                  <a:gd name="T54" fmla="*/ 10 w 528"/>
                  <a:gd name="T55" fmla="*/ 274 h 463"/>
                  <a:gd name="T56" fmla="*/ 0 w 528"/>
                  <a:gd name="T57" fmla="*/ 262 h 463"/>
                  <a:gd name="T58" fmla="*/ 16 w 528"/>
                  <a:gd name="T59" fmla="*/ 227 h 463"/>
                  <a:gd name="T60" fmla="*/ 33 w 528"/>
                  <a:gd name="T61" fmla="*/ 193 h 463"/>
                  <a:gd name="T62" fmla="*/ 49 w 528"/>
                  <a:gd name="T63" fmla="*/ 160 h 463"/>
                  <a:gd name="T64" fmla="*/ 64 w 528"/>
                  <a:gd name="T65" fmla="*/ 126 h 463"/>
                  <a:gd name="T66" fmla="*/ 83 w 528"/>
                  <a:gd name="T67" fmla="*/ 93 h 463"/>
                  <a:gd name="T68" fmla="*/ 100 w 528"/>
                  <a:gd name="T69" fmla="*/ 62 h 463"/>
                  <a:gd name="T70" fmla="*/ 119 w 528"/>
                  <a:gd name="T71" fmla="*/ 32 h 463"/>
                  <a:gd name="T72" fmla="*/ 137 w 528"/>
                  <a:gd name="T73" fmla="*/ 0 h 463"/>
                  <a:gd name="T74" fmla="*/ 653 w 528"/>
                  <a:gd name="T75" fmla="*/ 160 h 463"/>
                  <a:gd name="T76" fmla="*/ 495 w 528"/>
                  <a:gd name="T77" fmla="*/ 562 h 463"/>
                  <a:gd name="T78" fmla="*/ 140 w 528"/>
                  <a:gd name="T79" fmla="*/ 443 h 463"/>
                  <a:gd name="T80" fmla="*/ 135 w 528"/>
                  <a:gd name="T81" fmla="*/ 431 h 463"/>
                  <a:gd name="T82" fmla="*/ 131 w 528"/>
                  <a:gd name="T83" fmla="*/ 419 h 463"/>
                  <a:gd name="T84" fmla="*/ 129 w 528"/>
                  <a:gd name="T85" fmla="*/ 408 h 463"/>
                  <a:gd name="T86" fmla="*/ 121 w 528"/>
                  <a:gd name="T87" fmla="*/ 398 h 463"/>
                  <a:gd name="T88" fmla="*/ 461 w 528"/>
                  <a:gd name="T89" fmla="*/ 500 h 463"/>
                  <a:gd name="T90" fmla="*/ 575 w 528"/>
                  <a:gd name="T91" fmla="*/ 181 h 46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28"/>
                  <a:gd name="T139" fmla="*/ 0 h 463"/>
                  <a:gd name="T140" fmla="*/ 528 w 528"/>
                  <a:gd name="T141" fmla="*/ 463 h 46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28" h="463">
                    <a:moveTo>
                      <a:pt x="465" y="149"/>
                    </a:moveTo>
                    <a:lnTo>
                      <a:pt x="463" y="149"/>
                    </a:lnTo>
                    <a:lnTo>
                      <a:pt x="457" y="147"/>
                    </a:lnTo>
                    <a:lnTo>
                      <a:pt x="444" y="143"/>
                    </a:lnTo>
                    <a:lnTo>
                      <a:pt x="430" y="139"/>
                    </a:lnTo>
                    <a:lnTo>
                      <a:pt x="413" y="134"/>
                    </a:lnTo>
                    <a:lnTo>
                      <a:pt x="392" y="128"/>
                    </a:lnTo>
                    <a:lnTo>
                      <a:pt x="369" y="120"/>
                    </a:lnTo>
                    <a:lnTo>
                      <a:pt x="346" y="112"/>
                    </a:lnTo>
                    <a:lnTo>
                      <a:pt x="319" y="104"/>
                    </a:lnTo>
                    <a:lnTo>
                      <a:pt x="292" y="96"/>
                    </a:lnTo>
                    <a:lnTo>
                      <a:pt x="265" y="86"/>
                    </a:lnTo>
                    <a:lnTo>
                      <a:pt x="236" y="79"/>
                    </a:lnTo>
                    <a:lnTo>
                      <a:pt x="209" y="69"/>
                    </a:lnTo>
                    <a:lnTo>
                      <a:pt x="181" y="61"/>
                    </a:lnTo>
                    <a:lnTo>
                      <a:pt x="156" y="53"/>
                    </a:lnTo>
                    <a:lnTo>
                      <a:pt x="131" y="45"/>
                    </a:lnTo>
                    <a:lnTo>
                      <a:pt x="129" y="53"/>
                    </a:lnTo>
                    <a:lnTo>
                      <a:pt x="121" y="71"/>
                    </a:lnTo>
                    <a:lnTo>
                      <a:pt x="106" y="96"/>
                    </a:lnTo>
                    <a:lnTo>
                      <a:pt x="90" y="126"/>
                    </a:lnTo>
                    <a:lnTo>
                      <a:pt x="71" y="159"/>
                    </a:lnTo>
                    <a:lnTo>
                      <a:pt x="52" y="192"/>
                    </a:lnTo>
                    <a:lnTo>
                      <a:pt x="40" y="222"/>
                    </a:lnTo>
                    <a:lnTo>
                      <a:pt x="29" y="243"/>
                    </a:lnTo>
                    <a:lnTo>
                      <a:pt x="23" y="239"/>
                    </a:lnTo>
                    <a:lnTo>
                      <a:pt x="17" y="234"/>
                    </a:lnTo>
                    <a:lnTo>
                      <a:pt x="8" y="226"/>
                    </a:lnTo>
                    <a:lnTo>
                      <a:pt x="0" y="216"/>
                    </a:lnTo>
                    <a:lnTo>
                      <a:pt x="13" y="187"/>
                    </a:lnTo>
                    <a:lnTo>
                      <a:pt x="27" y="159"/>
                    </a:lnTo>
                    <a:lnTo>
                      <a:pt x="40" y="132"/>
                    </a:lnTo>
                    <a:lnTo>
                      <a:pt x="52" y="104"/>
                    </a:lnTo>
                    <a:lnTo>
                      <a:pt x="67" y="77"/>
                    </a:lnTo>
                    <a:lnTo>
                      <a:pt x="81" y="51"/>
                    </a:lnTo>
                    <a:lnTo>
                      <a:pt x="96" y="26"/>
                    </a:lnTo>
                    <a:lnTo>
                      <a:pt x="111" y="0"/>
                    </a:lnTo>
                    <a:lnTo>
                      <a:pt x="528" y="132"/>
                    </a:lnTo>
                    <a:lnTo>
                      <a:pt x="400" y="463"/>
                    </a:lnTo>
                    <a:lnTo>
                      <a:pt x="113" y="365"/>
                    </a:lnTo>
                    <a:lnTo>
                      <a:pt x="109" y="355"/>
                    </a:lnTo>
                    <a:lnTo>
                      <a:pt x="106" y="345"/>
                    </a:lnTo>
                    <a:lnTo>
                      <a:pt x="104" y="336"/>
                    </a:lnTo>
                    <a:lnTo>
                      <a:pt x="98" y="328"/>
                    </a:lnTo>
                    <a:lnTo>
                      <a:pt x="373" y="412"/>
                    </a:lnTo>
                    <a:lnTo>
                      <a:pt x="465" y="149"/>
                    </a:lnTo>
                    <a:close/>
                  </a:path>
                </a:pathLst>
              </a:custGeom>
              <a:solidFill>
                <a:srgbClr val="33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6" name="Freeform 69"/>
              <p:cNvSpPr>
                <a:spLocks/>
              </p:cNvSpPr>
              <p:nvPr/>
            </p:nvSpPr>
            <p:spPr bwMode="auto">
              <a:xfrm>
                <a:off x="3254" y="2252"/>
                <a:ext cx="1177" cy="945"/>
              </a:xfrm>
              <a:custGeom>
                <a:avLst/>
                <a:gdLst>
                  <a:gd name="T0" fmla="*/ 613 w 952"/>
                  <a:gd name="T1" fmla="*/ 47 h 778"/>
                  <a:gd name="T2" fmla="*/ 678 w 952"/>
                  <a:gd name="T3" fmla="*/ 114 h 778"/>
                  <a:gd name="T4" fmla="*/ 739 w 952"/>
                  <a:gd name="T5" fmla="*/ 183 h 778"/>
                  <a:gd name="T6" fmla="*/ 799 w 952"/>
                  <a:gd name="T7" fmla="*/ 251 h 778"/>
                  <a:gd name="T8" fmla="*/ 858 w 952"/>
                  <a:gd name="T9" fmla="*/ 321 h 778"/>
                  <a:gd name="T10" fmla="*/ 879 w 952"/>
                  <a:gd name="T11" fmla="*/ 434 h 778"/>
                  <a:gd name="T12" fmla="*/ 884 w 952"/>
                  <a:gd name="T13" fmla="*/ 550 h 778"/>
                  <a:gd name="T14" fmla="*/ 907 w 952"/>
                  <a:gd name="T15" fmla="*/ 660 h 778"/>
                  <a:gd name="T16" fmla="*/ 977 w 952"/>
                  <a:gd name="T17" fmla="*/ 747 h 778"/>
                  <a:gd name="T18" fmla="*/ 1000 w 952"/>
                  <a:gd name="T19" fmla="*/ 749 h 778"/>
                  <a:gd name="T20" fmla="*/ 1018 w 952"/>
                  <a:gd name="T21" fmla="*/ 741 h 778"/>
                  <a:gd name="T22" fmla="*/ 1005 w 952"/>
                  <a:gd name="T23" fmla="*/ 724 h 778"/>
                  <a:gd name="T24" fmla="*/ 984 w 952"/>
                  <a:gd name="T25" fmla="*/ 707 h 778"/>
                  <a:gd name="T26" fmla="*/ 1029 w 952"/>
                  <a:gd name="T27" fmla="*/ 704 h 778"/>
                  <a:gd name="T28" fmla="*/ 1077 w 952"/>
                  <a:gd name="T29" fmla="*/ 700 h 778"/>
                  <a:gd name="T30" fmla="*/ 1124 w 952"/>
                  <a:gd name="T31" fmla="*/ 692 h 778"/>
                  <a:gd name="T32" fmla="*/ 1170 w 952"/>
                  <a:gd name="T33" fmla="*/ 685 h 778"/>
                  <a:gd name="T34" fmla="*/ 1165 w 952"/>
                  <a:gd name="T35" fmla="*/ 743 h 778"/>
                  <a:gd name="T36" fmla="*/ 1119 w 952"/>
                  <a:gd name="T37" fmla="*/ 786 h 778"/>
                  <a:gd name="T38" fmla="*/ 1053 w 952"/>
                  <a:gd name="T39" fmla="*/ 824 h 778"/>
                  <a:gd name="T40" fmla="*/ 998 w 952"/>
                  <a:gd name="T41" fmla="*/ 873 h 778"/>
                  <a:gd name="T42" fmla="*/ 938 w 952"/>
                  <a:gd name="T43" fmla="*/ 919 h 778"/>
                  <a:gd name="T44" fmla="*/ 865 w 952"/>
                  <a:gd name="T45" fmla="*/ 940 h 778"/>
                  <a:gd name="T46" fmla="*/ 835 w 952"/>
                  <a:gd name="T47" fmla="*/ 943 h 778"/>
                  <a:gd name="T48" fmla="*/ 809 w 952"/>
                  <a:gd name="T49" fmla="*/ 930 h 778"/>
                  <a:gd name="T50" fmla="*/ 789 w 952"/>
                  <a:gd name="T51" fmla="*/ 915 h 778"/>
                  <a:gd name="T52" fmla="*/ 765 w 952"/>
                  <a:gd name="T53" fmla="*/ 895 h 778"/>
                  <a:gd name="T54" fmla="*/ 675 w 952"/>
                  <a:gd name="T55" fmla="*/ 791 h 778"/>
                  <a:gd name="T56" fmla="*/ 637 w 952"/>
                  <a:gd name="T57" fmla="*/ 662 h 778"/>
                  <a:gd name="T58" fmla="*/ 637 w 952"/>
                  <a:gd name="T59" fmla="*/ 526 h 778"/>
                  <a:gd name="T60" fmla="*/ 663 w 952"/>
                  <a:gd name="T61" fmla="*/ 395 h 778"/>
                  <a:gd name="T62" fmla="*/ 696 w 952"/>
                  <a:gd name="T63" fmla="*/ 352 h 778"/>
                  <a:gd name="T64" fmla="*/ 724 w 952"/>
                  <a:gd name="T65" fmla="*/ 310 h 778"/>
                  <a:gd name="T66" fmla="*/ 713 w 952"/>
                  <a:gd name="T67" fmla="*/ 298 h 778"/>
                  <a:gd name="T68" fmla="*/ 699 w 952"/>
                  <a:gd name="T69" fmla="*/ 302 h 778"/>
                  <a:gd name="T70" fmla="*/ 652 w 952"/>
                  <a:gd name="T71" fmla="*/ 338 h 778"/>
                  <a:gd name="T72" fmla="*/ 623 w 952"/>
                  <a:gd name="T73" fmla="*/ 385 h 778"/>
                  <a:gd name="T74" fmla="*/ 603 w 952"/>
                  <a:gd name="T75" fmla="*/ 435 h 778"/>
                  <a:gd name="T76" fmla="*/ 585 w 952"/>
                  <a:gd name="T77" fmla="*/ 486 h 778"/>
                  <a:gd name="T78" fmla="*/ 542 w 952"/>
                  <a:gd name="T79" fmla="*/ 581 h 778"/>
                  <a:gd name="T80" fmla="*/ 471 w 952"/>
                  <a:gd name="T81" fmla="*/ 545 h 778"/>
                  <a:gd name="T82" fmla="*/ 397 w 952"/>
                  <a:gd name="T83" fmla="*/ 524 h 778"/>
                  <a:gd name="T84" fmla="*/ 317 w 952"/>
                  <a:gd name="T85" fmla="*/ 504 h 778"/>
                  <a:gd name="T86" fmla="*/ 59 w 952"/>
                  <a:gd name="T87" fmla="*/ 426 h 778"/>
                  <a:gd name="T88" fmla="*/ 28 w 952"/>
                  <a:gd name="T89" fmla="*/ 426 h 778"/>
                  <a:gd name="T90" fmla="*/ 0 w 952"/>
                  <a:gd name="T91" fmla="*/ 435 h 778"/>
                  <a:gd name="T92" fmla="*/ 12 w 952"/>
                  <a:gd name="T93" fmla="*/ 288 h 778"/>
                  <a:gd name="T94" fmla="*/ 59 w 952"/>
                  <a:gd name="T95" fmla="*/ 154 h 778"/>
                  <a:gd name="T96" fmla="*/ 116 w 952"/>
                  <a:gd name="T97" fmla="*/ 112 h 778"/>
                  <a:gd name="T98" fmla="*/ 169 w 952"/>
                  <a:gd name="T99" fmla="*/ 66 h 778"/>
                  <a:gd name="T100" fmla="*/ 224 w 952"/>
                  <a:gd name="T101" fmla="*/ 28 h 778"/>
                  <a:gd name="T102" fmla="*/ 286 w 952"/>
                  <a:gd name="T103" fmla="*/ 0 h 778"/>
                  <a:gd name="T104" fmla="*/ 324 w 952"/>
                  <a:gd name="T105" fmla="*/ 11 h 778"/>
                  <a:gd name="T106" fmla="*/ 366 w 952"/>
                  <a:gd name="T107" fmla="*/ 28 h 778"/>
                  <a:gd name="T108" fmla="*/ 407 w 952"/>
                  <a:gd name="T109" fmla="*/ 40 h 778"/>
                  <a:gd name="T110" fmla="*/ 451 w 952"/>
                  <a:gd name="T111" fmla="*/ 45 h 77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52"/>
                  <a:gd name="T169" fmla="*/ 0 h 778"/>
                  <a:gd name="T170" fmla="*/ 952 w 952"/>
                  <a:gd name="T171" fmla="*/ 778 h 77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52" h="778">
                    <a:moveTo>
                      <a:pt x="365" y="37"/>
                    </a:moveTo>
                    <a:lnTo>
                      <a:pt x="496" y="39"/>
                    </a:lnTo>
                    <a:lnTo>
                      <a:pt x="523" y="66"/>
                    </a:lnTo>
                    <a:lnTo>
                      <a:pt x="548" y="94"/>
                    </a:lnTo>
                    <a:lnTo>
                      <a:pt x="575" y="121"/>
                    </a:lnTo>
                    <a:lnTo>
                      <a:pt x="598" y="151"/>
                    </a:lnTo>
                    <a:lnTo>
                      <a:pt x="623" y="178"/>
                    </a:lnTo>
                    <a:lnTo>
                      <a:pt x="646" y="207"/>
                    </a:lnTo>
                    <a:lnTo>
                      <a:pt x="671" y="235"/>
                    </a:lnTo>
                    <a:lnTo>
                      <a:pt x="694" y="264"/>
                    </a:lnTo>
                    <a:lnTo>
                      <a:pt x="706" y="309"/>
                    </a:lnTo>
                    <a:lnTo>
                      <a:pt x="711" y="357"/>
                    </a:lnTo>
                    <a:lnTo>
                      <a:pt x="713" y="406"/>
                    </a:lnTo>
                    <a:lnTo>
                      <a:pt x="715" y="453"/>
                    </a:lnTo>
                    <a:lnTo>
                      <a:pt x="721" y="500"/>
                    </a:lnTo>
                    <a:lnTo>
                      <a:pt x="734" y="543"/>
                    </a:lnTo>
                    <a:lnTo>
                      <a:pt x="754" y="582"/>
                    </a:lnTo>
                    <a:lnTo>
                      <a:pt x="790" y="615"/>
                    </a:lnTo>
                    <a:lnTo>
                      <a:pt x="800" y="617"/>
                    </a:lnTo>
                    <a:lnTo>
                      <a:pt x="809" y="617"/>
                    </a:lnTo>
                    <a:lnTo>
                      <a:pt x="815" y="615"/>
                    </a:lnTo>
                    <a:lnTo>
                      <a:pt x="823" y="610"/>
                    </a:lnTo>
                    <a:lnTo>
                      <a:pt x="819" y="602"/>
                    </a:lnTo>
                    <a:lnTo>
                      <a:pt x="813" y="596"/>
                    </a:lnTo>
                    <a:lnTo>
                      <a:pt x="804" y="590"/>
                    </a:lnTo>
                    <a:lnTo>
                      <a:pt x="796" y="582"/>
                    </a:lnTo>
                    <a:lnTo>
                      <a:pt x="813" y="582"/>
                    </a:lnTo>
                    <a:lnTo>
                      <a:pt x="832" y="580"/>
                    </a:lnTo>
                    <a:lnTo>
                      <a:pt x="850" y="578"/>
                    </a:lnTo>
                    <a:lnTo>
                      <a:pt x="871" y="576"/>
                    </a:lnTo>
                    <a:lnTo>
                      <a:pt x="890" y="574"/>
                    </a:lnTo>
                    <a:lnTo>
                      <a:pt x="909" y="570"/>
                    </a:lnTo>
                    <a:lnTo>
                      <a:pt x="927" y="568"/>
                    </a:lnTo>
                    <a:lnTo>
                      <a:pt x="946" y="564"/>
                    </a:lnTo>
                    <a:lnTo>
                      <a:pt x="952" y="590"/>
                    </a:lnTo>
                    <a:lnTo>
                      <a:pt x="942" y="612"/>
                    </a:lnTo>
                    <a:lnTo>
                      <a:pt x="925" y="631"/>
                    </a:lnTo>
                    <a:lnTo>
                      <a:pt x="905" y="647"/>
                    </a:lnTo>
                    <a:lnTo>
                      <a:pt x="877" y="661"/>
                    </a:lnTo>
                    <a:lnTo>
                      <a:pt x="852" y="678"/>
                    </a:lnTo>
                    <a:lnTo>
                      <a:pt x="829" y="698"/>
                    </a:lnTo>
                    <a:lnTo>
                      <a:pt x="807" y="719"/>
                    </a:lnTo>
                    <a:lnTo>
                      <a:pt x="784" y="739"/>
                    </a:lnTo>
                    <a:lnTo>
                      <a:pt x="759" y="757"/>
                    </a:lnTo>
                    <a:lnTo>
                      <a:pt x="731" y="768"/>
                    </a:lnTo>
                    <a:lnTo>
                      <a:pt x="700" y="774"/>
                    </a:lnTo>
                    <a:lnTo>
                      <a:pt x="686" y="778"/>
                    </a:lnTo>
                    <a:lnTo>
                      <a:pt x="675" y="776"/>
                    </a:lnTo>
                    <a:lnTo>
                      <a:pt x="665" y="772"/>
                    </a:lnTo>
                    <a:lnTo>
                      <a:pt x="654" y="766"/>
                    </a:lnTo>
                    <a:lnTo>
                      <a:pt x="646" y="761"/>
                    </a:lnTo>
                    <a:lnTo>
                      <a:pt x="638" y="753"/>
                    </a:lnTo>
                    <a:lnTo>
                      <a:pt x="629" y="745"/>
                    </a:lnTo>
                    <a:lnTo>
                      <a:pt x="619" y="737"/>
                    </a:lnTo>
                    <a:lnTo>
                      <a:pt x="575" y="698"/>
                    </a:lnTo>
                    <a:lnTo>
                      <a:pt x="546" y="651"/>
                    </a:lnTo>
                    <a:lnTo>
                      <a:pt x="525" y="600"/>
                    </a:lnTo>
                    <a:lnTo>
                      <a:pt x="515" y="545"/>
                    </a:lnTo>
                    <a:lnTo>
                      <a:pt x="510" y="488"/>
                    </a:lnTo>
                    <a:lnTo>
                      <a:pt x="515" y="433"/>
                    </a:lnTo>
                    <a:lnTo>
                      <a:pt x="523" y="378"/>
                    </a:lnTo>
                    <a:lnTo>
                      <a:pt x="536" y="325"/>
                    </a:lnTo>
                    <a:lnTo>
                      <a:pt x="546" y="307"/>
                    </a:lnTo>
                    <a:lnTo>
                      <a:pt x="563" y="290"/>
                    </a:lnTo>
                    <a:lnTo>
                      <a:pt x="577" y="274"/>
                    </a:lnTo>
                    <a:lnTo>
                      <a:pt x="586" y="255"/>
                    </a:lnTo>
                    <a:lnTo>
                      <a:pt x="581" y="249"/>
                    </a:lnTo>
                    <a:lnTo>
                      <a:pt x="577" y="245"/>
                    </a:lnTo>
                    <a:lnTo>
                      <a:pt x="571" y="245"/>
                    </a:lnTo>
                    <a:lnTo>
                      <a:pt x="565" y="249"/>
                    </a:lnTo>
                    <a:lnTo>
                      <a:pt x="544" y="262"/>
                    </a:lnTo>
                    <a:lnTo>
                      <a:pt x="527" y="278"/>
                    </a:lnTo>
                    <a:lnTo>
                      <a:pt x="515" y="298"/>
                    </a:lnTo>
                    <a:lnTo>
                      <a:pt x="504" y="317"/>
                    </a:lnTo>
                    <a:lnTo>
                      <a:pt x="496" y="337"/>
                    </a:lnTo>
                    <a:lnTo>
                      <a:pt x="488" y="358"/>
                    </a:lnTo>
                    <a:lnTo>
                      <a:pt x="481" y="380"/>
                    </a:lnTo>
                    <a:lnTo>
                      <a:pt x="473" y="400"/>
                    </a:lnTo>
                    <a:lnTo>
                      <a:pt x="463" y="500"/>
                    </a:lnTo>
                    <a:lnTo>
                      <a:pt x="438" y="478"/>
                    </a:lnTo>
                    <a:lnTo>
                      <a:pt x="410" y="460"/>
                    </a:lnTo>
                    <a:lnTo>
                      <a:pt x="381" y="449"/>
                    </a:lnTo>
                    <a:lnTo>
                      <a:pt x="352" y="439"/>
                    </a:lnTo>
                    <a:lnTo>
                      <a:pt x="321" y="431"/>
                    </a:lnTo>
                    <a:lnTo>
                      <a:pt x="287" y="423"/>
                    </a:lnTo>
                    <a:lnTo>
                      <a:pt x="256" y="415"/>
                    </a:lnTo>
                    <a:lnTo>
                      <a:pt x="225" y="406"/>
                    </a:lnTo>
                    <a:lnTo>
                      <a:pt x="48" y="351"/>
                    </a:lnTo>
                    <a:lnTo>
                      <a:pt x="35" y="351"/>
                    </a:lnTo>
                    <a:lnTo>
                      <a:pt x="23" y="351"/>
                    </a:lnTo>
                    <a:lnTo>
                      <a:pt x="10" y="355"/>
                    </a:lnTo>
                    <a:lnTo>
                      <a:pt x="0" y="358"/>
                    </a:lnTo>
                    <a:lnTo>
                      <a:pt x="6" y="300"/>
                    </a:lnTo>
                    <a:lnTo>
                      <a:pt x="10" y="237"/>
                    </a:lnTo>
                    <a:lnTo>
                      <a:pt x="21" y="178"/>
                    </a:lnTo>
                    <a:lnTo>
                      <a:pt x="48" y="127"/>
                    </a:lnTo>
                    <a:lnTo>
                      <a:pt x="71" y="109"/>
                    </a:lnTo>
                    <a:lnTo>
                      <a:pt x="94" y="92"/>
                    </a:lnTo>
                    <a:lnTo>
                      <a:pt x="114" y="74"/>
                    </a:lnTo>
                    <a:lnTo>
                      <a:pt x="137" y="54"/>
                    </a:lnTo>
                    <a:lnTo>
                      <a:pt x="158" y="39"/>
                    </a:lnTo>
                    <a:lnTo>
                      <a:pt x="181" y="23"/>
                    </a:lnTo>
                    <a:lnTo>
                      <a:pt x="206" y="9"/>
                    </a:lnTo>
                    <a:lnTo>
                      <a:pt x="231" y="0"/>
                    </a:lnTo>
                    <a:lnTo>
                      <a:pt x="248" y="5"/>
                    </a:lnTo>
                    <a:lnTo>
                      <a:pt x="262" y="9"/>
                    </a:lnTo>
                    <a:lnTo>
                      <a:pt x="279" y="17"/>
                    </a:lnTo>
                    <a:lnTo>
                      <a:pt x="296" y="23"/>
                    </a:lnTo>
                    <a:lnTo>
                      <a:pt x="312" y="29"/>
                    </a:lnTo>
                    <a:lnTo>
                      <a:pt x="329" y="33"/>
                    </a:lnTo>
                    <a:lnTo>
                      <a:pt x="346" y="35"/>
                    </a:lnTo>
                    <a:lnTo>
                      <a:pt x="365" y="37"/>
                    </a:lnTo>
                    <a:close/>
                  </a:path>
                </a:pathLst>
              </a:custGeom>
              <a:solidFill>
                <a:srgbClr val="B2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7" name="Freeform 70"/>
              <p:cNvSpPr>
                <a:spLocks/>
              </p:cNvSpPr>
              <p:nvPr/>
            </p:nvSpPr>
            <p:spPr bwMode="auto">
              <a:xfrm>
                <a:off x="3042" y="2282"/>
                <a:ext cx="219" cy="151"/>
              </a:xfrm>
              <a:custGeom>
                <a:avLst/>
                <a:gdLst>
                  <a:gd name="T0" fmla="*/ 219 w 177"/>
                  <a:gd name="T1" fmla="*/ 72 h 124"/>
                  <a:gd name="T2" fmla="*/ 203 w 177"/>
                  <a:gd name="T3" fmla="*/ 91 h 124"/>
                  <a:gd name="T4" fmla="*/ 186 w 177"/>
                  <a:gd name="T5" fmla="*/ 110 h 124"/>
                  <a:gd name="T6" fmla="*/ 172 w 177"/>
                  <a:gd name="T7" fmla="*/ 129 h 124"/>
                  <a:gd name="T8" fmla="*/ 160 w 177"/>
                  <a:gd name="T9" fmla="*/ 151 h 124"/>
                  <a:gd name="T10" fmla="*/ 0 w 177"/>
                  <a:gd name="T11" fmla="*/ 0 h 124"/>
                  <a:gd name="T12" fmla="*/ 28 w 177"/>
                  <a:gd name="T13" fmla="*/ 10 h 124"/>
                  <a:gd name="T14" fmla="*/ 54 w 177"/>
                  <a:gd name="T15" fmla="*/ 17 h 124"/>
                  <a:gd name="T16" fmla="*/ 82 w 177"/>
                  <a:gd name="T17" fmla="*/ 27 h 124"/>
                  <a:gd name="T18" fmla="*/ 110 w 177"/>
                  <a:gd name="T19" fmla="*/ 35 h 124"/>
                  <a:gd name="T20" fmla="*/ 136 w 177"/>
                  <a:gd name="T21" fmla="*/ 45 h 124"/>
                  <a:gd name="T22" fmla="*/ 165 w 177"/>
                  <a:gd name="T23" fmla="*/ 52 h 124"/>
                  <a:gd name="T24" fmla="*/ 191 w 177"/>
                  <a:gd name="T25" fmla="*/ 62 h 124"/>
                  <a:gd name="T26" fmla="*/ 219 w 177"/>
                  <a:gd name="T27" fmla="*/ 72 h 1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7"/>
                  <a:gd name="T43" fmla="*/ 0 h 124"/>
                  <a:gd name="T44" fmla="*/ 177 w 177"/>
                  <a:gd name="T45" fmla="*/ 124 h 1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7" h="124">
                    <a:moveTo>
                      <a:pt x="177" y="59"/>
                    </a:moveTo>
                    <a:lnTo>
                      <a:pt x="164" y="75"/>
                    </a:lnTo>
                    <a:lnTo>
                      <a:pt x="150" y="90"/>
                    </a:lnTo>
                    <a:lnTo>
                      <a:pt x="139" y="106"/>
                    </a:lnTo>
                    <a:lnTo>
                      <a:pt x="129" y="124"/>
                    </a:lnTo>
                    <a:lnTo>
                      <a:pt x="0" y="0"/>
                    </a:lnTo>
                    <a:lnTo>
                      <a:pt x="23" y="8"/>
                    </a:lnTo>
                    <a:lnTo>
                      <a:pt x="44" y="14"/>
                    </a:lnTo>
                    <a:lnTo>
                      <a:pt x="66" y="22"/>
                    </a:lnTo>
                    <a:lnTo>
                      <a:pt x="89" y="29"/>
                    </a:lnTo>
                    <a:lnTo>
                      <a:pt x="110" y="37"/>
                    </a:lnTo>
                    <a:lnTo>
                      <a:pt x="133" y="43"/>
                    </a:lnTo>
                    <a:lnTo>
                      <a:pt x="154" y="51"/>
                    </a:lnTo>
                    <a:lnTo>
                      <a:pt x="177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8" name="Freeform 71"/>
              <p:cNvSpPr>
                <a:spLocks/>
              </p:cNvSpPr>
              <p:nvPr/>
            </p:nvSpPr>
            <p:spPr bwMode="auto">
              <a:xfrm>
                <a:off x="1997" y="2304"/>
                <a:ext cx="518" cy="496"/>
              </a:xfrm>
              <a:custGeom>
                <a:avLst/>
                <a:gdLst>
                  <a:gd name="T0" fmla="*/ 232 w 419"/>
                  <a:gd name="T1" fmla="*/ 62 h 408"/>
                  <a:gd name="T2" fmla="*/ 261 w 419"/>
                  <a:gd name="T3" fmla="*/ 73 h 408"/>
                  <a:gd name="T4" fmla="*/ 292 w 419"/>
                  <a:gd name="T5" fmla="*/ 88 h 408"/>
                  <a:gd name="T6" fmla="*/ 323 w 419"/>
                  <a:gd name="T7" fmla="*/ 100 h 408"/>
                  <a:gd name="T8" fmla="*/ 354 w 419"/>
                  <a:gd name="T9" fmla="*/ 112 h 408"/>
                  <a:gd name="T10" fmla="*/ 384 w 419"/>
                  <a:gd name="T11" fmla="*/ 122 h 408"/>
                  <a:gd name="T12" fmla="*/ 415 w 419"/>
                  <a:gd name="T13" fmla="*/ 134 h 408"/>
                  <a:gd name="T14" fmla="*/ 446 w 419"/>
                  <a:gd name="T15" fmla="*/ 142 h 408"/>
                  <a:gd name="T16" fmla="*/ 477 w 419"/>
                  <a:gd name="T17" fmla="*/ 154 h 408"/>
                  <a:gd name="T18" fmla="*/ 503 w 419"/>
                  <a:gd name="T19" fmla="*/ 186 h 408"/>
                  <a:gd name="T20" fmla="*/ 511 w 419"/>
                  <a:gd name="T21" fmla="*/ 224 h 408"/>
                  <a:gd name="T22" fmla="*/ 513 w 419"/>
                  <a:gd name="T23" fmla="*/ 266 h 408"/>
                  <a:gd name="T24" fmla="*/ 516 w 419"/>
                  <a:gd name="T25" fmla="*/ 310 h 408"/>
                  <a:gd name="T26" fmla="*/ 518 w 419"/>
                  <a:gd name="T27" fmla="*/ 357 h 408"/>
                  <a:gd name="T28" fmla="*/ 511 w 419"/>
                  <a:gd name="T29" fmla="*/ 402 h 408"/>
                  <a:gd name="T30" fmla="*/ 491 w 419"/>
                  <a:gd name="T31" fmla="*/ 445 h 408"/>
                  <a:gd name="T32" fmla="*/ 456 w 419"/>
                  <a:gd name="T33" fmla="*/ 481 h 408"/>
                  <a:gd name="T34" fmla="*/ 444 w 419"/>
                  <a:gd name="T35" fmla="*/ 489 h 408"/>
                  <a:gd name="T36" fmla="*/ 428 w 419"/>
                  <a:gd name="T37" fmla="*/ 491 h 408"/>
                  <a:gd name="T38" fmla="*/ 413 w 419"/>
                  <a:gd name="T39" fmla="*/ 496 h 408"/>
                  <a:gd name="T40" fmla="*/ 397 w 419"/>
                  <a:gd name="T41" fmla="*/ 496 h 408"/>
                  <a:gd name="T42" fmla="*/ 380 w 419"/>
                  <a:gd name="T43" fmla="*/ 496 h 408"/>
                  <a:gd name="T44" fmla="*/ 363 w 419"/>
                  <a:gd name="T45" fmla="*/ 496 h 408"/>
                  <a:gd name="T46" fmla="*/ 346 w 419"/>
                  <a:gd name="T47" fmla="*/ 496 h 408"/>
                  <a:gd name="T48" fmla="*/ 330 w 419"/>
                  <a:gd name="T49" fmla="*/ 494 h 408"/>
                  <a:gd name="T50" fmla="*/ 363 w 419"/>
                  <a:gd name="T51" fmla="*/ 315 h 408"/>
                  <a:gd name="T52" fmla="*/ 344 w 419"/>
                  <a:gd name="T53" fmla="*/ 295 h 408"/>
                  <a:gd name="T54" fmla="*/ 302 w 419"/>
                  <a:gd name="T55" fmla="*/ 286 h 408"/>
                  <a:gd name="T56" fmla="*/ 261 w 419"/>
                  <a:gd name="T57" fmla="*/ 276 h 408"/>
                  <a:gd name="T58" fmla="*/ 220 w 419"/>
                  <a:gd name="T59" fmla="*/ 269 h 408"/>
                  <a:gd name="T60" fmla="*/ 176 w 419"/>
                  <a:gd name="T61" fmla="*/ 259 h 408"/>
                  <a:gd name="T62" fmla="*/ 135 w 419"/>
                  <a:gd name="T63" fmla="*/ 253 h 408"/>
                  <a:gd name="T64" fmla="*/ 93 w 419"/>
                  <a:gd name="T65" fmla="*/ 246 h 408"/>
                  <a:gd name="T66" fmla="*/ 52 w 419"/>
                  <a:gd name="T67" fmla="*/ 236 h 408"/>
                  <a:gd name="T68" fmla="*/ 11 w 419"/>
                  <a:gd name="T69" fmla="*/ 226 h 408"/>
                  <a:gd name="T70" fmla="*/ 2 w 419"/>
                  <a:gd name="T71" fmla="*/ 196 h 408"/>
                  <a:gd name="T72" fmla="*/ 0 w 419"/>
                  <a:gd name="T73" fmla="*/ 164 h 408"/>
                  <a:gd name="T74" fmla="*/ 0 w 419"/>
                  <a:gd name="T75" fmla="*/ 134 h 408"/>
                  <a:gd name="T76" fmla="*/ 6 w 419"/>
                  <a:gd name="T77" fmla="*/ 102 h 408"/>
                  <a:gd name="T78" fmla="*/ 14 w 419"/>
                  <a:gd name="T79" fmla="*/ 72 h 408"/>
                  <a:gd name="T80" fmla="*/ 26 w 419"/>
                  <a:gd name="T81" fmla="*/ 45 h 408"/>
                  <a:gd name="T82" fmla="*/ 47 w 419"/>
                  <a:gd name="T83" fmla="*/ 18 h 408"/>
                  <a:gd name="T84" fmla="*/ 75 w 419"/>
                  <a:gd name="T85" fmla="*/ 0 h 408"/>
                  <a:gd name="T86" fmla="*/ 99 w 419"/>
                  <a:gd name="T87" fmla="*/ 0 h 408"/>
                  <a:gd name="T88" fmla="*/ 119 w 419"/>
                  <a:gd name="T89" fmla="*/ 5 h 408"/>
                  <a:gd name="T90" fmla="*/ 140 w 419"/>
                  <a:gd name="T91" fmla="*/ 11 h 408"/>
                  <a:gd name="T92" fmla="*/ 158 w 419"/>
                  <a:gd name="T93" fmla="*/ 21 h 408"/>
                  <a:gd name="T94" fmla="*/ 176 w 419"/>
                  <a:gd name="T95" fmla="*/ 33 h 408"/>
                  <a:gd name="T96" fmla="*/ 194 w 419"/>
                  <a:gd name="T97" fmla="*/ 43 h 408"/>
                  <a:gd name="T98" fmla="*/ 211 w 419"/>
                  <a:gd name="T99" fmla="*/ 52 h 408"/>
                  <a:gd name="T100" fmla="*/ 232 w 419"/>
                  <a:gd name="T101" fmla="*/ 62 h 40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19"/>
                  <a:gd name="T154" fmla="*/ 0 h 408"/>
                  <a:gd name="T155" fmla="*/ 419 w 419"/>
                  <a:gd name="T156" fmla="*/ 408 h 40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19" h="408">
                    <a:moveTo>
                      <a:pt x="188" y="51"/>
                    </a:moveTo>
                    <a:lnTo>
                      <a:pt x="211" y="60"/>
                    </a:lnTo>
                    <a:lnTo>
                      <a:pt x="236" y="72"/>
                    </a:lnTo>
                    <a:lnTo>
                      <a:pt x="261" y="82"/>
                    </a:lnTo>
                    <a:lnTo>
                      <a:pt x="286" y="92"/>
                    </a:lnTo>
                    <a:lnTo>
                      <a:pt x="311" y="100"/>
                    </a:lnTo>
                    <a:lnTo>
                      <a:pt x="336" y="110"/>
                    </a:lnTo>
                    <a:lnTo>
                      <a:pt x="361" y="117"/>
                    </a:lnTo>
                    <a:lnTo>
                      <a:pt x="386" y="127"/>
                    </a:lnTo>
                    <a:lnTo>
                      <a:pt x="407" y="153"/>
                    </a:lnTo>
                    <a:lnTo>
                      <a:pt x="413" y="184"/>
                    </a:lnTo>
                    <a:lnTo>
                      <a:pt x="415" y="219"/>
                    </a:lnTo>
                    <a:lnTo>
                      <a:pt x="417" y="255"/>
                    </a:lnTo>
                    <a:lnTo>
                      <a:pt x="419" y="294"/>
                    </a:lnTo>
                    <a:lnTo>
                      <a:pt x="413" y="331"/>
                    </a:lnTo>
                    <a:lnTo>
                      <a:pt x="397" y="366"/>
                    </a:lnTo>
                    <a:lnTo>
                      <a:pt x="369" y="396"/>
                    </a:lnTo>
                    <a:lnTo>
                      <a:pt x="359" y="402"/>
                    </a:lnTo>
                    <a:lnTo>
                      <a:pt x="346" y="404"/>
                    </a:lnTo>
                    <a:lnTo>
                      <a:pt x="334" y="408"/>
                    </a:lnTo>
                    <a:lnTo>
                      <a:pt x="321" y="408"/>
                    </a:lnTo>
                    <a:lnTo>
                      <a:pt x="307" y="408"/>
                    </a:lnTo>
                    <a:lnTo>
                      <a:pt x="294" y="408"/>
                    </a:lnTo>
                    <a:lnTo>
                      <a:pt x="280" y="408"/>
                    </a:lnTo>
                    <a:lnTo>
                      <a:pt x="267" y="406"/>
                    </a:lnTo>
                    <a:lnTo>
                      <a:pt x="294" y="259"/>
                    </a:lnTo>
                    <a:lnTo>
                      <a:pt x="278" y="243"/>
                    </a:lnTo>
                    <a:lnTo>
                      <a:pt x="244" y="235"/>
                    </a:lnTo>
                    <a:lnTo>
                      <a:pt x="211" y="227"/>
                    </a:lnTo>
                    <a:lnTo>
                      <a:pt x="178" y="221"/>
                    </a:lnTo>
                    <a:lnTo>
                      <a:pt x="142" y="213"/>
                    </a:lnTo>
                    <a:lnTo>
                      <a:pt x="109" y="208"/>
                    </a:lnTo>
                    <a:lnTo>
                      <a:pt x="75" y="202"/>
                    </a:lnTo>
                    <a:lnTo>
                      <a:pt x="42" y="194"/>
                    </a:lnTo>
                    <a:lnTo>
                      <a:pt x="9" y="186"/>
                    </a:lnTo>
                    <a:lnTo>
                      <a:pt x="2" y="161"/>
                    </a:lnTo>
                    <a:lnTo>
                      <a:pt x="0" y="135"/>
                    </a:lnTo>
                    <a:lnTo>
                      <a:pt x="0" y="110"/>
                    </a:lnTo>
                    <a:lnTo>
                      <a:pt x="5" y="84"/>
                    </a:lnTo>
                    <a:lnTo>
                      <a:pt x="11" y="59"/>
                    </a:lnTo>
                    <a:lnTo>
                      <a:pt x="21" y="37"/>
                    </a:lnTo>
                    <a:lnTo>
                      <a:pt x="38" y="15"/>
                    </a:lnTo>
                    <a:lnTo>
                      <a:pt x="61" y="0"/>
                    </a:lnTo>
                    <a:lnTo>
                      <a:pt x="80" y="0"/>
                    </a:lnTo>
                    <a:lnTo>
                      <a:pt x="96" y="4"/>
                    </a:lnTo>
                    <a:lnTo>
                      <a:pt x="113" y="9"/>
                    </a:lnTo>
                    <a:lnTo>
                      <a:pt x="128" y="17"/>
                    </a:lnTo>
                    <a:lnTo>
                      <a:pt x="142" y="27"/>
                    </a:lnTo>
                    <a:lnTo>
                      <a:pt x="157" y="35"/>
                    </a:lnTo>
                    <a:lnTo>
                      <a:pt x="171" y="43"/>
                    </a:lnTo>
                    <a:lnTo>
                      <a:pt x="188" y="51"/>
                    </a:lnTo>
                    <a:close/>
                  </a:path>
                </a:pathLst>
              </a:custGeom>
              <a:solidFill>
                <a:srgbClr val="00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89" name="Freeform 72"/>
              <p:cNvSpPr>
                <a:spLocks/>
              </p:cNvSpPr>
              <p:nvPr/>
            </p:nvSpPr>
            <p:spPr bwMode="auto">
              <a:xfrm>
                <a:off x="997" y="2325"/>
                <a:ext cx="722" cy="768"/>
              </a:xfrm>
              <a:custGeom>
                <a:avLst/>
                <a:gdLst>
                  <a:gd name="T0" fmla="*/ 722 w 584"/>
                  <a:gd name="T1" fmla="*/ 163 h 632"/>
                  <a:gd name="T2" fmla="*/ 715 w 584"/>
                  <a:gd name="T3" fmla="*/ 241 h 632"/>
                  <a:gd name="T4" fmla="*/ 707 w 584"/>
                  <a:gd name="T5" fmla="*/ 320 h 632"/>
                  <a:gd name="T6" fmla="*/ 696 w 584"/>
                  <a:gd name="T7" fmla="*/ 396 h 632"/>
                  <a:gd name="T8" fmla="*/ 684 w 584"/>
                  <a:gd name="T9" fmla="*/ 473 h 632"/>
                  <a:gd name="T10" fmla="*/ 668 w 584"/>
                  <a:gd name="T11" fmla="*/ 548 h 632"/>
                  <a:gd name="T12" fmla="*/ 650 w 584"/>
                  <a:gd name="T13" fmla="*/ 622 h 632"/>
                  <a:gd name="T14" fmla="*/ 629 w 584"/>
                  <a:gd name="T15" fmla="*/ 696 h 632"/>
                  <a:gd name="T16" fmla="*/ 603 w 584"/>
                  <a:gd name="T17" fmla="*/ 768 h 632"/>
                  <a:gd name="T18" fmla="*/ 588 w 584"/>
                  <a:gd name="T19" fmla="*/ 763 h 632"/>
                  <a:gd name="T20" fmla="*/ 567 w 584"/>
                  <a:gd name="T21" fmla="*/ 756 h 632"/>
                  <a:gd name="T22" fmla="*/ 539 w 584"/>
                  <a:gd name="T23" fmla="*/ 746 h 632"/>
                  <a:gd name="T24" fmla="*/ 506 w 584"/>
                  <a:gd name="T25" fmla="*/ 734 h 632"/>
                  <a:gd name="T26" fmla="*/ 467 w 584"/>
                  <a:gd name="T27" fmla="*/ 721 h 632"/>
                  <a:gd name="T28" fmla="*/ 423 w 584"/>
                  <a:gd name="T29" fmla="*/ 704 h 632"/>
                  <a:gd name="T30" fmla="*/ 380 w 584"/>
                  <a:gd name="T31" fmla="*/ 687 h 632"/>
                  <a:gd name="T32" fmla="*/ 333 w 584"/>
                  <a:gd name="T33" fmla="*/ 668 h 632"/>
                  <a:gd name="T34" fmla="*/ 284 w 584"/>
                  <a:gd name="T35" fmla="*/ 649 h 632"/>
                  <a:gd name="T36" fmla="*/ 237 w 584"/>
                  <a:gd name="T37" fmla="*/ 629 h 632"/>
                  <a:gd name="T38" fmla="*/ 189 w 584"/>
                  <a:gd name="T39" fmla="*/ 610 h 632"/>
                  <a:gd name="T40" fmla="*/ 145 w 584"/>
                  <a:gd name="T41" fmla="*/ 594 h 632"/>
                  <a:gd name="T42" fmla="*/ 101 w 584"/>
                  <a:gd name="T43" fmla="*/ 577 h 632"/>
                  <a:gd name="T44" fmla="*/ 63 w 584"/>
                  <a:gd name="T45" fmla="*/ 560 h 632"/>
                  <a:gd name="T46" fmla="*/ 28 w 584"/>
                  <a:gd name="T47" fmla="*/ 548 h 632"/>
                  <a:gd name="T48" fmla="*/ 0 w 584"/>
                  <a:gd name="T49" fmla="*/ 537 h 632"/>
                  <a:gd name="T50" fmla="*/ 4 w 584"/>
                  <a:gd name="T51" fmla="*/ 518 h 632"/>
                  <a:gd name="T52" fmla="*/ 14 w 584"/>
                  <a:gd name="T53" fmla="*/ 463 h 632"/>
                  <a:gd name="T54" fmla="*/ 26 w 584"/>
                  <a:gd name="T55" fmla="*/ 384 h 632"/>
                  <a:gd name="T56" fmla="*/ 42 w 584"/>
                  <a:gd name="T57" fmla="*/ 294 h 632"/>
                  <a:gd name="T58" fmla="*/ 59 w 584"/>
                  <a:gd name="T59" fmla="*/ 201 h 632"/>
                  <a:gd name="T60" fmla="*/ 80 w 584"/>
                  <a:gd name="T61" fmla="*/ 113 h 632"/>
                  <a:gd name="T62" fmla="*/ 99 w 584"/>
                  <a:gd name="T63" fmla="*/ 44 h 632"/>
                  <a:gd name="T64" fmla="*/ 116 w 584"/>
                  <a:gd name="T65" fmla="*/ 0 h 632"/>
                  <a:gd name="T66" fmla="*/ 696 w 584"/>
                  <a:gd name="T67" fmla="*/ 153 h 632"/>
                  <a:gd name="T68" fmla="*/ 722 w 584"/>
                  <a:gd name="T69" fmla="*/ 163 h 63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84"/>
                  <a:gd name="T106" fmla="*/ 0 h 632"/>
                  <a:gd name="T107" fmla="*/ 584 w 584"/>
                  <a:gd name="T108" fmla="*/ 632 h 63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84" h="632">
                    <a:moveTo>
                      <a:pt x="584" y="134"/>
                    </a:moveTo>
                    <a:lnTo>
                      <a:pt x="578" y="198"/>
                    </a:lnTo>
                    <a:lnTo>
                      <a:pt x="572" y="263"/>
                    </a:lnTo>
                    <a:lnTo>
                      <a:pt x="563" y="326"/>
                    </a:lnTo>
                    <a:lnTo>
                      <a:pt x="553" y="389"/>
                    </a:lnTo>
                    <a:lnTo>
                      <a:pt x="540" y="451"/>
                    </a:lnTo>
                    <a:lnTo>
                      <a:pt x="526" y="512"/>
                    </a:lnTo>
                    <a:lnTo>
                      <a:pt x="509" y="573"/>
                    </a:lnTo>
                    <a:lnTo>
                      <a:pt x="488" y="632"/>
                    </a:lnTo>
                    <a:lnTo>
                      <a:pt x="476" y="628"/>
                    </a:lnTo>
                    <a:lnTo>
                      <a:pt x="459" y="622"/>
                    </a:lnTo>
                    <a:lnTo>
                      <a:pt x="436" y="614"/>
                    </a:lnTo>
                    <a:lnTo>
                      <a:pt x="409" y="604"/>
                    </a:lnTo>
                    <a:lnTo>
                      <a:pt x="378" y="593"/>
                    </a:lnTo>
                    <a:lnTo>
                      <a:pt x="342" y="579"/>
                    </a:lnTo>
                    <a:lnTo>
                      <a:pt x="307" y="565"/>
                    </a:lnTo>
                    <a:lnTo>
                      <a:pt x="269" y="550"/>
                    </a:lnTo>
                    <a:lnTo>
                      <a:pt x="230" y="534"/>
                    </a:lnTo>
                    <a:lnTo>
                      <a:pt x="192" y="518"/>
                    </a:lnTo>
                    <a:lnTo>
                      <a:pt x="153" y="502"/>
                    </a:lnTo>
                    <a:lnTo>
                      <a:pt x="117" y="489"/>
                    </a:lnTo>
                    <a:lnTo>
                      <a:pt x="82" y="475"/>
                    </a:lnTo>
                    <a:lnTo>
                      <a:pt x="51" y="461"/>
                    </a:lnTo>
                    <a:lnTo>
                      <a:pt x="23" y="451"/>
                    </a:lnTo>
                    <a:lnTo>
                      <a:pt x="0" y="442"/>
                    </a:lnTo>
                    <a:lnTo>
                      <a:pt x="3" y="426"/>
                    </a:lnTo>
                    <a:lnTo>
                      <a:pt x="11" y="381"/>
                    </a:lnTo>
                    <a:lnTo>
                      <a:pt x="21" y="316"/>
                    </a:lnTo>
                    <a:lnTo>
                      <a:pt x="34" y="242"/>
                    </a:lnTo>
                    <a:lnTo>
                      <a:pt x="48" y="165"/>
                    </a:lnTo>
                    <a:lnTo>
                      <a:pt x="65" y="93"/>
                    </a:lnTo>
                    <a:lnTo>
                      <a:pt x="80" y="36"/>
                    </a:lnTo>
                    <a:lnTo>
                      <a:pt x="94" y="0"/>
                    </a:lnTo>
                    <a:lnTo>
                      <a:pt x="563" y="126"/>
                    </a:lnTo>
                    <a:lnTo>
                      <a:pt x="584" y="134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0" name="Freeform 73"/>
              <p:cNvSpPr>
                <a:spLocks/>
              </p:cNvSpPr>
              <p:nvPr/>
            </p:nvSpPr>
            <p:spPr bwMode="auto">
              <a:xfrm>
                <a:off x="2106" y="2330"/>
                <a:ext cx="374" cy="374"/>
              </a:xfrm>
              <a:custGeom>
                <a:avLst/>
                <a:gdLst>
                  <a:gd name="T0" fmla="*/ 328 w 302"/>
                  <a:gd name="T1" fmla="*/ 141 h 308"/>
                  <a:gd name="T2" fmla="*/ 359 w 302"/>
                  <a:gd name="T3" fmla="*/ 191 h 308"/>
                  <a:gd name="T4" fmla="*/ 372 w 302"/>
                  <a:gd name="T5" fmla="*/ 248 h 308"/>
                  <a:gd name="T6" fmla="*/ 374 w 302"/>
                  <a:gd name="T7" fmla="*/ 307 h 308"/>
                  <a:gd name="T8" fmla="*/ 372 w 302"/>
                  <a:gd name="T9" fmla="*/ 369 h 308"/>
                  <a:gd name="T10" fmla="*/ 367 w 302"/>
                  <a:gd name="T11" fmla="*/ 374 h 308"/>
                  <a:gd name="T12" fmla="*/ 362 w 302"/>
                  <a:gd name="T13" fmla="*/ 374 h 308"/>
                  <a:gd name="T14" fmla="*/ 354 w 302"/>
                  <a:gd name="T15" fmla="*/ 374 h 308"/>
                  <a:gd name="T16" fmla="*/ 348 w 302"/>
                  <a:gd name="T17" fmla="*/ 374 h 308"/>
                  <a:gd name="T18" fmla="*/ 348 w 302"/>
                  <a:gd name="T19" fmla="*/ 353 h 308"/>
                  <a:gd name="T20" fmla="*/ 352 w 302"/>
                  <a:gd name="T21" fmla="*/ 329 h 308"/>
                  <a:gd name="T22" fmla="*/ 352 w 302"/>
                  <a:gd name="T23" fmla="*/ 307 h 308"/>
                  <a:gd name="T24" fmla="*/ 348 w 302"/>
                  <a:gd name="T25" fmla="*/ 287 h 308"/>
                  <a:gd name="T26" fmla="*/ 346 w 302"/>
                  <a:gd name="T27" fmla="*/ 253 h 308"/>
                  <a:gd name="T28" fmla="*/ 341 w 302"/>
                  <a:gd name="T29" fmla="*/ 222 h 308"/>
                  <a:gd name="T30" fmla="*/ 331 w 302"/>
                  <a:gd name="T31" fmla="*/ 193 h 308"/>
                  <a:gd name="T32" fmla="*/ 315 w 302"/>
                  <a:gd name="T33" fmla="*/ 165 h 308"/>
                  <a:gd name="T34" fmla="*/ 274 w 302"/>
                  <a:gd name="T35" fmla="*/ 151 h 308"/>
                  <a:gd name="T36" fmla="*/ 233 w 302"/>
                  <a:gd name="T37" fmla="*/ 136 h 308"/>
                  <a:gd name="T38" fmla="*/ 188 w 302"/>
                  <a:gd name="T39" fmla="*/ 121 h 308"/>
                  <a:gd name="T40" fmla="*/ 147 w 302"/>
                  <a:gd name="T41" fmla="*/ 106 h 308"/>
                  <a:gd name="T42" fmla="*/ 109 w 302"/>
                  <a:gd name="T43" fmla="*/ 89 h 308"/>
                  <a:gd name="T44" fmla="*/ 69 w 302"/>
                  <a:gd name="T45" fmla="*/ 67 h 308"/>
                  <a:gd name="T46" fmla="*/ 33 w 302"/>
                  <a:gd name="T47" fmla="*/ 41 h 308"/>
                  <a:gd name="T48" fmla="*/ 0 w 302"/>
                  <a:gd name="T49" fmla="*/ 10 h 308"/>
                  <a:gd name="T50" fmla="*/ 0 w 302"/>
                  <a:gd name="T51" fmla="*/ 0 h 308"/>
                  <a:gd name="T52" fmla="*/ 36 w 302"/>
                  <a:gd name="T53" fmla="*/ 22 h 308"/>
                  <a:gd name="T54" fmla="*/ 78 w 302"/>
                  <a:gd name="T55" fmla="*/ 44 h 308"/>
                  <a:gd name="T56" fmla="*/ 124 w 302"/>
                  <a:gd name="T57" fmla="*/ 64 h 308"/>
                  <a:gd name="T58" fmla="*/ 171 w 302"/>
                  <a:gd name="T59" fmla="*/ 84 h 308"/>
                  <a:gd name="T60" fmla="*/ 214 w 302"/>
                  <a:gd name="T61" fmla="*/ 101 h 308"/>
                  <a:gd name="T62" fmla="*/ 258 w 302"/>
                  <a:gd name="T63" fmla="*/ 117 h 308"/>
                  <a:gd name="T64" fmla="*/ 297 w 302"/>
                  <a:gd name="T65" fmla="*/ 129 h 308"/>
                  <a:gd name="T66" fmla="*/ 328 w 302"/>
                  <a:gd name="T67" fmla="*/ 141 h 30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2"/>
                  <a:gd name="T103" fmla="*/ 0 h 308"/>
                  <a:gd name="T104" fmla="*/ 302 w 302"/>
                  <a:gd name="T105" fmla="*/ 308 h 30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2" h="308">
                    <a:moveTo>
                      <a:pt x="265" y="116"/>
                    </a:moveTo>
                    <a:lnTo>
                      <a:pt x="290" y="157"/>
                    </a:lnTo>
                    <a:lnTo>
                      <a:pt x="300" y="204"/>
                    </a:lnTo>
                    <a:lnTo>
                      <a:pt x="302" y="253"/>
                    </a:lnTo>
                    <a:lnTo>
                      <a:pt x="300" y="304"/>
                    </a:lnTo>
                    <a:lnTo>
                      <a:pt x="296" y="308"/>
                    </a:lnTo>
                    <a:lnTo>
                      <a:pt x="292" y="308"/>
                    </a:lnTo>
                    <a:lnTo>
                      <a:pt x="286" y="308"/>
                    </a:lnTo>
                    <a:lnTo>
                      <a:pt x="281" y="308"/>
                    </a:lnTo>
                    <a:lnTo>
                      <a:pt x="281" y="291"/>
                    </a:lnTo>
                    <a:lnTo>
                      <a:pt x="284" y="271"/>
                    </a:lnTo>
                    <a:lnTo>
                      <a:pt x="284" y="253"/>
                    </a:lnTo>
                    <a:lnTo>
                      <a:pt x="281" y="236"/>
                    </a:lnTo>
                    <a:lnTo>
                      <a:pt x="279" y="208"/>
                    </a:lnTo>
                    <a:lnTo>
                      <a:pt x="275" y="183"/>
                    </a:lnTo>
                    <a:lnTo>
                      <a:pt x="267" y="159"/>
                    </a:lnTo>
                    <a:lnTo>
                      <a:pt x="254" y="136"/>
                    </a:lnTo>
                    <a:lnTo>
                      <a:pt x="221" y="124"/>
                    </a:lnTo>
                    <a:lnTo>
                      <a:pt x="188" y="112"/>
                    </a:lnTo>
                    <a:lnTo>
                      <a:pt x="152" y="100"/>
                    </a:lnTo>
                    <a:lnTo>
                      <a:pt x="119" y="87"/>
                    </a:lnTo>
                    <a:lnTo>
                      <a:pt x="88" y="73"/>
                    </a:lnTo>
                    <a:lnTo>
                      <a:pt x="56" y="55"/>
                    </a:lnTo>
                    <a:lnTo>
                      <a:pt x="27" y="3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9" y="18"/>
                    </a:lnTo>
                    <a:lnTo>
                      <a:pt x="63" y="36"/>
                    </a:lnTo>
                    <a:lnTo>
                      <a:pt x="100" y="53"/>
                    </a:lnTo>
                    <a:lnTo>
                      <a:pt x="138" y="69"/>
                    </a:lnTo>
                    <a:lnTo>
                      <a:pt x="173" y="83"/>
                    </a:lnTo>
                    <a:lnTo>
                      <a:pt x="208" y="96"/>
                    </a:lnTo>
                    <a:lnTo>
                      <a:pt x="240" y="106"/>
                    </a:lnTo>
                    <a:lnTo>
                      <a:pt x="265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1" name="Freeform 74"/>
              <p:cNvSpPr>
                <a:spLocks/>
              </p:cNvSpPr>
              <p:nvPr/>
            </p:nvSpPr>
            <p:spPr bwMode="auto">
              <a:xfrm>
                <a:off x="4202" y="2330"/>
                <a:ext cx="624" cy="470"/>
              </a:xfrm>
              <a:custGeom>
                <a:avLst/>
                <a:gdLst>
                  <a:gd name="T0" fmla="*/ 624 w 504"/>
                  <a:gd name="T1" fmla="*/ 44 h 387"/>
                  <a:gd name="T2" fmla="*/ 624 w 504"/>
                  <a:gd name="T3" fmla="*/ 81 h 387"/>
                  <a:gd name="T4" fmla="*/ 529 w 504"/>
                  <a:gd name="T5" fmla="*/ 322 h 387"/>
                  <a:gd name="T6" fmla="*/ 521 w 504"/>
                  <a:gd name="T7" fmla="*/ 341 h 387"/>
                  <a:gd name="T8" fmla="*/ 511 w 504"/>
                  <a:gd name="T9" fmla="*/ 359 h 387"/>
                  <a:gd name="T10" fmla="*/ 498 w 504"/>
                  <a:gd name="T11" fmla="*/ 376 h 387"/>
                  <a:gd name="T12" fmla="*/ 483 w 504"/>
                  <a:gd name="T13" fmla="*/ 391 h 387"/>
                  <a:gd name="T14" fmla="*/ 462 w 504"/>
                  <a:gd name="T15" fmla="*/ 389 h 387"/>
                  <a:gd name="T16" fmla="*/ 444 w 504"/>
                  <a:gd name="T17" fmla="*/ 391 h 387"/>
                  <a:gd name="T18" fmla="*/ 423 w 504"/>
                  <a:gd name="T19" fmla="*/ 401 h 387"/>
                  <a:gd name="T20" fmla="*/ 405 w 504"/>
                  <a:gd name="T21" fmla="*/ 415 h 387"/>
                  <a:gd name="T22" fmla="*/ 388 w 504"/>
                  <a:gd name="T23" fmla="*/ 429 h 387"/>
                  <a:gd name="T24" fmla="*/ 371 w 504"/>
                  <a:gd name="T25" fmla="*/ 443 h 387"/>
                  <a:gd name="T26" fmla="*/ 354 w 504"/>
                  <a:gd name="T27" fmla="*/ 458 h 387"/>
                  <a:gd name="T28" fmla="*/ 336 w 504"/>
                  <a:gd name="T29" fmla="*/ 470 h 387"/>
                  <a:gd name="T30" fmla="*/ 338 w 504"/>
                  <a:gd name="T31" fmla="*/ 455 h 387"/>
                  <a:gd name="T32" fmla="*/ 338 w 504"/>
                  <a:gd name="T33" fmla="*/ 441 h 387"/>
                  <a:gd name="T34" fmla="*/ 333 w 504"/>
                  <a:gd name="T35" fmla="*/ 429 h 387"/>
                  <a:gd name="T36" fmla="*/ 328 w 504"/>
                  <a:gd name="T37" fmla="*/ 419 h 387"/>
                  <a:gd name="T38" fmla="*/ 314 w 504"/>
                  <a:gd name="T39" fmla="*/ 419 h 387"/>
                  <a:gd name="T40" fmla="*/ 305 w 504"/>
                  <a:gd name="T41" fmla="*/ 426 h 387"/>
                  <a:gd name="T42" fmla="*/ 297 w 504"/>
                  <a:gd name="T43" fmla="*/ 434 h 387"/>
                  <a:gd name="T44" fmla="*/ 286 w 504"/>
                  <a:gd name="T45" fmla="*/ 441 h 387"/>
                  <a:gd name="T46" fmla="*/ 250 w 504"/>
                  <a:gd name="T47" fmla="*/ 426 h 387"/>
                  <a:gd name="T48" fmla="*/ 212 w 504"/>
                  <a:gd name="T49" fmla="*/ 415 h 387"/>
                  <a:gd name="T50" fmla="*/ 176 w 504"/>
                  <a:gd name="T51" fmla="*/ 403 h 387"/>
                  <a:gd name="T52" fmla="*/ 142 w 504"/>
                  <a:gd name="T53" fmla="*/ 391 h 387"/>
                  <a:gd name="T54" fmla="*/ 105 w 504"/>
                  <a:gd name="T55" fmla="*/ 376 h 387"/>
                  <a:gd name="T56" fmla="*/ 69 w 504"/>
                  <a:gd name="T57" fmla="*/ 364 h 387"/>
                  <a:gd name="T58" fmla="*/ 36 w 504"/>
                  <a:gd name="T59" fmla="*/ 353 h 387"/>
                  <a:gd name="T60" fmla="*/ 0 w 504"/>
                  <a:gd name="T61" fmla="*/ 341 h 387"/>
                  <a:gd name="T62" fmla="*/ 2 w 504"/>
                  <a:gd name="T63" fmla="*/ 305 h 387"/>
                  <a:gd name="T64" fmla="*/ 292 w 504"/>
                  <a:gd name="T65" fmla="*/ 398 h 387"/>
                  <a:gd name="T66" fmla="*/ 310 w 504"/>
                  <a:gd name="T67" fmla="*/ 406 h 387"/>
                  <a:gd name="T68" fmla="*/ 326 w 504"/>
                  <a:gd name="T69" fmla="*/ 410 h 387"/>
                  <a:gd name="T70" fmla="*/ 338 w 504"/>
                  <a:gd name="T71" fmla="*/ 415 h 387"/>
                  <a:gd name="T72" fmla="*/ 348 w 504"/>
                  <a:gd name="T73" fmla="*/ 415 h 387"/>
                  <a:gd name="T74" fmla="*/ 357 w 504"/>
                  <a:gd name="T75" fmla="*/ 415 h 387"/>
                  <a:gd name="T76" fmla="*/ 362 w 504"/>
                  <a:gd name="T77" fmla="*/ 413 h 387"/>
                  <a:gd name="T78" fmla="*/ 366 w 504"/>
                  <a:gd name="T79" fmla="*/ 410 h 387"/>
                  <a:gd name="T80" fmla="*/ 371 w 504"/>
                  <a:gd name="T81" fmla="*/ 403 h 387"/>
                  <a:gd name="T82" fmla="*/ 390 w 504"/>
                  <a:gd name="T83" fmla="*/ 364 h 387"/>
                  <a:gd name="T84" fmla="*/ 414 w 504"/>
                  <a:gd name="T85" fmla="*/ 315 h 387"/>
                  <a:gd name="T86" fmla="*/ 436 w 504"/>
                  <a:gd name="T87" fmla="*/ 260 h 387"/>
                  <a:gd name="T88" fmla="*/ 462 w 504"/>
                  <a:gd name="T89" fmla="*/ 200 h 387"/>
                  <a:gd name="T90" fmla="*/ 485 w 504"/>
                  <a:gd name="T91" fmla="*/ 141 h 387"/>
                  <a:gd name="T92" fmla="*/ 509 w 504"/>
                  <a:gd name="T93" fmla="*/ 84 h 387"/>
                  <a:gd name="T94" fmla="*/ 529 w 504"/>
                  <a:gd name="T95" fmla="*/ 36 h 387"/>
                  <a:gd name="T96" fmla="*/ 547 w 504"/>
                  <a:gd name="T97" fmla="*/ 0 h 387"/>
                  <a:gd name="T98" fmla="*/ 557 w 504"/>
                  <a:gd name="T99" fmla="*/ 5 h 387"/>
                  <a:gd name="T100" fmla="*/ 566 w 504"/>
                  <a:gd name="T101" fmla="*/ 10 h 387"/>
                  <a:gd name="T102" fmla="*/ 576 w 504"/>
                  <a:gd name="T103" fmla="*/ 15 h 387"/>
                  <a:gd name="T104" fmla="*/ 586 w 504"/>
                  <a:gd name="T105" fmla="*/ 19 h 387"/>
                  <a:gd name="T106" fmla="*/ 597 w 504"/>
                  <a:gd name="T107" fmla="*/ 24 h 387"/>
                  <a:gd name="T108" fmla="*/ 607 w 504"/>
                  <a:gd name="T109" fmla="*/ 29 h 387"/>
                  <a:gd name="T110" fmla="*/ 614 w 504"/>
                  <a:gd name="T111" fmla="*/ 36 h 387"/>
                  <a:gd name="T112" fmla="*/ 624 w 504"/>
                  <a:gd name="T113" fmla="*/ 44 h 3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04"/>
                  <a:gd name="T172" fmla="*/ 0 h 387"/>
                  <a:gd name="T173" fmla="*/ 504 w 504"/>
                  <a:gd name="T174" fmla="*/ 387 h 38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04" h="387">
                    <a:moveTo>
                      <a:pt x="504" y="36"/>
                    </a:moveTo>
                    <a:lnTo>
                      <a:pt x="504" y="67"/>
                    </a:lnTo>
                    <a:lnTo>
                      <a:pt x="427" y="265"/>
                    </a:lnTo>
                    <a:lnTo>
                      <a:pt x="421" y="281"/>
                    </a:lnTo>
                    <a:lnTo>
                      <a:pt x="413" y="296"/>
                    </a:lnTo>
                    <a:lnTo>
                      <a:pt x="402" y="310"/>
                    </a:lnTo>
                    <a:lnTo>
                      <a:pt x="390" y="322"/>
                    </a:lnTo>
                    <a:lnTo>
                      <a:pt x="373" y="320"/>
                    </a:lnTo>
                    <a:lnTo>
                      <a:pt x="359" y="322"/>
                    </a:lnTo>
                    <a:lnTo>
                      <a:pt x="342" y="330"/>
                    </a:lnTo>
                    <a:lnTo>
                      <a:pt x="327" y="342"/>
                    </a:lnTo>
                    <a:lnTo>
                      <a:pt x="313" y="353"/>
                    </a:lnTo>
                    <a:lnTo>
                      <a:pt x="300" y="365"/>
                    </a:lnTo>
                    <a:lnTo>
                      <a:pt x="286" y="377"/>
                    </a:lnTo>
                    <a:lnTo>
                      <a:pt x="271" y="387"/>
                    </a:lnTo>
                    <a:lnTo>
                      <a:pt x="273" y="375"/>
                    </a:lnTo>
                    <a:lnTo>
                      <a:pt x="273" y="363"/>
                    </a:lnTo>
                    <a:lnTo>
                      <a:pt x="269" y="353"/>
                    </a:lnTo>
                    <a:lnTo>
                      <a:pt x="265" y="345"/>
                    </a:lnTo>
                    <a:lnTo>
                      <a:pt x="254" y="345"/>
                    </a:lnTo>
                    <a:lnTo>
                      <a:pt x="246" y="351"/>
                    </a:lnTo>
                    <a:lnTo>
                      <a:pt x="240" y="357"/>
                    </a:lnTo>
                    <a:lnTo>
                      <a:pt x="231" y="363"/>
                    </a:lnTo>
                    <a:lnTo>
                      <a:pt x="202" y="351"/>
                    </a:lnTo>
                    <a:lnTo>
                      <a:pt x="171" y="342"/>
                    </a:lnTo>
                    <a:lnTo>
                      <a:pt x="142" y="332"/>
                    </a:lnTo>
                    <a:lnTo>
                      <a:pt x="115" y="322"/>
                    </a:lnTo>
                    <a:lnTo>
                      <a:pt x="85" y="310"/>
                    </a:lnTo>
                    <a:lnTo>
                      <a:pt x="56" y="300"/>
                    </a:lnTo>
                    <a:lnTo>
                      <a:pt x="29" y="291"/>
                    </a:lnTo>
                    <a:lnTo>
                      <a:pt x="0" y="281"/>
                    </a:lnTo>
                    <a:lnTo>
                      <a:pt x="2" y="251"/>
                    </a:lnTo>
                    <a:lnTo>
                      <a:pt x="236" y="328"/>
                    </a:lnTo>
                    <a:lnTo>
                      <a:pt x="250" y="334"/>
                    </a:lnTo>
                    <a:lnTo>
                      <a:pt x="263" y="338"/>
                    </a:lnTo>
                    <a:lnTo>
                      <a:pt x="273" y="342"/>
                    </a:lnTo>
                    <a:lnTo>
                      <a:pt x="281" y="342"/>
                    </a:lnTo>
                    <a:lnTo>
                      <a:pt x="288" y="342"/>
                    </a:lnTo>
                    <a:lnTo>
                      <a:pt x="292" y="340"/>
                    </a:lnTo>
                    <a:lnTo>
                      <a:pt x="296" y="338"/>
                    </a:lnTo>
                    <a:lnTo>
                      <a:pt x="300" y="332"/>
                    </a:lnTo>
                    <a:lnTo>
                      <a:pt x="315" y="300"/>
                    </a:lnTo>
                    <a:lnTo>
                      <a:pt x="334" y="259"/>
                    </a:lnTo>
                    <a:lnTo>
                      <a:pt x="352" y="214"/>
                    </a:lnTo>
                    <a:lnTo>
                      <a:pt x="373" y="165"/>
                    </a:lnTo>
                    <a:lnTo>
                      <a:pt x="392" y="116"/>
                    </a:lnTo>
                    <a:lnTo>
                      <a:pt x="411" y="69"/>
                    </a:lnTo>
                    <a:lnTo>
                      <a:pt x="427" y="30"/>
                    </a:lnTo>
                    <a:lnTo>
                      <a:pt x="442" y="0"/>
                    </a:lnTo>
                    <a:lnTo>
                      <a:pt x="450" y="4"/>
                    </a:lnTo>
                    <a:lnTo>
                      <a:pt x="457" y="8"/>
                    </a:lnTo>
                    <a:lnTo>
                      <a:pt x="465" y="12"/>
                    </a:lnTo>
                    <a:lnTo>
                      <a:pt x="473" y="16"/>
                    </a:lnTo>
                    <a:lnTo>
                      <a:pt x="482" y="20"/>
                    </a:lnTo>
                    <a:lnTo>
                      <a:pt x="490" y="24"/>
                    </a:lnTo>
                    <a:lnTo>
                      <a:pt x="496" y="30"/>
                    </a:lnTo>
                    <a:lnTo>
                      <a:pt x="504" y="36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2" name="Freeform 75"/>
              <p:cNvSpPr>
                <a:spLocks/>
              </p:cNvSpPr>
              <p:nvPr/>
            </p:nvSpPr>
            <p:spPr bwMode="auto">
              <a:xfrm>
                <a:off x="1314" y="2327"/>
                <a:ext cx="597" cy="141"/>
              </a:xfrm>
              <a:custGeom>
                <a:avLst/>
                <a:gdLst>
                  <a:gd name="T0" fmla="*/ 142 w 482"/>
                  <a:gd name="T1" fmla="*/ 2 h 116"/>
                  <a:gd name="T2" fmla="*/ 597 w 482"/>
                  <a:gd name="T3" fmla="*/ 139 h 116"/>
                  <a:gd name="T4" fmla="*/ 588 w 482"/>
                  <a:gd name="T5" fmla="*/ 141 h 116"/>
                  <a:gd name="T6" fmla="*/ 571 w 482"/>
                  <a:gd name="T7" fmla="*/ 139 h 116"/>
                  <a:gd name="T8" fmla="*/ 545 w 482"/>
                  <a:gd name="T9" fmla="*/ 136 h 116"/>
                  <a:gd name="T10" fmla="*/ 514 w 482"/>
                  <a:gd name="T11" fmla="*/ 134 h 116"/>
                  <a:gd name="T12" fmla="*/ 483 w 482"/>
                  <a:gd name="T13" fmla="*/ 131 h 116"/>
                  <a:gd name="T14" fmla="*/ 455 w 482"/>
                  <a:gd name="T15" fmla="*/ 126 h 116"/>
                  <a:gd name="T16" fmla="*/ 436 w 482"/>
                  <a:gd name="T17" fmla="*/ 124 h 116"/>
                  <a:gd name="T18" fmla="*/ 429 w 482"/>
                  <a:gd name="T19" fmla="*/ 124 h 116"/>
                  <a:gd name="T20" fmla="*/ 0 w 482"/>
                  <a:gd name="T21" fmla="*/ 0 h 116"/>
                  <a:gd name="T22" fmla="*/ 142 w 482"/>
                  <a:gd name="T23" fmla="*/ 2 h 1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2"/>
                  <a:gd name="T37" fmla="*/ 0 h 116"/>
                  <a:gd name="T38" fmla="*/ 482 w 482"/>
                  <a:gd name="T39" fmla="*/ 116 h 1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2" h="116">
                    <a:moveTo>
                      <a:pt x="115" y="2"/>
                    </a:moveTo>
                    <a:lnTo>
                      <a:pt x="482" y="114"/>
                    </a:lnTo>
                    <a:lnTo>
                      <a:pt x="475" y="116"/>
                    </a:lnTo>
                    <a:lnTo>
                      <a:pt x="461" y="114"/>
                    </a:lnTo>
                    <a:lnTo>
                      <a:pt x="440" y="112"/>
                    </a:lnTo>
                    <a:lnTo>
                      <a:pt x="415" y="110"/>
                    </a:lnTo>
                    <a:lnTo>
                      <a:pt x="390" y="108"/>
                    </a:lnTo>
                    <a:lnTo>
                      <a:pt x="367" y="104"/>
                    </a:lnTo>
                    <a:lnTo>
                      <a:pt x="352" y="102"/>
                    </a:lnTo>
                    <a:lnTo>
                      <a:pt x="346" y="102"/>
                    </a:lnTo>
                    <a:lnTo>
                      <a:pt x="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3" name="Freeform 76"/>
              <p:cNvSpPr>
                <a:spLocks/>
              </p:cNvSpPr>
              <p:nvPr/>
            </p:nvSpPr>
            <p:spPr bwMode="auto">
              <a:xfrm>
                <a:off x="1080" y="2376"/>
                <a:ext cx="554" cy="605"/>
              </a:xfrm>
              <a:custGeom>
                <a:avLst/>
                <a:gdLst>
                  <a:gd name="T0" fmla="*/ 554 w 448"/>
                  <a:gd name="T1" fmla="*/ 137 h 498"/>
                  <a:gd name="T2" fmla="*/ 542 w 448"/>
                  <a:gd name="T3" fmla="*/ 249 h 498"/>
                  <a:gd name="T4" fmla="*/ 527 w 448"/>
                  <a:gd name="T5" fmla="*/ 364 h 498"/>
                  <a:gd name="T6" fmla="*/ 506 w 448"/>
                  <a:gd name="T7" fmla="*/ 479 h 498"/>
                  <a:gd name="T8" fmla="*/ 480 w 448"/>
                  <a:gd name="T9" fmla="*/ 593 h 498"/>
                  <a:gd name="T10" fmla="*/ 472 w 448"/>
                  <a:gd name="T11" fmla="*/ 603 h 498"/>
                  <a:gd name="T12" fmla="*/ 459 w 448"/>
                  <a:gd name="T13" fmla="*/ 605 h 498"/>
                  <a:gd name="T14" fmla="*/ 446 w 448"/>
                  <a:gd name="T15" fmla="*/ 605 h 498"/>
                  <a:gd name="T16" fmla="*/ 437 w 448"/>
                  <a:gd name="T17" fmla="*/ 603 h 498"/>
                  <a:gd name="T18" fmla="*/ 0 w 448"/>
                  <a:gd name="T19" fmla="*/ 435 h 498"/>
                  <a:gd name="T20" fmla="*/ 75 w 448"/>
                  <a:gd name="T21" fmla="*/ 0 h 498"/>
                  <a:gd name="T22" fmla="*/ 80 w 448"/>
                  <a:gd name="T23" fmla="*/ 1 h 498"/>
                  <a:gd name="T24" fmla="*/ 93 w 448"/>
                  <a:gd name="T25" fmla="*/ 4 h 498"/>
                  <a:gd name="T26" fmla="*/ 116 w 448"/>
                  <a:gd name="T27" fmla="*/ 11 h 498"/>
                  <a:gd name="T28" fmla="*/ 145 w 448"/>
                  <a:gd name="T29" fmla="*/ 18 h 498"/>
                  <a:gd name="T30" fmla="*/ 178 w 448"/>
                  <a:gd name="T31" fmla="*/ 28 h 498"/>
                  <a:gd name="T32" fmla="*/ 214 w 448"/>
                  <a:gd name="T33" fmla="*/ 38 h 498"/>
                  <a:gd name="T34" fmla="*/ 256 w 448"/>
                  <a:gd name="T35" fmla="*/ 50 h 498"/>
                  <a:gd name="T36" fmla="*/ 297 w 448"/>
                  <a:gd name="T37" fmla="*/ 62 h 498"/>
                  <a:gd name="T38" fmla="*/ 340 w 448"/>
                  <a:gd name="T39" fmla="*/ 73 h 498"/>
                  <a:gd name="T40" fmla="*/ 382 w 448"/>
                  <a:gd name="T41" fmla="*/ 85 h 498"/>
                  <a:gd name="T42" fmla="*/ 423 w 448"/>
                  <a:gd name="T43" fmla="*/ 97 h 498"/>
                  <a:gd name="T44" fmla="*/ 459 w 448"/>
                  <a:gd name="T45" fmla="*/ 109 h 498"/>
                  <a:gd name="T46" fmla="*/ 492 w 448"/>
                  <a:gd name="T47" fmla="*/ 119 h 498"/>
                  <a:gd name="T48" fmla="*/ 521 w 448"/>
                  <a:gd name="T49" fmla="*/ 125 h 498"/>
                  <a:gd name="T50" fmla="*/ 542 w 448"/>
                  <a:gd name="T51" fmla="*/ 132 h 498"/>
                  <a:gd name="T52" fmla="*/ 554 w 448"/>
                  <a:gd name="T53" fmla="*/ 137 h 49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48"/>
                  <a:gd name="T82" fmla="*/ 0 h 498"/>
                  <a:gd name="T83" fmla="*/ 448 w 448"/>
                  <a:gd name="T84" fmla="*/ 498 h 49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48" h="498">
                    <a:moveTo>
                      <a:pt x="448" y="113"/>
                    </a:moveTo>
                    <a:lnTo>
                      <a:pt x="438" y="205"/>
                    </a:lnTo>
                    <a:lnTo>
                      <a:pt x="426" y="300"/>
                    </a:lnTo>
                    <a:lnTo>
                      <a:pt x="409" y="394"/>
                    </a:lnTo>
                    <a:lnTo>
                      <a:pt x="388" y="488"/>
                    </a:lnTo>
                    <a:lnTo>
                      <a:pt x="382" y="496"/>
                    </a:lnTo>
                    <a:lnTo>
                      <a:pt x="371" y="498"/>
                    </a:lnTo>
                    <a:lnTo>
                      <a:pt x="361" y="498"/>
                    </a:lnTo>
                    <a:lnTo>
                      <a:pt x="353" y="496"/>
                    </a:lnTo>
                    <a:lnTo>
                      <a:pt x="0" y="358"/>
                    </a:lnTo>
                    <a:lnTo>
                      <a:pt x="61" y="0"/>
                    </a:lnTo>
                    <a:lnTo>
                      <a:pt x="65" y="1"/>
                    </a:lnTo>
                    <a:lnTo>
                      <a:pt x="75" y="3"/>
                    </a:lnTo>
                    <a:lnTo>
                      <a:pt x="94" y="9"/>
                    </a:lnTo>
                    <a:lnTo>
                      <a:pt x="117" y="15"/>
                    </a:lnTo>
                    <a:lnTo>
                      <a:pt x="144" y="23"/>
                    </a:lnTo>
                    <a:lnTo>
                      <a:pt x="173" y="31"/>
                    </a:lnTo>
                    <a:lnTo>
                      <a:pt x="207" y="41"/>
                    </a:lnTo>
                    <a:lnTo>
                      <a:pt x="240" y="51"/>
                    </a:lnTo>
                    <a:lnTo>
                      <a:pt x="275" y="60"/>
                    </a:lnTo>
                    <a:lnTo>
                      <a:pt x="309" y="70"/>
                    </a:lnTo>
                    <a:lnTo>
                      <a:pt x="342" y="80"/>
                    </a:lnTo>
                    <a:lnTo>
                      <a:pt x="371" y="90"/>
                    </a:lnTo>
                    <a:lnTo>
                      <a:pt x="398" y="98"/>
                    </a:lnTo>
                    <a:lnTo>
                      <a:pt x="421" y="103"/>
                    </a:lnTo>
                    <a:lnTo>
                      <a:pt x="438" y="109"/>
                    </a:lnTo>
                    <a:lnTo>
                      <a:pt x="448" y="113"/>
                    </a:lnTo>
                    <a:close/>
                  </a:path>
                </a:pathLst>
              </a:cu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4" name="Freeform 77"/>
              <p:cNvSpPr>
                <a:spLocks/>
              </p:cNvSpPr>
              <p:nvPr/>
            </p:nvSpPr>
            <p:spPr bwMode="auto">
              <a:xfrm>
                <a:off x="4767" y="2444"/>
                <a:ext cx="149" cy="250"/>
              </a:xfrm>
              <a:custGeom>
                <a:avLst/>
                <a:gdLst>
                  <a:gd name="T0" fmla="*/ 149 w 120"/>
                  <a:gd name="T1" fmla="*/ 36 h 206"/>
                  <a:gd name="T2" fmla="*/ 137 w 120"/>
                  <a:gd name="T3" fmla="*/ 91 h 206"/>
                  <a:gd name="T4" fmla="*/ 120 w 120"/>
                  <a:gd name="T5" fmla="*/ 143 h 206"/>
                  <a:gd name="T6" fmla="*/ 103 w 120"/>
                  <a:gd name="T7" fmla="*/ 193 h 206"/>
                  <a:gd name="T8" fmla="*/ 75 w 120"/>
                  <a:gd name="T9" fmla="*/ 237 h 206"/>
                  <a:gd name="T10" fmla="*/ 58 w 120"/>
                  <a:gd name="T11" fmla="*/ 243 h 206"/>
                  <a:gd name="T12" fmla="*/ 38 w 120"/>
                  <a:gd name="T13" fmla="*/ 245 h 206"/>
                  <a:gd name="T14" fmla="*/ 17 w 120"/>
                  <a:gd name="T15" fmla="*/ 250 h 206"/>
                  <a:gd name="T16" fmla="*/ 0 w 120"/>
                  <a:gd name="T17" fmla="*/ 250 h 206"/>
                  <a:gd name="T18" fmla="*/ 101 w 120"/>
                  <a:gd name="T19" fmla="*/ 0 h 206"/>
                  <a:gd name="T20" fmla="*/ 115 w 120"/>
                  <a:gd name="T21" fmla="*/ 5 h 206"/>
                  <a:gd name="T22" fmla="*/ 137 w 120"/>
                  <a:gd name="T23" fmla="*/ 10 h 206"/>
                  <a:gd name="T24" fmla="*/ 149 w 120"/>
                  <a:gd name="T25" fmla="*/ 19 h 206"/>
                  <a:gd name="T26" fmla="*/ 149 w 120"/>
                  <a:gd name="T27" fmla="*/ 36 h 2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0"/>
                  <a:gd name="T43" fmla="*/ 0 h 206"/>
                  <a:gd name="T44" fmla="*/ 120 w 120"/>
                  <a:gd name="T45" fmla="*/ 206 h 20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0" h="206">
                    <a:moveTo>
                      <a:pt x="120" y="30"/>
                    </a:moveTo>
                    <a:lnTo>
                      <a:pt x="110" y="75"/>
                    </a:lnTo>
                    <a:lnTo>
                      <a:pt x="97" y="118"/>
                    </a:lnTo>
                    <a:lnTo>
                      <a:pt x="83" y="159"/>
                    </a:lnTo>
                    <a:lnTo>
                      <a:pt x="60" y="195"/>
                    </a:lnTo>
                    <a:lnTo>
                      <a:pt x="47" y="200"/>
                    </a:lnTo>
                    <a:lnTo>
                      <a:pt x="31" y="202"/>
                    </a:lnTo>
                    <a:lnTo>
                      <a:pt x="14" y="206"/>
                    </a:lnTo>
                    <a:lnTo>
                      <a:pt x="0" y="206"/>
                    </a:lnTo>
                    <a:lnTo>
                      <a:pt x="81" y="0"/>
                    </a:lnTo>
                    <a:lnTo>
                      <a:pt x="93" y="4"/>
                    </a:lnTo>
                    <a:lnTo>
                      <a:pt x="110" y="8"/>
                    </a:lnTo>
                    <a:lnTo>
                      <a:pt x="120" y="16"/>
                    </a:lnTo>
                    <a:lnTo>
                      <a:pt x="120" y="30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5" name="Freeform 78"/>
              <p:cNvSpPr>
                <a:spLocks/>
              </p:cNvSpPr>
              <p:nvPr/>
            </p:nvSpPr>
            <p:spPr bwMode="auto">
              <a:xfrm>
                <a:off x="1664" y="2493"/>
                <a:ext cx="290" cy="605"/>
              </a:xfrm>
              <a:custGeom>
                <a:avLst/>
                <a:gdLst>
                  <a:gd name="T0" fmla="*/ 204 w 234"/>
                  <a:gd name="T1" fmla="*/ 569 h 498"/>
                  <a:gd name="T2" fmla="*/ 178 w 234"/>
                  <a:gd name="T3" fmla="*/ 578 h 498"/>
                  <a:gd name="T4" fmla="*/ 152 w 234"/>
                  <a:gd name="T5" fmla="*/ 588 h 498"/>
                  <a:gd name="T6" fmla="*/ 128 w 234"/>
                  <a:gd name="T7" fmla="*/ 593 h 498"/>
                  <a:gd name="T8" fmla="*/ 99 w 234"/>
                  <a:gd name="T9" fmla="*/ 595 h 498"/>
                  <a:gd name="T10" fmla="*/ 73 w 234"/>
                  <a:gd name="T11" fmla="*/ 598 h 498"/>
                  <a:gd name="T12" fmla="*/ 47 w 234"/>
                  <a:gd name="T13" fmla="*/ 600 h 498"/>
                  <a:gd name="T14" fmla="*/ 24 w 234"/>
                  <a:gd name="T15" fmla="*/ 600 h 498"/>
                  <a:gd name="T16" fmla="*/ 0 w 234"/>
                  <a:gd name="T17" fmla="*/ 605 h 498"/>
                  <a:gd name="T18" fmla="*/ 102 w 234"/>
                  <a:gd name="T19" fmla="*/ 0 h 498"/>
                  <a:gd name="T20" fmla="*/ 290 w 234"/>
                  <a:gd name="T21" fmla="*/ 16 h 498"/>
                  <a:gd name="T22" fmla="*/ 288 w 234"/>
                  <a:gd name="T23" fmla="*/ 38 h 498"/>
                  <a:gd name="T24" fmla="*/ 278 w 234"/>
                  <a:gd name="T25" fmla="*/ 92 h 498"/>
                  <a:gd name="T26" fmla="*/ 261 w 234"/>
                  <a:gd name="T27" fmla="*/ 174 h 498"/>
                  <a:gd name="T28" fmla="*/ 247 w 234"/>
                  <a:gd name="T29" fmla="*/ 266 h 498"/>
                  <a:gd name="T30" fmla="*/ 231 w 234"/>
                  <a:gd name="T31" fmla="*/ 364 h 498"/>
                  <a:gd name="T32" fmla="*/ 218 w 234"/>
                  <a:gd name="T33" fmla="*/ 454 h 498"/>
                  <a:gd name="T34" fmla="*/ 207 w 234"/>
                  <a:gd name="T35" fmla="*/ 526 h 498"/>
                  <a:gd name="T36" fmla="*/ 204 w 234"/>
                  <a:gd name="T37" fmla="*/ 569 h 4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4"/>
                  <a:gd name="T58" fmla="*/ 0 h 498"/>
                  <a:gd name="T59" fmla="*/ 234 w 234"/>
                  <a:gd name="T60" fmla="*/ 498 h 4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4" h="498">
                    <a:moveTo>
                      <a:pt x="165" y="468"/>
                    </a:moveTo>
                    <a:lnTo>
                      <a:pt x="144" y="476"/>
                    </a:lnTo>
                    <a:lnTo>
                      <a:pt x="123" y="484"/>
                    </a:lnTo>
                    <a:lnTo>
                      <a:pt x="103" y="488"/>
                    </a:lnTo>
                    <a:lnTo>
                      <a:pt x="80" y="490"/>
                    </a:lnTo>
                    <a:lnTo>
                      <a:pt x="59" y="492"/>
                    </a:lnTo>
                    <a:lnTo>
                      <a:pt x="38" y="494"/>
                    </a:lnTo>
                    <a:lnTo>
                      <a:pt x="19" y="494"/>
                    </a:lnTo>
                    <a:lnTo>
                      <a:pt x="0" y="498"/>
                    </a:lnTo>
                    <a:lnTo>
                      <a:pt x="82" y="0"/>
                    </a:lnTo>
                    <a:lnTo>
                      <a:pt x="234" y="13"/>
                    </a:lnTo>
                    <a:lnTo>
                      <a:pt x="232" y="31"/>
                    </a:lnTo>
                    <a:lnTo>
                      <a:pt x="224" y="76"/>
                    </a:lnTo>
                    <a:lnTo>
                      <a:pt x="211" y="143"/>
                    </a:lnTo>
                    <a:lnTo>
                      <a:pt x="199" y="219"/>
                    </a:lnTo>
                    <a:lnTo>
                      <a:pt x="186" y="300"/>
                    </a:lnTo>
                    <a:lnTo>
                      <a:pt x="176" y="374"/>
                    </a:lnTo>
                    <a:lnTo>
                      <a:pt x="167" y="433"/>
                    </a:lnTo>
                    <a:lnTo>
                      <a:pt x="165" y="468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6" name="Freeform 79"/>
              <p:cNvSpPr>
                <a:spLocks/>
              </p:cNvSpPr>
              <p:nvPr/>
            </p:nvSpPr>
            <p:spPr bwMode="auto">
              <a:xfrm>
                <a:off x="1928" y="2578"/>
                <a:ext cx="371" cy="413"/>
              </a:xfrm>
              <a:custGeom>
                <a:avLst/>
                <a:gdLst>
                  <a:gd name="T0" fmla="*/ 371 w 300"/>
                  <a:gd name="T1" fmla="*/ 62 h 340"/>
                  <a:gd name="T2" fmla="*/ 354 w 300"/>
                  <a:gd name="T3" fmla="*/ 138 h 340"/>
                  <a:gd name="T4" fmla="*/ 338 w 300"/>
                  <a:gd name="T5" fmla="*/ 215 h 340"/>
                  <a:gd name="T6" fmla="*/ 325 w 300"/>
                  <a:gd name="T7" fmla="*/ 292 h 340"/>
                  <a:gd name="T8" fmla="*/ 312 w 300"/>
                  <a:gd name="T9" fmla="*/ 367 h 340"/>
                  <a:gd name="T10" fmla="*/ 276 w 300"/>
                  <a:gd name="T11" fmla="*/ 374 h 340"/>
                  <a:gd name="T12" fmla="*/ 237 w 300"/>
                  <a:gd name="T13" fmla="*/ 379 h 340"/>
                  <a:gd name="T14" fmla="*/ 199 w 300"/>
                  <a:gd name="T15" fmla="*/ 386 h 340"/>
                  <a:gd name="T16" fmla="*/ 157 w 300"/>
                  <a:gd name="T17" fmla="*/ 391 h 340"/>
                  <a:gd name="T18" fmla="*/ 119 w 300"/>
                  <a:gd name="T19" fmla="*/ 396 h 340"/>
                  <a:gd name="T20" fmla="*/ 78 w 300"/>
                  <a:gd name="T21" fmla="*/ 403 h 340"/>
                  <a:gd name="T22" fmla="*/ 38 w 300"/>
                  <a:gd name="T23" fmla="*/ 408 h 340"/>
                  <a:gd name="T24" fmla="*/ 0 w 300"/>
                  <a:gd name="T25" fmla="*/ 413 h 340"/>
                  <a:gd name="T26" fmla="*/ 10 w 300"/>
                  <a:gd name="T27" fmla="*/ 327 h 340"/>
                  <a:gd name="T28" fmla="*/ 64 w 300"/>
                  <a:gd name="T29" fmla="*/ 0 h 340"/>
                  <a:gd name="T30" fmla="*/ 361 w 300"/>
                  <a:gd name="T31" fmla="*/ 55 h 340"/>
                  <a:gd name="T32" fmla="*/ 371 w 300"/>
                  <a:gd name="T33" fmla="*/ 62 h 3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0"/>
                  <a:gd name="T52" fmla="*/ 0 h 340"/>
                  <a:gd name="T53" fmla="*/ 300 w 300"/>
                  <a:gd name="T54" fmla="*/ 340 h 3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0" h="340">
                    <a:moveTo>
                      <a:pt x="300" y="51"/>
                    </a:moveTo>
                    <a:lnTo>
                      <a:pt x="286" y="114"/>
                    </a:lnTo>
                    <a:lnTo>
                      <a:pt x="273" y="177"/>
                    </a:lnTo>
                    <a:lnTo>
                      <a:pt x="263" y="240"/>
                    </a:lnTo>
                    <a:lnTo>
                      <a:pt x="252" y="302"/>
                    </a:lnTo>
                    <a:lnTo>
                      <a:pt x="223" y="308"/>
                    </a:lnTo>
                    <a:lnTo>
                      <a:pt x="192" y="312"/>
                    </a:lnTo>
                    <a:lnTo>
                      <a:pt x="161" y="318"/>
                    </a:lnTo>
                    <a:lnTo>
                      <a:pt x="127" y="322"/>
                    </a:lnTo>
                    <a:lnTo>
                      <a:pt x="96" y="326"/>
                    </a:lnTo>
                    <a:lnTo>
                      <a:pt x="63" y="332"/>
                    </a:lnTo>
                    <a:lnTo>
                      <a:pt x="31" y="336"/>
                    </a:lnTo>
                    <a:lnTo>
                      <a:pt x="0" y="340"/>
                    </a:lnTo>
                    <a:lnTo>
                      <a:pt x="8" y="269"/>
                    </a:lnTo>
                    <a:lnTo>
                      <a:pt x="52" y="0"/>
                    </a:lnTo>
                    <a:lnTo>
                      <a:pt x="292" y="45"/>
                    </a:lnTo>
                    <a:lnTo>
                      <a:pt x="300" y="51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7" name="Freeform 80"/>
              <p:cNvSpPr>
                <a:spLocks/>
              </p:cNvSpPr>
              <p:nvPr/>
            </p:nvSpPr>
            <p:spPr bwMode="auto">
              <a:xfrm>
                <a:off x="4437" y="2614"/>
                <a:ext cx="820" cy="498"/>
              </a:xfrm>
              <a:custGeom>
                <a:avLst/>
                <a:gdLst>
                  <a:gd name="T0" fmla="*/ 820 w 663"/>
                  <a:gd name="T1" fmla="*/ 112 h 410"/>
                  <a:gd name="T2" fmla="*/ 224 w 663"/>
                  <a:gd name="T3" fmla="*/ 498 h 410"/>
                  <a:gd name="T4" fmla="*/ 195 w 663"/>
                  <a:gd name="T5" fmla="*/ 491 h 410"/>
                  <a:gd name="T6" fmla="*/ 167 w 663"/>
                  <a:gd name="T7" fmla="*/ 483 h 410"/>
                  <a:gd name="T8" fmla="*/ 139 w 663"/>
                  <a:gd name="T9" fmla="*/ 476 h 410"/>
                  <a:gd name="T10" fmla="*/ 113 w 663"/>
                  <a:gd name="T11" fmla="*/ 466 h 410"/>
                  <a:gd name="T12" fmla="*/ 84 w 663"/>
                  <a:gd name="T13" fmla="*/ 457 h 410"/>
                  <a:gd name="T14" fmla="*/ 57 w 663"/>
                  <a:gd name="T15" fmla="*/ 445 h 410"/>
                  <a:gd name="T16" fmla="*/ 28 w 663"/>
                  <a:gd name="T17" fmla="*/ 438 h 410"/>
                  <a:gd name="T18" fmla="*/ 0 w 663"/>
                  <a:gd name="T19" fmla="*/ 429 h 410"/>
                  <a:gd name="T20" fmla="*/ 5 w 663"/>
                  <a:gd name="T21" fmla="*/ 417 h 410"/>
                  <a:gd name="T22" fmla="*/ 12 w 663"/>
                  <a:gd name="T23" fmla="*/ 409 h 410"/>
                  <a:gd name="T24" fmla="*/ 22 w 663"/>
                  <a:gd name="T25" fmla="*/ 407 h 410"/>
                  <a:gd name="T26" fmla="*/ 36 w 663"/>
                  <a:gd name="T27" fmla="*/ 404 h 410"/>
                  <a:gd name="T28" fmla="*/ 46 w 663"/>
                  <a:gd name="T29" fmla="*/ 407 h 410"/>
                  <a:gd name="T30" fmla="*/ 59 w 663"/>
                  <a:gd name="T31" fmla="*/ 407 h 410"/>
                  <a:gd name="T32" fmla="*/ 69 w 663"/>
                  <a:gd name="T33" fmla="*/ 407 h 410"/>
                  <a:gd name="T34" fmla="*/ 79 w 663"/>
                  <a:gd name="T35" fmla="*/ 404 h 410"/>
                  <a:gd name="T36" fmla="*/ 100 w 663"/>
                  <a:gd name="T37" fmla="*/ 392 h 410"/>
                  <a:gd name="T38" fmla="*/ 126 w 663"/>
                  <a:gd name="T39" fmla="*/ 383 h 410"/>
                  <a:gd name="T40" fmla="*/ 150 w 663"/>
                  <a:gd name="T41" fmla="*/ 374 h 410"/>
                  <a:gd name="T42" fmla="*/ 174 w 663"/>
                  <a:gd name="T43" fmla="*/ 364 h 410"/>
                  <a:gd name="T44" fmla="*/ 195 w 663"/>
                  <a:gd name="T45" fmla="*/ 352 h 410"/>
                  <a:gd name="T46" fmla="*/ 214 w 663"/>
                  <a:gd name="T47" fmla="*/ 338 h 410"/>
                  <a:gd name="T48" fmla="*/ 229 w 663"/>
                  <a:gd name="T49" fmla="*/ 319 h 410"/>
                  <a:gd name="T50" fmla="*/ 236 w 663"/>
                  <a:gd name="T51" fmla="*/ 293 h 410"/>
                  <a:gd name="T52" fmla="*/ 236 w 663"/>
                  <a:gd name="T53" fmla="*/ 258 h 410"/>
                  <a:gd name="T54" fmla="*/ 226 w 663"/>
                  <a:gd name="T55" fmla="*/ 223 h 410"/>
                  <a:gd name="T56" fmla="*/ 216 w 663"/>
                  <a:gd name="T57" fmla="*/ 196 h 410"/>
                  <a:gd name="T58" fmla="*/ 229 w 663"/>
                  <a:gd name="T59" fmla="*/ 164 h 410"/>
                  <a:gd name="T60" fmla="*/ 240 w 663"/>
                  <a:gd name="T61" fmla="*/ 159 h 410"/>
                  <a:gd name="T62" fmla="*/ 250 w 663"/>
                  <a:gd name="T63" fmla="*/ 157 h 410"/>
                  <a:gd name="T64" fmla="*/ 262 w 663"/>
                  <a:gd name="T65" fmla="*/ 152 h 410"/>
                  <a:gd name="T66" fmla="*/ 273 w 663"/>
                  <a:gd name="T67" fmla="*/ 149 h 410"/>
                  <a:gd name="T68" fmla="*/ 283 w 663"/>
                  <a:gd name="T69" fmla="*/ 145 h 410"/>
                  <a:gd name="T70" fmla="*/ 293 w 663"/>
                  <a:gd name="T71" fmla="*/ 140 h 410"/>
                  <a:gd name="T72" fmla="*/ 302 w 663"/>
                  <a:gd name="T73" fmla="*/ 134 h 410"/>
                  <a:gd name="T74" fmla="*/ 307 w 663"/>
                  <a:gd name="T75" fmla="*/ 121 h 410"/>
                  <a:gd name="T76" fmla="*/ 324 w 663"/>
                  <a:gd name="T77" fmla="*/ 121 h 410"/>
                  <a:gd name="T78" fmla="*/ 345 w 663"/>
                  <a:gd name="T79" fmla="*/ 121 h 410"/>
                  <a:gd name="T80" fmla="*/ 364 w 663"/>
                  <a:gd name="T81" fmla="*/ 121 h 410"/>
                  <a:gd name="T82" fmla="*/ 383 w 663"/>
                  <a:gd name="T83" fmla="*/ 121 h 410"/>
                  <a:gd name="T84" fmla="*/ 402 w 663"/>
                  <a:gd name="T85" fmla="*/ 117 h 410"/>
                  <a:gd name="T86" fmla="*/ 417 w 663"/>
                  <a:gd name="T87" fmla="*/ 109 h 410"/>
                  <a:gd name="T88" fmla="*/ 430 w 663"/>
                  <a:gd name="T89" fmla="*/ 100 h 410"/>
                  <a:gd name="T90" fmla="*/ 440 w 663"/>
                  <a:gd name="T91" fmla="*/ 80 h 410"/>
                  <a:gd name="T92" fmla="*/ 479 w 663"/>
                  <a:gd name="T93" fmla="*/ 0 h 410"/>
                  <a:gd name="T94" fmla="*/ 820 w 663"/>
                  <a:gd name="T95" fmla="*/ 112 h 4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63"/>
                  <a:gd name="T145" fmla="*/ 0 h 410"/>
                  <a:gd name="T146" fmla="*/ 663 w 663"/>
                  <a:gd name="T147" fmla="*/ 410 h 4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63" h="410">
                    <a:moveTo>
                      <a:pt x="663" y="92"/>
                    </a:moveTo>
                    <a:lnTo>
                      <a:pt x="181" y="410"/>
                    </a:lnTo>
                    <a:lnTo>
                      <a:pt x="158" y="404"/>
                    </a:lnTo>
                    <a:lnTo>
                      <a:pt x="135" y="398"/>
                    </a:lnTo>
                    <a:lnTo>
                      <a:pt x="112" y="392"/>
                    </a:lnTo>
                    <a:lnTo>
                      <a:pt x="91" y="384"/>
                    </a:lnTo>
                    <a:lnTo>
                      <a:pt x="68" y="376"/>
                    </a:lnTo>
                    <a:lnTo>
                      <a:pt x="46" y="366"/>
                    </a:lnTo>
                    <a:lnTo>
                      <a:pt x="23" y="361"/>
                    </a:lnTo>
                    <a:lnTo>
                      <a:pt x="0" y="353"/>
                    </a:lnTo>
                    <a:lnTo>
                      <a:pt x="4" y="343"/>
                    </a:lnTo>
                    <a:lnTo>
                      <a:pt x="10" y="337"/>
                    </a:lnTo>
                    <a:lnTo>
                      <a:pt x="18" y="335"/>
                    </a:lnTo>
                    <a:lnTo>
                      <a:pt x="29" y="333"/>
                    </a:lnTo>
                    <a:lnTo>
                      <a:pt x="37" y="335"/>
                    </a:lnTo>
                    <a:lnTo>
                      <a:pt x="48" y="335"/>
                    </a:lnTo>
                    <a:lnTo>
                      <a:pt x="56" y="335"/>
                    </a:lnTo>
                    <a:lnTo>
                      <a:pt x="64" y="333"/>
                    </a:lnTo>
                    <a:lnTo>
                      <a:pt x="81" y="323"/>
                    </a:lnTo>
                    <a:lnTo>
                      <a:pt x="102" y="315"/>
                    </a:lnTo>
                    <a:lnTo>
                      <a:pt x="121" y="308"/>
                    </a:lnTo>
                    <a:lnTo>
                      <a:pt x="141" y="300"/>
                    </a:lnTo>
                    <a:lnTo>
                      <a:pt x="158" y="290"/>
                    </a:lnTo>
                    <a:lnTo>
                      <a:pt x="173" y="278"/>
                    </a:lnTo>
                    <a:lnTo>
                      <a:pt x="185" y="263"/>
                    </a:lnTo>
                    <a:lnTo>
                      <a:pt x="191" y="241"/>
                    </a:lnTo>
                    <a:lnTo>
                      <a:pt x="191" y="212"/>
                    </a:lnTo>
                    <a:lnTo>
                      <a:pt x="183" y="184"/>
                    </a:lnTo>
                    <a:lnTo>
                      <a:pt x="175" y="161"/>
                    </a:lnTo>
                    <a:lnTo>
                      <a:pt x="185" y="135"/>
                    </a:lnTo>
                    <a:lnTo>
                      <a:pt x="194" y="131"/>
                    </a:lnTo>
                    <a:lnTo>
                      <a:pt x="202" y="129"/>
                    </a:lnTo>
                    <a:lnTo>
                      <a:pt x="212" y="125"/>
                    </a:lnTo>
                    <a:lnTo>
                      <a:pt x="221" y="123"/>
                    </a:lnTo>
                    <a:lnTo>
                      <a:pt x="229" y="119"/>
                    </a:lnTo>
                    <a:lnTo>
                      <a:pt x="237" y="115"/>
                    </a:lnTo>
                    <a:lnTo>
                      <a:pt x="244" y="110"/>
                    </a:lnTo>
                    <a:lnTo>
                      <a:pt x="248" y="100"/>
                    </a:lnTo>
                    <a:lnTo>
                      <a:pt x="262" y="100"/>
                    </a:lnTo>
                    <a:lnTo>
                      <a:pt x="279" y="100"/>
                    </a:lnTo>
                    <a:lnTo>
                      <a:pt x="294" y="100"/>
                    </a:lnTo>
                    <a:lnTo>
                      <a:pt x="310" y="100"/>
                    </a:lnTo>
                    <a:lnTo>
                      <a:pt x="325" y="96"/>
                    </a:lnTo>
                    <a:lnTo>
                      <a:pt x="337" y="90"/>
                    </a:lnTo>
                    <a:lnTo>
                      <a:pt x="348" y="82"/>
                    </a:lnTo>
                    <a:lnTo>
                      <a:pt x="356" y="66"/>
                    </a:lnTo>
                    <a:lnTo>
                      <a:pt x="387" y="0"/>
                    </a:lnTo>
                    <a:lnTo>
                      <a:pt x="663" y="92"/>
                    </a:lnTo>
                    <a:close/>
                  </a:path>
                </a:pathLst>
              </a:custGeom>
              <a:solidFill>
                <a:srgbClr val="A8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8" name="Freeform 81"/>
              <p:cNvSpPr>
                <a:spLocks/>
              </p:cNvSpPr>
              <p:nvPr/>
            </p:nvSpPr>
            <p:spPr bwMode="auto">
              <a:xfrm>
                <a:off x="4186" y="2711"/>
                <a:ext cx="254" cy="174"/>
              </a:xfrm>
              <a:custGeom>
                <a:avLst/>
                <a:gdLst>
                  <a:gd name="T0" fmla="*/ 254 w 205"/>
                  <a:gd name="T1" fmla="*/ 84 h 143"/>
                  <a:gd name="T2" fmla="*/ 235 w 205"/>
                  <a:gd name="T3" fmla="*/ 100 h 143"/>
                  <a:gd name="T4" fmla="*/ 223 w 205"/>
                  <a:gd name="T5" fmla="*/ 124 h 143"/>
                  <a:gd name="T6" fmla="*/ 212 w 205"/>
                  <a:gd name="T7" fmla="*/ 148 h 143"/>
                  <a:gd name="T8" fmla="*/ 207 w 205"/>
                  <a:gd name="T9" fmla="*/ 174 h 143"/>
                  <a:gd name="T10" fmla="*/ 183 w 205"/>
                  <a:gd name="T11" fmla="*/ 167 h 143"/>
                  <a:gd name="T12" fmla="*/ 161 w 205"/>
                  <a:gd name="T13" fmla="*/ 161 h 143"/>
                  <a:gd name="T14" fmla="*/ 138 w 205"/>
                  <a:gd name="T15" fmla="*/ 151 h 143"/>
                  <a:gd name="T16" fmla="*/ 112 w 205"/>
                  <a:gd name="T17" fmla="*/ 141 h 143"/>
                  <a:gd name="T18" fmla="*/ 88 w 205"/>
                  <a:gd name="T19" fmla="*/ 131 h 143"/>
                  <a:gd name="T20" fmla="*/ 59 w 205"/>
                  <a:gd name="T21" fmla="*/ 122 h 143"/>
                  <a:gd name="T22" fmla="*/ 35 w 205"/>
                  <a:gd name="T23" fmla="*/ 112 h 143"/>
                  <a:gd name="T24" fmla="*/ 6 w 205"/>
                  <a:gd name="T25" fmla="*/ 102 h 143"/>
                  <a:gd name="T26" fmla="*/ 0 w 205"/>
                  <a:gd name="T27" fmla="*/ 77 h 143"/>
                  <a:gd name="T28" fmla="*/ 0 w 205"/>
                  <a:gd name="T29" fmla="*/ 50 h 143"/>
                  <a:gd name="T30" fmla="*/ 6 w 205"/>
                  <a:gd name="T31" fmla="*/ 27 h 143"/>
                  <a:gd name="T32" fmla="*/ 11 w 205"/>
                  <a:gd name="T33" fmla="*/ 0 h 143"/>
                  <a:gd name="T34" fmla="*/ 42 w 205"/>
                  <a:gd name="T35" fmla="*/ 7 h 143"/>
                  <a:gd name="T36" fmla="*/ 73 w 205"/>
                  <a:gd name="T37" fmla="*/ 17 h 143"/>
                  <a:gd name="T38" fmla="*/ 104 w 205"/>
                  <a:gd name="T39" fmla="*/ 27 h 143"/>
                  <a:gd name="T40" fmla="*/ 135 w 205"/>
                  <a:gd name="T41" fmla="*/ 38 h 143"/>
                  <a:gd name="T42" fmla="*/ 164 w 205"/>
                  <a:gd name="T43" fmla="*/ 50 h 143"/>
                  <a:gd name="T44" fmla="*/ 195 w 205"/>
                  <a:gd name="T45" fmla="*/ 62 h 143"/>
                  <a:gd name="T46" fmla="*/ 223 w 205"/>
                  <a:gd name="T47" fmla="*/ 72 h 143"/>
                  <a:gd name="T48" fmla="*/ 254 w 205"/>
                  <a:gd name="T49" fmla="*/ 84 h 1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5"/>
                  <a:gd name="T76" fmla="*/ 0 h 143"/>
                  <a:gd name="T77" fmla="*/ 205 w 205"/>
                  <a:gd name="T78" fmla="*/ 143 h 1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5" h="143">
                    <a:moveTo>
                      <a:pt x="205" y="69"/>
                    </a:moveTo>
                    <a:lnTo>
                      <a:pt x="190" y="82"/>
                    </a:lnTo>
                    <a:lnTo>
                      <a:pt x="180" y="102"/>
                    </a:lnTo>
                    <a:lnTo>
                      <a:pt x="171" y="122"/>
                    </a:lnTo>
                    <a:lnTo>
                      <a:pt x="167" y="143"/>
                    </a:lnTo>
                    <a:lnTo>
                      <a:pt x="148" y="137"/>
                    </a:lnTo>
                    <a:lnTo>
                      <a:pt x="130" y="132"/>
                    </a:lnTo>
                    <a:lnTo>
                      <a:pt x="111" y="124"/>
                    </a:lnTo>
                    <a:lnTo>
                      <a:pt x="90" y="116"/>
                    </a:lnTo>
                    <a:lnTo>
                      <a:pt x="71" y="108"/>
                    </a:lnTo>
                    <a:lnTo>
                      <a:pt x="48" y="100"/>
                    </a:lnTo>
                    <a:lnTo>
                      <a:pt x="28" y="92"/>
                    </a:lnTo>
                    <a:lnTo>
                      <a:pt x="5" y="84"/>
                    </a:lnTo>
                    <a:lnTo>
                      <a:pt x="0" y="63"/>
                    </a:lnTo>
                    <a:lnTo>
                      <a:pt x="0" y="41"/>
                    </a:lnTo>
                    <a:lnTo>
                      <a:pt x="5" y="22"/>
                    </a:lnTo>
                    <a:lnTo>
                      <a:pt x="9" y="0"/>
                    </a:lnTo>
                    <a:lnTo>
                      <a:pt x="34" y="6"/>
                    </a:lnTo>
                    <a:lnTo>
                      <a:pt x="59" y="14"/>
                    </a:lnTo>
                    <a:lnTo>
                      <a:pt x="84" y="22"/>
                    </a:lnTo>
                    <a:lnTo>
                      <a:pt x="109" y="31"/>
                    </a:lnTo>
                    <a:lnTo>
                      <a:pt x="132" y="41"/>
                    </a:lnTo>
                    <a:lnTo>
                      <a:pt x="157" y="51"/>
                    </a:lnTo>
                    <a:lnTo>
                      <a:pt x="180" y="59"/>
                    </a:lnTo>
                    <a:lnTo>
                      <a:pt x="205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99" name="Freeform 82"/>
              <p:cNvSpPr>
                <a:spLocks/>
              </p:cNvSpPr>
              <p:nvPr/>
            </p:nvSpPr>
            <p:spPr bwMode="auto">
              <a:xfrm>
                <a:off x="3214" y="2719"/>
                <a:ext cx="625" cy="476"/>
              </a:xfrm>
              <a:custGeom>
                <a:avLst/>
                <a:gdLst>
                  <a:gd name="T0" fmla="*/ 575 w 505"/>
                  <a:gd name="T1" fmla="*/ 166 h 392"/>
                  <a:gd name="T2" fmla="*/ 613 w 505"/>
                  <a:gd name="T3" fmla="*/ 219 h 392"/>
                  <a:gd name="T4" fmla="*/ 625 w 505"/>
                  <a:gd name="T5" fmla="*/ 285 h 392"/>
                  <a:gd name="T6" fmla="*/ 625 w 505"/>
                  <a:gd name="T7" fmla="*/ 355 h 392"/>
                  <a:gd name="T8" fmla="*/ 623 w 505"/>
                  <a:gd name="T9" fmla="*/ 402 h 392"/>
                  <a:gd name="T10" fmla="*/ 606 w 505"/>
                  <a:gd name="T11" fmla="*/ 426 h 392"/>
                  <a:gd name="T12" fmla="*/ 584 w 505"/>
                  <a:gd name="T13" fmla="*/ 448 h 392"/>
                  <a:gd name="T14" fmla="*/ 556 w 505"/>
                  <a:gd name="T15" fmla="*/ 463 h 392"/>
                  <a:gd name="T16" fmla="*/ 519 w 505"/>
                  <a:gd name="T17" fmla="*/ 469 h 392"/>
                  <a:gd name="T18" fmla="*/ 470 w 505"/>
                  <a:gd name="T19" fmla="*/ 474 h 392"/>
                  <a:gd name="T20" fmla="*/ 421 w 505"/>
                  <a:gd name="T21" fmla="*/ 476 h 392"/>
                  <a:gd name="T22" fmla="*/ 373 w 505"/>
                  <a:gd name="T23" fmla="*/ 469 h 392"/>
                  <a:gd name="T24" fmla="*/ 349 w 505"/>
                  <a:gd name="T25" fmla="*/ 416 h 392"/>
                  <a:gd name="T26" fmla="*/ 351 w 505"/>
                  <a:gd name="T27" fmla="*/ 334 h 392"/>
                  <a:gd name="T28" fmla="*/ 300 w 505"/>
                  <a:gd name="T29" fmla="*/ 300 h 392"/>
                  <a:gd name="T30" fmla="*/ 261 w 505"/>
                  <a:gd name="T31" fmla="*/ 288 h 392"/>
                  <a:gd name="T32" fmla="*/ 223 w 505"/>
                  <a:gd name="T33" fmla="*/ 274 h 392"/>
                  <a:gd name="T34" fmla="*/ 183 w 505"/>
                  <a:gd name="T35" fmla="*/ 262 h 392"/>
                  <a:gd name="T36" fmla="*/ 150 w 505"/>
                  <a:gd name="T37" fmla="*/ 288 h 392"/>
                  <a:gd name="T38" fmla="*/ 145 w 505"/>
                  <a:gd name="T39" fmla="*/ 352 h 392"/>
                  <a:gd name="T40" fmla="*/ 119 w 505"/>
                  <a:gd name="T41" fmla="*/ 374 h 392"/>
                  <a:gd name="T42" fmla="*/ 73 w 505"/>
                  <a:gd name="T43" fmla="*/ 342 h 392"/>
                  <a:gd name="T44" fmla="*/ 35 w 505"/>
                  <a:gd name="T45" fmla="*/ 300 h 392"/>
                  <a:gd name="T46" fmla="*/ 11 w 505"/>
                  <a:gd name="T47" fmla="*/ 253 h 392"/>
                  <a:gd name="T48" fmla="*/ 0 w 505"/>
                  <a:gd name="T49" fmla="*/ 179 h 392"/>
                  <a:gd name="T50" fmla="*/ 21 w 505"/>
                  <a:gd name="T51" fmla="*/ 81 h 392"/>
                  <a:gd name="T52" fmla="*/ 50 w 505"/>
                  <a:gd name="T53" fmla="*/ 19 h 392"/>
                  <a:gd name="T54" fmla="*/ 80 w 505"/>
                  <a:gd name="T55" fmla="*/ 5 h 392"/>
                  <a:gd name="T56" fmla="*/ 125 w 505"/>
                  <a:gd name="T57" fmla="*/ 10 h 392"/>
                  <a:gd name="T58" fmla="*/ 178 w 505"/>
                  <a:gd name="T59" fmla="*/ 30 h 392"/>
                  <a:gd name="T60" fmla="*/ 233 w 505"/>
                  <a:gd name="T61" fmla="*/ 50 h 392"/>
                  <a:gd name="T62" fmla="*/ 290 w 505"/>
                  <a:gd name="T63" fmla="*/ 69 h 392"/>
                  <a:gd name="T64" fmla="*/ 347 w 505"/>
                  <a:gd name="T65" fmla="*/ 89 h 392"/>
                  <a:gd name="T66" fmla="*/ 403 w 505"/>
                  <a:gd name="T67" fmla="*/ 104 h 392"/>
                  <a:gd name="T68" fmla="*/ 460 w 505"/>
                  <a:gd name="T69" fmla="*/ 124 h 392"/>
                  <a:gd name="T70" fmla="*/ 516 w 505"/>
                  <a:gd name="T71" fmla="*/ 141 h 3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5"/>
                  <a:gd name="T109" fmla="*/ 0 h 392"/>
                  <a:gd name="T110" fmla="*/ 505 w 505"/>
                  <a:gd name="T111" fmla="*/ 392 h 3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5" h="392">
                    <a:moveTo>
                      <a:pt x="440" y="122"/>
                    </a:moveTo>
                    <a:lnTo>
                      <a:pt x="465" y="137"/>
                    </a:lnTo>
                    <a:lnTo>
                      <a:pt x="484" y="157"/>
                    </a:lnTo>
                    <a:lnTo>
                      <a:pt x="495" y="180"/>
                    </a:lnTo>
                    <a:lnTo>
                      <a:pt x="501" y="206"/>
                    </a:lnTo>
                    <a:lnTo>
                      <a:pt x="505" y="235"/>
                    </a:lnTo>
                    <a:lnTo>
                      <a:pt x="505" y="263"/>
                    </a:lnTo>
                    <a:lnTo>
                      <a:pt x="505" y="292"/>
                    </a:lnTo>
                    <a:lnTo>
                      <a:pt x="505" y="320"/>
                    </a:lnTo>
                    <a:lnTo>
                      <a:pt x="503" y="331"/>
                    </a:lnTo>
                    <a:lnTo>
                      <a:pt x="497" y="341"/>
                    </a:lnTo>
                    <a:lnTo>
                      <a:pt x="490" y="351"/>
                    </a:lnTo>
                    <a:lnTo>
                      <a:pt x="482" y="361"/>
                    </a:lnTo>
                    <a:lnTo>
                      <a:pt x="472" y="369"/>
                    </a:lnTo>
                    <a:lnTo>
                      <a:pt x="461" y="375"/>
                    </a:lnTo>
                    <a:lnTo>
                      <a:pt x="449" y="381"/>
                    </a:lnTo>
                    <a:lnTo>
                      <a:pt x="438" y="384"/>
                    </a:lnTo>
                    <a:lnTo>
                      <a:pt x="419" y="386"/>
                    </a:lnTo>
                    <a:lnTo>
                      <a:pt x="401" y="388"/>
                    </a:lnTo>
                    <a:lnTo>
                      <a:pt x="380" y="390"/>
                    </a:lnTo>
                    <a:lnTo>
                      <a:pt x="361" y="392"/>
                    </a:lnTo>
                    <a:lnTo>
                      <a:pt x="340" y="392"/>
                    </a:lnTo>
                    <a:lnTo>
                      <a:pt x="319" y="392"/>
                    </a:lnTo>
                    <a:lnTo>
                      <a:pt x="301" y="386"/>
                    </a:lnTo>
                    <a:lnTo>
                      <a:pt x="282" y="379"/>
                    </a:lnTo>
                    <a:lnTo>
                      <a:pt x="282" y="343"/>
                    </a:lnTo>
                    <a:lnTo>
                      <a:pt x="288" y="306"/>
                    </a:lnTo>
                    <a:lnTo>
                      <a:pt x="284" y="275"/>
                    </a:lnTo>
                    <a:lnTo>
                      <a:pt x="257" y="253"/>
                    </a:lnTo>
                    <a:lnTo>
                      <a:pt x="242" y="247"/>
                    </a:lnTo>
                    <a:lnTo>
                      <a:pt x="226" y="243"/>
                    </a:lnTo>
                    <a:lnTo>
                      <a:pt x="211" y="237"/>
                    </a:lnTo>
                    <a:lnTo>
                      <a:pt x="196" y="229"/>
                    </a:lnTo>
                    <a:lnTo>
                      <a:pt x="180" y="226"/>
                    </a:lnTo>
                    <a:lnTo>
                      <a:pt x="165" y="220"/>
                    </a:lnTo>
                    <a:lnTo>
                      <a:pt x="148" y="216"/>
                    </a:lnTo>
                    <a:lnTo>
                      <a:pt x="132" y="214"/>
                    </a:lnTo>
                    <a:lnTo>
                      <a:pt x="121" y="237"/>
                    </a:lnTo>
                    <a:lnTo>
                      <a:pt x="117" y="263"/>
                    </a:lnTo>
                    <a:lnTo>
                      <a:pt x="117" y="290"/>
                    </a:lnTo>
                    <a:lnTo>
                      <a:pt x="117" y="318"/>
                    </a:lnTo>
                    <a:lnTo>
                      <a:pt x="96" y="308"/>
                    </a:lnTo>
                    <a:lnTo>
                      <a:pt x="75" y="296"/>
                    </a:lnTo>
                    <a:lnTo>
                      <a:pt x="59" y="282"/>
                    </a:lnTo>
                    <a:lnTo>
                      <a:pt x="42" y="265"/>
                    </a:lnTo>
                    <a:lnTo>
                      <a:pt x="28" y="247"/>
                    </a:lnTo>
                    <a:lnTo>
                      <a:pt x="17" y="228"/>
                    </a:lnTo>
                    <a:lnTo>
                      <a:pt x="9" y="208"/>
                    </a:lnTo>
                    <a:lnTo>
                      <a:pt x="3" y="186"/>
                    </a:lnTo>
                    <a:lnTo>
                      <a:pt x="0" y="147"/>
                    </a:lnTo>
                    <a:lnTo>
                      <a:pt x="7" y="106"/>
                    </a:lnTo>
                    <a:lnTo>
                      <a:pt x="17" y="67"/>
                    </a:lnTo>
                    <a:lnTo>
                      <a:pt x="32" y="27"/>
                    </a:lnTo>
                    <a:lnTo>
                      <a:pt x="40" y="16"/>
                    </a:lnTo>
                    <a:lnTo>
                      <a:pt x="53" y="8"/>
                    </a:lnTo>
                    <a:lnTo>
                      <a:pt x="65" y="4"/>
                    </a:lnTo>
                    <a:lnTo>
                      <a:pt x="78" y="0"/>
                    </a:lnTo>
                    <a:lnTo>
                      <a:pt x="101" y="8"/>
                    </a:lnTo>
                    <a:lnTo>
                      <a:pt x="121" y="18"/>
                    </a:lnTo>
                    <a:lnTo>
                      <a:pt x="144" y="25"/>
                    </a:lnTo>
                    <a:lnTo>
                      <a:pt x="167" y="33"/>
                    </a:lnTo>
                    <a:lnTo>
                      <a:pt x="188" y="41"/>
                    </a:lnTo>
                    <a:lnTo>
                      <a:pt x="211" y="49"/>
                    </a:lnTo>
                    <a:lnTo>
                      <a:pt x="234" y="57"/>
                    </a:lnTo>
                    <a:lnTo>
                      <a:pt x="257" y="65"/>
                    </a:lnTo>
                    <a:lnTo>
                      <a:pt x="280" y="73"/>
                    </a:lnTo>
                    <a:lnTo>
                      <a:pt x="303" y="80"/>
                    </a:lnTo>
                    <a:lnTo>
                      <a:pt x="326" y="86"/>
                    </a:lnTo>
                    <a:lnTo>
                      <a:pt x="349" y="94"/>
                    </a:lnTo>
                    <a:lnTo>
                      <a:pt x="372" y="102"/>
                    </a:lnTo>
                    <a:lnTo>
                      <a:pt x="394" y="108"/>
                    </a:lnTo>
                    <a:lnTo>
                      <a:pt x="417" y="116"/>
                    </a:lnTo>
                    <a:lnTo>
                      <a:pt x="440" y="122"/>
                    </a:lnTo>
                    <a:close/>
                  </a:path>
                </a:pathLst>
              </a:custGeom>
              <a:solidFill>
                <a:srgbClr val="00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0" name="Freeform 83"/>
              <p:cNvSpPr>
                <a:spLocks/>
              </p:cNvSpPr>
              <p:nvPr/>
            </p:nvSpPr>
            <p:spPr bwMode="auto">
              <a:xfrm>
                <a:off x="3285" y="2749"/>
                <a:ext cx="507" cy="358"/>
              </a:xfrm>
              <a:custGeom>
                <a:avLst/>
                <a:gdLst>
                  <a:gd name="T0" fmla="*/ 445 w 410"/>
                  <a:gd name="T1" fmla="*/ 148 h 295"/>
                  <a:gd name="T2" fmla="*/ 485 w 410"/>
                  <a:gd name="T3" fmla="*/ 186 h 295"/>
                  <a:gd name="T4" fmla="*/ 505 w 410"/>
                  <a:gd name="T5" fmla="*/ 239 h 295"/>
                  <a:gd name="T6" fmla="*/ 507 w 410"/>
                  <a:gd name="T7" fmla="*/ 294 h 295"/>
                  <a:gd name="T8" fmla="*/ 500 w 410"/>
                  <a:gd name="T9" fmla="*/ 351 h 295"/>
                  <a:gd name="T10" fmla="*/ 497 w 410"/>
                  <a:gd name="T11" fmla="*/ 356 h 295"/>
                  <a:gd name="T12" fmla="*/ 492 w 410"/>
                  <a:gd name="T13" fmla="*/ 358 h 295"/>
                  <a:gd name="T14" fmla="*/ 485 w 410"/>
                  <a:gd name="T15" fmla="*/ 358 h 295"/>
                  <a:gd name="T16" fmla="*/ 480 w 410"/>
                  <a:gd name="T17" fmla="*/ 358 h 295"/>
                  <a:gd name="T18" fmla="*/ 480 w 410"/>
                  <a:gd name="T19" fmla="*/ 306 h 295"/>
                  <a:gd name="T20" fmla="*/ 474 w 410"/>
                  <a:gd name="T21" fmla="*/ 252 h 295"/>
                  <a:gd name="T22" fmla="*/ 456 w 410"/>
                  <a:gd name="T23" fmla="*/ 205 h 295"/>
                  <a:gd name="T24" fmla="*/ 420 w 410"/>
                  <a:gd name="T25" fmla="*/ 167 h 295"/>
                  <a:gd name="T26" fmla="*/ 392 w 410"/>
                  <a:gd name="T27" fmla="*/ 160 h 295"/>
                  <a:gd name="T28" fmla="*/ 364 w 410"/>
                  <a:gd name="T29" fmla="*/ 155 h 295"/>
                  <a:gd name="T30" fmla="*/ 338 w 410"/>
                  <a:gd name="T31" fmla="*/ 148 h 295"/>
                  <a:gd name="T32" fmla="*/ 309 w 410"/>
                  <a:gd name="T33" fmla="*/ 141 h 295"/>
                  <a:gd name="T34" fmla="*/ 281 w 410"/>
                  <a:gd name="T35" fmla="*/ 133 h 295"/>
                  <a:gd name="T36" fmla="*/ 255 w 410"/>
                  <a:gd name="T37" fmla="*/ 124 h 295"/>
                  <a:gd name="T38" fmla="*/ 226 w 410"/>
                  <a:gd name="T39" fmla="*/ 118 h 295"/>
                  <a:gd name="T40" fmla="*/ 200 w 410"/>
                  <a:gd name="T41" fmla="*/ 108 h 295"/>
                  <a:gd name="T42" fmla="*/ 176 w 410"/>
                  <a:gd name="T43" fmla="*/ 98 h 295"/>
                  <a:gd name="T44" fmla="*/ 150 w 410"/>
                  <a:gd name="T45" fmla="*/ 89 h 295"/>
                  <a:gd name="T46" fmla="*/ 124 w 410"/>
                  <a:gd name="T47" fmla="*/ 76 h 295"/>
                  <a:gd name="T48" fmla="*/ 98 w 410"/>
                  <a:gd name="T49" fmla="*/ 67 h 295"/>
                  <a:gd name="T50" fmla="*/ 72 w 410"/>
                  <a:gd name="T51" fmla="*/ 56 h 295"/>
                  <a:gd name="T52" fmla="*/ 48 w 410"/>
                  <a:gd name="T53" fmla="*/ 44 h 295"/>
                  <a:gd name="T54" fmla="*/ 22 w 410"/>
                  <a:gd name="T55" fmla="*/ 32 h 295"/>
                  <a:gd name="T56" fmla="*/ 0 w 410"/>
                  <a:gd name="T57" fmla="*/ 17 h 295"/>
                  <a:gd name="T58" fmla="*/ 0 w 410"/>
                  <a:gd name="T59" fmla="*/ 12 h 295"/>
                  <a:gd name="T60" fmla="*/ 0 w 410"/>
                  <a:gd name="T61" fmla="*/ 7 h 295"/>
                  <a:gd name="T62" fmla="*/ 2 w 410"/>
                  <a:gd name="T63" fmla="*/ 2 h 295"/>
                  <a:gd name="T64" fmla="*/ 7 w 410"/>
                  <a:gd name="T65" fmla="*/ 0 h 295"/>
                  <a:gd name="T66" fmla="*/ 33 w 410"/>
                  <a:gd name="T67" fmla="*/ 12 h 295"/>
                  <a:gd name="T68" fmla="*/ 59 w 410"/>
                  <a:gd name="T69" fmla="*/ 24 h 295"/>
                  <a:gd name="T70" fmla="*/ 85 w 410"/>
                  <a:gd name="T71" fmla="*/ 36 h 295"/>
                  <a:gd name="T72" fmla="*/ 113 w 410"/>
                  <a:gd name="T73" fmla="*/ 46 h 295"/>
                  <a:gd name="T74" fmla="*/ 138 w 410"/>
                  <a:gd name="T75" fmla="*/ 56 h 295"/>
                  <a:gd name="T76" fmla="*/ 167 w 410"/>
                  <a:gd name="T77" fmla="*/ 64 h 295"/>
                  <a:gd name="T78" fmla="*/ 193 w 410"/>
                  <a:gd name="T79" fmla="*/ 74 h 295"/>
                  <a:gd name="T80" fmla="*/ 221 w 410"/>
                  <a:gd name="T81" fmla="*/ 84 h 295"/>
                  <a:gd name="T82" fmla="*/ 250 w 410"/>
                  <a:gd name="T83" fmla="*/ 93 h 295"/>
                  <a:gd name="T84" fmla="*/ 278 w 410"/>
                  <a:gd name="T85" fmla="*/ 101 h 295"/>
                  <a:gd name="T86" fmla="*/ 307 w 410"/>
                  <a:gd name="T87" fmla="*/ 110 h 295"/>
                  <a:gd name="T88" fmla="*/ 333 w 410"/>
                  <a:gd name="T89" fmla="*/ 118 h 295"/>
                  <a:gd name="T90" fmla="*/ 361 w 410"/>
                  <a:gd name="T91" fmla="*/ 124 h 295"/>
                  <a:gd name="T92" fmla="*/ 390 w 410"/>
                  <a:gd name="T93" fmla="*/ 133 h 295"/>
                  <a:gd name="T94" fmla="*/ 417 w 410"/>
                  <a:gd name="T95" fmla="*/ 141 h 295"/>
                  <a:gd name="T96" fmla="*/ 445 w 410"/>
                  <a:gd name="T97" fmla="*/ 148 h 29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10"/>
                  <a:gd name="T148" fmla="*/ 0 h 295"/>
                  <a:gd name="T149" fmla="*/ 410 w 410"/>
                  <a:gd name="T150" fmla="*/ 295 h 29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10" h="295">
                    <a:moveTo>
                      <a:pt x="360" y="122"/>
                    </a:moveTo>
                    <a:lnTo>
                      <a:pt x="392" y="153"/>
                    </a:lnTo>
                    <a:lnTo>
                      <a:pt x="408" y="197"/>
                    </a:lnTo>
                    <a:lnTo>
                      <a:pt x="410" y="242"/>
                    </a:lnTo>
                    <a:lnTo>
                      <a:pt x="404" y="289"/>
                    </a:lnTo>
                    <a:lnTo>
                      <a:pt x="402" y="293"/>
                    </a:lnTo>
                    <a:lnTo>
                      <a:pt x="398" y="295"/>
                    </a:lnTo>
                    <a:lnTo>
                      <a:pt x="392" y="295"/>
                    </a:lnTo>
                    <a:lnTo>
                      <a:pt x="388" y="295"/>
                    </a:lnTo>
                    <a:lnTo>
                      <a:pt x="388" y="252"/>
                    </a:lnTo>
                    <a:lnTo>
                      <a:pt x="383" y="208"/>
                    </a:lnTo>
                    <a:lnTo>
                      <a:pt x="369" y="169"/>
                    </a:lnTo>
                    <a:lnTo>
                      <a:pt x="340" y="138"/>
                    </a:lnTo>
                    <a:lnTo>
                      <a:pt x="317" y="132"/>
                    </a:lnTo>
                    <a:lnTo>
                      <a:pt x="294" y="128"/>
                    </a:lnTo>
                    <a:lnTo>
                      <a:pt x="273" y="122"/>
                    </a:lnTo>
                    <a:lnTo>
                      <a:pt x="250" y="116"/>
                    </a:lnTo>
                    <a:lnTo>
                      <a:pt x="227" y="110"/>
                    </a:lnTo>
                    <a:lnTo>
                      <a:pt x="206" y="102"/>
                    </a:lnTo>
                    <a:lnTo>
                      <a:pt x="183" y="97"/>
                    </a:lnTo>
                    <a:lnTo>
                      <a:pt x="162" y="89"/>
                    </a:lnTo>
                    <a:lnTo>
                      <a:pt x="142" y="81"/>
                    </a:lnTo>
                    <a:lnTo>
                      <a:pt x="121" y="73"/>
                    </a:lnTo>
                    <a:lnTo>
                      <a:pt x="100" y="63"/>
                    </a:lnTo>
                    <a:lnTo>
                      <a:pt x="79" y="55"/>
                    </a:lnTo>
                    <a:lnTo>
                      <a:pt x="58" y="46"/>
                    </a:lnTo>
                    <a:lnTo>
                      <a:pt x="39" y="36"/>
                    </a:lnTo>
                    <a:lnTo>
                      <a:pt x="18" y="2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27" y="10"/>
                    </a:lnTo>
                    <a:lnTo>
                      <a:pt x="48" y="20"/>
                    </a:lnTo>
                    <a:lnTo>
                      <a:pt x="69" y="30"/>
                    </a:lnTo>
                    <a:lnTo>
                      <a:pt x="91" y="38"/>
                    </a:lnTo>
                    <a:lnTo>
                      <a:pt x="112" y="46"/>
                    </a:lnTo>
                    <a:lnTo>
                      <a:pt x="135" y="53"/>
                    </a:lnTo>
                    <a:lnTo>
                      <a:pt x="156" y="61"/>
                    </a:lnTo>
                    <a:lnTo>
                      <a:pt x="179" y="69"/>
                    </a:lnTo>
                    <a:lnTo>
                      <a:pt x="202" y="77"/>
                    </a:lnTo>
                    <a:lnTo>
                      <a:pt x="225" y="83"/>
                    </a:lnTo>
                    <a:lnTo>
                      <a:pt x="248" y="91"/>
                    </a:lnTo>
                    <a:lnTo>
                      <a:pt x="269" y="97"/>
                    </a:lnTo>
                    <a:lnTo>
                      <a:pt x="292" y="102"/>
                    </a:lnTo>
                    <a:lnTo>
                      <a:pt x="315" y="110"/>
                    </a:lnTo>
                    <a:lnTo>
                      <a:pt x="337" y="116"/>
                    </a:lnTo>
                    <a:lnTo>
                      <a:pt x="360" y="1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1" name="Freeform 84"/>
              <p:cNvSpPr>
                <a:spLocks/>
              </p:cNvSpPr>
              <p:nvPr/>
            </p:nvSpPr>
            <p:spPr bwMode="auto">
              <a:xfrm>
                <a:off x="4437" y="2781"/>
                <a:ext cx="206" cy="198"/>
              </a:xfrm>
              <a:custGeom>
                <a:avLst/>
                <a:gdLst>
                  <a:gd name="T0" fmla="*/ 146 w 166"/>
                  <a:gd name="T1" fmla="*/ 171 h 163"/>
                  <a:gd name="T2" fmla="*/ 134 w 166"/>
                  <a:gd name="T3" fmla="*/ 176 h 163"/>
                  <a:gd name="T4" fmla="*/ 122 w 166"/>
                  <a:gd name="T5" fmla="*/ 179 h 163"/>
                  <a:gd name="T6" fmla="*/ 105 w 166"/>
                  <a:gd name="T7" fmla="*/ 181 h 163"/>
                  <a:gd name="T8" fmla="*/ 93 w 166"/>
                  <a:gd name="T9" fmla="*/ 183 h 163"/>
                  <a:gd name="T10" fmla="*/ 79 w 166"/>
                  <a:gd name="T11" fmla="*/ 186 h 163"/>
                  <a:gd name="T12" fmla="*/ 65 w 166"/>
                  <a:gd name="T13" fmla="*/ 188 h 163"/>
                  <a:gd name="T14" fmla="*/ 51 w 166"/>
                  <a:gd name="T15" fmla="*/ 193 h 163"/>
                  <a:gd name="T16" fmla="*/ 38 w 166"/>
                  <a:gd name="T17" fmla="*/ 198 h 163"/>
                  <a:gd name="T18" fmla="*/ 41 w 166"/>
                  <a:gd name="T19" fmla="*/ 169 h 163"/>
                  <a:gd name="T20" fmla="*/ 34 w 166"/>
                  <a:gd name="T21" fmla="*/ 141 h 163"/>
                  <a:gd name="T22" fmla="*/ 17 w 166"/>
                  <a:gd name="T23" fmla="*/ 114 h 163"/>
                  <a:gd name="T24" fmla="*/ 0 w 166"/>
                  <a:gd name="T25" fmla="*/ 91 h 163"/>
                  <a:gd name="T26" fmla="*/ 2 w 166"/>
                  <a:gd name="T27" fmla="*/ 77 h 163"/>
                  <a:gd name="T28" fmla="*/ 7 w 166"/>
                  <a:gd name="T29" fmla="*/ 64 h 163"/>
                  <a:gd name="T30" fmla="*/ 15 w 166"/>
                  <a:gd name="T31" fmla="*/ 52 h 163"/>
                  <a:gd name="T32" fmla="*/ 25 w 166"/>
                  <a:gd name="T33" fmla="*/ 40 h 163"/>
                  <a:gd name="T34" fmla="*/ 38 w 166"/>
                  <a:gd name="T35" fmla="*/ 30 h 163"/>
                  <a:gd name="T36" fmla="*/ 51 w 166"/>
                  <a:gd name="T37" fmla="*/ 24 h 163"/>
                  <a:gd name="T38" fmla="*/ 65 w 166"/>
                  <a:gd name="T39" fmla="*/ 19 h 163"/>
                  <a:gd name="T40" fmla="*/ 77 w 166"/>
                  <a:gd name="T41" fmla="*/ 15 h 163"/>
                  <a:gd name="T42" fmla="*/ 72 w 166"/>
                  <a:gd name="T43" fmla="*/ 29 h 163"/>
                  <a:gd name="T44" fmla="*/ 67 w 166"/>
                  <a:gd name="T45" fmla="*/ 45 h 163"/>
                  <a:gd name="T46" fmla="*/ 65 w 166"/>
                  <a:gd name="T47" fmla="*/ 62 h 163"/>
                  <a:gd name="T48" fmla="*/ 72 w 166"/>
                  <a:gd name="T49" fmla="*/ 77 h 163"/>
                  <a:gd name="T50" fmla="*/ 88 w 166"/>
                  <a:gd name="T51" fmla="*/ 69 h 163"/>
                  <a:gd name="T52" fmla="*/ 101 w 166"/>
                  <a:gd name="T53" fmla="*/ 62 h 163"/>
                  <a:gd name="T54" fmla="*/ 113 w 166"/>
                  <a:gd name="T55" fmla="*/ 50 h 163"/>
                  <a:gd name="T56" fmla="*/ 127 w 166"/>
                  <a:gd name="T57" fmla="*/ 40 h 163"/>
                  <a:gd name="T58" fmla="*/ 137 w 166"/>
                  <a:gd name="T59" fmla="*/ 29 h 163"/>
                  <a:gd name="T60" fmla="*/ 150 w 166"/>
                  <a:gd name="T61" fmla="*/ 19 h 163"/>
                  <a:gd name="T62" fmla="*/ 163 w 166"/>
                  <a:gd name="T63" fmla="*/ 7 h 163"/>
                  <a:gd name="T64" fmla="*/ 179 w 166"/>
                  <a:gd name="T65" fmla="*/ 0 h 163"/>
                  <a:gd name="T66" fmla="*/ 179 w 166"/>
                  <a:gd name="T67" fmla="*/ 22 h 163"/>
                  <a:gd name="T68" fmla="*/ 186 w 166"/>
                  <a:gd name="T69" fmla="*/ 45 h 163"/>
                  <a:gd name="T70" fmla="*/ 196 w 166"/>
                  <a:gd name="T71" fmla="*/ 69 h 163"/>
                  <a:gd name="T72" fmla="*/ 204 w 166"/>
                  <a:gd name="T73" fmla="*/ 91 h 163"/>
                  <a:gd name="T74" fmla="*/ 206 w 166"/>
                  <a:gd name="T75" fmla="*/ 114 h 163"/>
                  <a:gd name="T76" fmla="*/ 201 w 166"/>
                  <a:gd name="T77" fmla="*/ 136 h 163"/>
                  <a:gd name="T78" fmla="*/ 184 w 166"/>
                  <a:gd name="T79" fmla="*/ 154 h 163"/>
                  <a:gd name="T80" fmla="*/ 146 w 166"/>
                  <a:gd name="T81" fmla="*/ 171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6"/>
                  <a:gd name="T124" fmla="*/ 0 h 163"/>
                  <a:gd name="T125" fmla="*/ 166 w 166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6" h="163">
                    <a:moveTo>
                      <a:pt x="118" y="141"/>
                    </a:moveTo>
                    <a:lnTo>
                      <a:pt x="108" y="145"/>
                    </a:lnTo>
                    <a:lnTo>
                      <a:pt x="98" y="147"/>
                    </a:lnTo>
                    <a:lnTo>
                      <a:pt x="85" y="149"/>
                    </a:lnTo>
                    <a:lnTo>
                      <a:pt x="75" y="151"/>
                    </a:lnTo>
                    <a:lnTo>
                      <a:pt x="64" y="153"/>
                    </a:lnTo>
                    <a:lnTo>
                      <a:pt x="52" y="155"/>
                    </a:lnTo>
                    <a:lnTo>
                      <a:pt x="41" y="159"/>
                    </a:lnTo>
                    <a:lnTo>
                      <a:pt x="31" y="163"/>
                    </a:lnTo>
                    <a:lnTo>
                      <a:pt x="33" y="139"/>
                    </a:lnTo>
                    <a:lnTo>
                      <a:pt x="27" y="116"/>
                    </a:lnTo>
                    <a:lnTo>
                      <a:pt x="14" y="94"/>
                    </a:lnTo>
                    <a:lnTo>
                      <a:pt x="0" y="75"/>
                    </a:lnTo>
                    <a:lnTo>
                      <a:pt x="2" y="63"/>
                    </a:lnTo>
                    <a:lnTo>
                      <a:pt x="6" y="53"/>
                    </a:lnTo>
                    <a:lnTo>
                      <a:pt x="12" y="43"/>
                    </a:lnTo>
                    <a:lnTo>
                      <a:pt x="20" y="33"/>
                    </a:lnTo>
                    <a:lnTo>
                      <a:pt x="31" y="25"/>
                    </a:lnTo>
                    <a:lnTo>
                      <a:pt x="41" y="20"/>
                    </a:lnTo>
                    <a:lnTo>
                      <a:pt x="52" y="16"/>
                    </a:lnTo>
                    <a:lnTo>
                      <a:pt x="62" y="12"/>
                    </a:lnTo>
                    <a:lnTo>
                      <a:pt x="58" y="24"/>
                    </a:lnTo>
                    <a:lnTo>
                      <a:pt x="54" y="37"/>
                    </a:lnTo>
                    <a:lnTo>
                      <a:pt x="52" y="51"/>
                    </a:lnTo>
                    <a:lnTo>
                      <a:pt x="58" y="63"/>
                    </a:lnTo>
                    <a:lnTo>
                      <a:pt x="71" y="57"/>
                    </a:lnTo>
                    <a:lnTo>
                      <a:pt x="81" y="51"/>
                    </a:lnTo>
                    <a:lnTo>
                      <a:pt x="91" y="41"/>
                    </a:lnTo>
                    <a:lnTo>
                      <a:pt x="102" y="33"/>
                    </a:lnTo>
                    <a:lnTo>
                      <a:pt x="110" y="24"/>
                    </a:lnTo>
                    <a:lnTo>
                      <a:pt x="121" y="16"/>
                    </a:lnTo>
                    <a:lnTo>
                      <a:pt x="131" y="6"/>
                    </a:lnTo>
                    <a:lnTo>
                      <a:pt x="144" y="0"/>
                    </a:lnTo>
                    <a:lnTo>
                      <a:pt x="144" y="18"/>
                    </a:lnTo>
                    <a:lnTo>
                      <a:pt x="150" y="37"/>
                    </a:lnTo>
                    <a:lnTo>
                      <a:pt x="158" y="57"/>
                    </a:lnTo>
                    <a:lnTo>
                      <a:pt x="164" y="75"/>
                    </a:lnTo>
                    <a:lnTo>
                      <a:pt x="166" y="94"/>
                    </a:lnTo>
                    <a:lnTo>
                      <a:pt x="162" y="112"/>
                    </a:lnTo>
                    <a:lnTo>
                      <a:pt x="148" y="127"/>
                    </a:lnTo>
                    <a:lnTo>
                      <a:pt x="118" y="141"/>
                    </a:lnTo>
                    <a:close/>
                  </a:path>
                </a:pathLst>
              </a:custGeom>
              <a:solidFill>
                <a:srgbClr val="F2C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2" name="Freeform 85"/>
              <p:cNvSpPr>
                <a:spLocks/>
              </p:cNvSpPr>
              <p:nvPr/>
            </p:nvSpPr>
            <p:spPr bwMode="auto">
              <a:xfrm>
                <a:off x="383" y="2828"/>
                <a:ext cx="2396" cy="942"/>
              </a:xfrm>
              <a:custGeom>
                <a:avLst/>
                <a:gdLst>
                  <a:gd name="T0" fmla="*/ 741 w 1937"/>
                  <a:gd name="T1" fmla="*/ 153 h 775"/>
                  <a:gd name="T2" fmla="*/ 756 w 1937"/>
                  <a:gd name="T3" fmla="*/ 186 h 775"/>
                  <a:gd name="T4" fmla="*/ 746 w 1937"/>
                  <a:gd name="T5" fmla="*/ 188 h 775"/>
                  <a:gd name="T6" fmla="*/ 691 w 1937"/>
                  <a:gd name="T7" fmla="*/ 163 h 775"/>
                  <a:gd name="T8" fmla="*/ 635 w 1937"/>
                  <a:gd name="T9" fmla="*/ 134 h 775"/>
                  <a:gd name="T10" fmla="*/ 570 w 1937"/>
                  <a:gd name="T11" fmla="*/ 119 h 775"/>
                  <a:gd name="T12" fmla="*/ 518 w 1937"/>
                  <a:gd name="T13" fmla="*/ 124 h 775"/>
                  <a:gd name="T14" fmla="*/ 454 w 1937"/>
                  <a:gd name="T15" fmla="*/ 136 h 775"/>
                  <a:gd name="T16" fmla="*/ 375 w 1937"/>
                  <a:gd name="T17" fmla="*/ 158 h 775"/>
                  <a:gd name="T18" fmla="*/ 309 w 1937"/>
                  <a:gd name="T19" fmla="*/ 188 h 775"/>
                  <a:gd name="T20" fmla="*/ 292 w 1937"/>
                  <a:gd name="T21" fmla="*/ 218 h 775"/>
                  <a:gd name="T22" fmla="*/ 299 w 1937"/>
                  <a:gd name="T23" fmla="*/ 246 h 775"/>
                  <a:gd name="T24" fmla="*/ 318 w 1937"/>
                  <a:gd name="T25" fmla="*/ 267 h 775"/>
                  <a:gd name="T26" fmla="*/ 392 w 1937"/>
                  <a:gd name="T27" fmla="*/ 305 h 775"/>
                  <a:gd name="T28" fmla="*/ 498 w 1937"/>
                  <a:gd name="T29" fmla="*/ 357 h 775"/>
                  <a:gd name="T30" fmla="*/ 622 w 1937"/>
                  <a:gd name="T31" fmla="*/ 419 h 775"/>
                  <a:gd name="T32" fmla="*/ 751 w 1937"/>
                  <a:gd name="T33" fmla="*/ 481 h 775"/>
                  <a:gd name="T34" fmla="*/ 870 w 1937"/>
                  <a:gd name="T35" fmla="*/ 541 h 775"/>
                  <a:gd name="T36" fmla="*/ 962 w 1937"/>
                  <a:gd name="T37" fmla="*/ 587 h 775"/>
                  <a:gd name="T38" fmla="*/ 1017 w 1937"/>
                  <a:gd name="T39" fmla="*/ 613 h 775"/>
                  <a:gd name="T40" fmla="*/ 1065 w 1937"/>
                  <a:gd name="T41" fmla="*/ 608 h 775"/>
                  <a:gd name="T42" fmla="*/ 1148 w 1937"/>
                  <a:gd name="T43" fmla="*/ 590 h 775"/>
                  <a:gd name="T44" fmla="*/ 1231 w 1937"/>
                  <a:gd name="T45" fmla="*/ 565 h 775"/>
                  <a:gd name="T46" fmla="*/ 1310 w 1937"/>
                  <a:gd name="T47" fmla="*/ 541 h 775"/>
                  <a:gd name="T48" fmla="*/ 1357 w 1937"/>
                  <a:gd name="T49" fmla="*/ 511 h 775"/>
                  <a:gd name="T50" fmla="*/ 1354 w 1937"/>
                  <a:gd name="T51" fmla="*/ 475 h 775"/>
                  <a:gd name="T52" fmla="*/ 1336 w 1937"/>
                  <a:gd name="T53" fmla="*/ 444 h 775"/>
                  <a:gd name="T54" fmla="*/ 1305 w 1937"/>
                  <a:gd name="T55" fmla="*/ 436 h 775"/>
                  <a:gd name="T56" fmla="*/ 1122 w 1937"/>
                  <a:gd name="T57" fmla="*/ 357 h 775"/>
                  <a:gd name="T58" fmla="*/ 1181 w 1937"/>
                  <a:gd name="T59" fmla="*/ 374 h 775"/>
                  <a:gd name="T60" fmla="*/ 1243 w 1937"/>
                  <a:gd name="T61" fmla="*/ 387 h 775"/>
                  <a:gd name="T62" fmla="*/ 1307 w 1937"/>
                  <a:gd name="T63" fmla="*/ 394 h 775"/>
                  <a:gd name="T64" fmla="*/ 1369 w 1937"/>
                  <a:gd name="T65" fmla="*/ 396 h 775"/>
                  <a:gd name="T66" fmla="*/ 1434 w 1937"/>
                  <a:gd name="T67" fmla="*/ 391 h 775"/>
                  <a:gd name="T68" fmla="*/ 1493 w 1937"/>
                  <a:gd name="T69" fmla="*/ 379 h 775"/>
                  <a:gd name="T70" fmla="*/ 1552 w 1937"/>
                  <a:gd name="T71" fmla="*/ 360 h 775"/>
                  <a:gd name="T72" fmla="*/ 1607 w 1937"/>
                  <a:gd name="T73" fmla="*/ 329 h 775"/>
                  <a:gd name="T74" fmla="*/ 1651 w 1937"/>
                  <a:gd name="T75" fmla="*/ 282 h 775"/>
                  <a:gd name="T76" fmla="*/ 1664 w 1937"/>
                  <a:gd name="T77" fmla="*/ 225 h 775"/>
                  <a:gd name="T78" fmla="*/ 1664 w 1937"/>
                  <a:gd name="T79" fmla="*/ 201 h 775"/>
                  <a:gd name="T80" fmla="*/ 1682 w 1937"/>
                  <a:gd name="T81" fmla="*/ 191 h 775"/>
                  <a:gd name="T82" fmla="*/ 1625 w 1937"/>
                  <a:gd name="T83" fmla="*/ 942 h 775"/>
                  <a:gd name="T84" fmla="*/ 570 w 1937"/>
                  <a:gd name="T85" fmla="*/ 0 h 775"/>
                  <a:gd name="T86" fmla="*/ 580 w 1937"/>
                  <a:gd name="T87" fmla="*/ 60 h 775"/>
                  <a:gd name="T88" fmla="*/ 627 w 1937"/>
                  <a:gd name="T89" fmla="*/ 91 h 775"/>
                  <a:gd name="T90" fmla="*/ 689 w 1937"/>
                  <a:gd name="T91" fmla="*/ 109 h 775"/>
                  <a:gd name="T92" fmla="*/ 743 w 1937"/>
                  <a:gd name="T93" fmla="*/ 134 h 7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37"/>
                  <a:gd name="T142" fmla="*/ 0 h 775"/>
                  <a:gd name="T143" fmla="*/ 1937 w 1937"/>
                  <a:gd name="T144" fmla="*/ 775 h 77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37" h="775">
                    <a:moveTo>
                      <a:pt x="601" y="110"/>
                    </a:moveTo>
                    <a:lnTo>
                      <a:pt x="599" y="126"/>
                    </a:lnTo>
                    <a:lnTo>
                      <a:pt x="603" y="141"/>
                    </a:lnTo>
                    <a:lnTo>
                      <a:pt x="611" y="153"/>
                    </a:lnTo>
                    <a:lnTo>
                      <a:pt x="624" y="163"/>
                    </a:lnTo>
                    <a:lnTo>
                      <a:pt x="603" y="155"/>
                    </a:lnTo>
                    <a:lnTo>
                      <a:pt x="582" y="145"/>
                    </a:lnTo>
                    <a:lnTo>
                      <a:pt x="559" y="134"/>
                    </a:lnTo>
                    <a:lnTo>
                      <a:pt x="536" y="120"/>
                    </a:lnTo>
                    <a:lnTo>
                      <a:pt x="513" y="110"/>
                    </a:lnTo>
                    <a:lnTo>
                      <a:pt x="488" y="102"/>
                    </a:lnTo>
                    <a:lnTo>
                      <a:pt x="461" y="98"/>
                    </a:lnTo>
                    <a:lnTo>
                      <a:pt x="434" y="100"/>
                    </a:lnTo>
                    <a:lnTo>
                      <a:pt x="419" y="102"/>
                    </a:lnTo>
                    <a:lnTo>
                      <a:pt x="396" y="108"/>
                    </a:lnTo>
                    <a:lnTo>
                      <a:pt x="367" y="112"/>
                    </a:lnTo>
                    <a:lnTo>
                      <a:pt x="336" y="120"/>
                    </a:lnTo>
                    <a:lnTo>
                      <a:pt x="303" y="130"/>
                    </a:lnTo>
                    <a:lnTo>
                      <a:pt x="273" y="141"/>
                    </a:lnTo>
                    <a:lnTo>
                      <a:pt x="250" y="155"/>
                    </a:lnTo>
                    <a:lnTo>
                      <a:pt x="236" y="171"/>
                    </a:lnTo>
                    <a:lnTo>
                      <a:pt x="236" y="179"/>
                    </a:lnTo>
                    <a:lnTo>
                      <a:pt x="240" y="190"/>
                    </a:lnTo>
                    <a:lnTo>
                      <a:pt x="242" y="202"/>
                    </a:lnTo>
                    <a:lnTo>
                      <a:pt x="242" y="210"/>
                    </a:lnTo>
                    <a:lnTo>
                      <a:pt x="257" y="220"/>
                    </a:lnTo>
                    <a:lnTo>
                      <a:pt x="284" y="234"/>
                    </a:lnTo>
                    <a:lnTo>
                      <a:pt x="317" y="251"/>
                    </a:lnTo>
                    <a:lnTo>
                      <a:pt x="357" y="271"/>
                    </a:lnTo>
                    <a:lnTo>
                      <a:pt x="403" y="294"/>
                    </a:lnTo>
                    <a:lnTo>
                      <a:pt x="451" y="320"/>
                    </a:lnTo>
                    <a:lnTo>
                      <a:pt x="503" y="345"/>
                    </a:lnTo>
                    <a:lnTo>
                      <a:pt x="555" y="371"/>
                    </a:lnTo>
                    <a:lnTo>
                      <a:pt x="607" y="396"/>
                    </a:lnTo>
                    <a:lnTo>
                      <a:pt x="657" y="422"/>
                    </a:lnTo>
                    <a:lnTo>
                      <a:pt x="703" y="445"/>
                    </a:lnTo>
                    <a:lnTo>
                      <a:pt x="745" y="465"/>
                    </a:lnTo>
                    <a:lnTo>
                      <a:pt x="778" y="483"/>
                    </a:lnTo>
                    <a:lnTo>
                      <a:pt x="805" y="495"/>
                    </a:lnTo>
                    <a:lnTo>
                      <a:pt x="822" y="504"/>
                    </a:lnTo>
                    <a:lnTo>
                      <a:pt x="828" y="506"/>
                    </a:lnTo>
                    <a:lnTo>
                      <a:pt x="861" y="500"/>
                    </a:lnTo>
                    <a:lnTo>
                      <a:pt x="897" y="493"/>
                    </a:lnTo>
                    <a:lnTo>
                      <a:pt x="928" y="485"/>
                    </a:lnTo>
                    <a:lnTo>
                      <a:pt x="961" y="475"/>
                    </a:lnTo>
                    <a:lnTo>
                      <a:pt x="995" y="465"/>
                    </a:lnTo>
                    <a:lnTo>
                      <a:pt x="1028" y="455"/>
                    </a:lnTo>
                    <a:lnTo>
                      <a:pt x="1059" y="445"/>
                    </a:lnTo>
                    <a:lnTo>
                      <a:pt x="1093" y="436"/>
                    </a:lnTo>
                    <a:lnTo>
                      <a:pt x="1097" y="420"/>
                    </a:lnTo>
                    <a:lnTo>
                      <a:pt x="1097" y="406"/>
                    </a:lnTo>
                    <a:lnTo>
                      <a:pt x="1095" y="391"/>
                    </a:lnTo>
                    <a:lnTo>
                      <a:pt x="1089" y="377"/>
                    </a:lnTo>
                    <a:lnTo>
                      <a:pt x="1080" y="365"/>
                    </a:lnTo>
                    <a:lnTo>
                      <a:pt x="1068" y="361"/>
                    </a:lnTo>
                    <a:lnTo>
                      <a:pt x="1055" y="359"/>
                    </a:lnTo>
                    <a:lnTo>
                      <a:pt x="1043" y="357"/>
                    </a:lnTo>
                    <a:lnTo>
                      <a:pt x="907" y="294"/>
                    </a:lnTo>
                    <a:lnTo>
                      <a:pt x="930" y="302"/>
                    </a:lnTo>
                    <a:lnTo>
                      <a:pt x="955" y="308"/>
                    </a:lnTo>
                    <a:lnTo>
                      <a:pt x="980" y="314"/>
                    </a:lnTo>
                    <a:lnTo>
                      <a:pt x="1005" y="318"/>
                    </a:lnTo>
                    <a:lnTo>
                      <a:pt x="1030" y="322"/>
                    </a:lnTo>
                    <a:lnTo>
                      <a:pt x="1057" y="324"/>
                    </a:lnTo>
                    <a:lnTo>
                      <a:pt x="1082" y="326"/>
                    </a:lnTo>
                    <a:lnTo>
                      <a:pt x="1107" y="326"/>
                    </a:lnTo>
                    <a:lnTo>
                      <a:pt x="1132" y="326"/>
                    </a:lnTo>
                    <a:lnTo>
                      <a:pt x="1159" y="322"/>
                    </a:lnTo>
                    <a:lnTo>
                      <a:pt x="1184" y="318"/>
                    </a:lnTo>
                    <a:lnTo>
                      <a:pt x="1207" y="312"/>
                    </a:lnTo>
                    <a:lnTo>
                      <a:pt x="1232" y="304"/>
                    </a:lnTo>
                    <a:lnTo>
                      <a:pt x="1255" y="296"/>
                    </a:lnTo>
                    <a:lnTo>
                      <a:pt x="1278" y="285"/>
                    </a:lnTo>
                    <a:lnTo>
                      <a:pt x="1299" y="271"/>
                    </a:lnTo>
                    <a:lnTo>
                      <a:pt x="1322" y="253"/>
                    </a:lnTo>
                    <a:lnTo>
                      <a:pt x="1335" y="232"/>
                    </a:lnTo>
                    <a:lnTo>
                      <a:pt x="1341" y="208"/>
                    </a:lnTo>
                    <a:lnTo>
                      <a:pt x="1345" y="185"/>
                    </a:lnTo>
                    <a:lnTo>
                      <a:pt x="1345" y="175"/>
                    </a:lnTo>
                    <a:lnTo>
                      <a:pt x="1345" y="165"/>
                    </a:lnTo>
                    <a:lnTo>
                      <a:pt x="1349" y="159"/>
                    </a:lnTo>
                    <a:lnTo>
                      <a:pt x="1360" y="157"/>
                    </a:lnTo>
                    <a:lnTo>
                      <a:pt x="1937" y="422"/>
                    </a:lnTo>
                    <a:lnTo>
                      <a:pt x="1314" y="775"/>
                    </a:lnTo>
                    <a:lnTo>
                      <a:pt x="0" y="136"/>
                    </a:lnTo>
                    <a:lnTo>
                      <a:pt x="461" y="0"/>
                    </a:lnTo>
                    <a:lnTo>
                      <a:pt x="461" y="30"/>
                    </a:lnTo>
                    <a:lnTo>
                      <a:pt x="469" y="49"/>
                    </a:lnTo>
                    <a:lnTo>
                      <a:pt x="486" y="63"/>
                    </a:lnTo>
                    <a:lnTo>
                      <a:pt x="507" y="75"/>
                    </a:lnTo>
                    <a:lnTo>
                      <a:pt x="532" y="83"/>
                    </a:lnTo>
                    <a:lnTo>
                      <a:pt x="557" y="90"/>
                    </a:lnTo>
                    <a:lnTo>
                      <a:pt x="580" y="98"/>
                    </a:lnTo>
                    <a:lnTo>
                      <a:pt x="601" y="110"/>
                    </a:lnTo>
                    <a:close/>
                  </a:path>
                </a:pathLst>
              </a:custGeom>
              <a:solidFill>
                <a:srgbClr val="A8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3" name="Freeform 86"/>
              <p:cNvSpPr>
                <a:spLocks/>
              </p:cNvSpPr>
              <p:nvPr/>
            </p:nvSpPr>
            <p:spPr bwMode="auto">
              <a:xfrm>
                <a:off x="4192" y="2857"/>
                <a:ext cx="115" cy="45"/>
              </a:xfrm>
              <a:custGeom>
                <a:avLst/>
                <a:gdLst>
                  <a:gd name="T0" fmla="*/ 115 w 93"/>
                  <a:gd name="T1" fmla="*/ 40 h 37"/>
                  <a:gd name="T2" fmla="*/ 98 w 93"/>
                  <a:gd name="T3" fmla="*/ 43 h 37"/>
                  <a:gd name="T4" fmla="*/ 79 w 93"/>
                  <a:gd name="T5" fmla="*/ 43 h 37"/>
                  <a:gd name="T6" fmla="*/ 59 w 93"/>
                  <a:gd name="T7" fmla="*/ 45 h 37"/>
                  <a:gd name="T8" fmla="*/ 38 w 93"/>
                  <a:gd name="T9" fmla="*/ 43 h 37"/>
                  <a:gd name="T10" fmla="*/ 22 w 93"/>
                  <a:gd name="T11" fmla="*/ 40 h 37"/>
                  <a:gd name="T12" fmla="*/ 10 w 93"/>
                  <a:gd name="T13" fmla="*/ 30 h 37"/>
                  <a:gd name="T14" fmla="*/ 0 w 93"/>
                  <a:gd name="T15" fmla="*/ 18 h 37"/>
                  <a:gd name="T16" fmla="*/ 0 w 93"/>
                  <a:gd name="T17" fmla="*/ 0 h 37"/>
                  <a:gd name="T18" fmla="*/ 115 w 93"/>
                  <a:gd name="T19" fmla="*/ 4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37"/>
                  <a:gd name="T32" fmla="*/ 93 w 93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37">
                    <a:moveTo>
                      <a:pt x="93" y="33"/>
                    </a:moveTo>
                    <a:lnTo>
                      <a:pt x="79" y="35"/>
                    </a:lnTo>
                    <a:lnTo>
                      <a:pt x="64" y="35"/>
                    </a:lnTo>
                    <a:lnTo>
                      <a:pt x="48" y="37"/>
                    </a:lnTo>
                    <a:lnTo>
                      <a:pt x="31" y="35"/>
                    </a:lnTo>
                    <a:lnTo>
                      <a:pt x="18" y="33"/>
                    </a:lnTo>
                    <a:lnTo>
                      <a:pt x="8" y="2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93" y="33"/>
                    </a:lnTo>
                    <a:close/>
                  </a:path>
                </a:pathLst>
              </a:custGeom>
              <a:solidFill>
                <a:srgbClr val="A8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4" name="Freeform 87"/>
              <p:cNvSpPr>
                <a:spLocks/>
              </p:cNvSpPr>
              <p:nvPr/>
            </p:nvSpPr>
            <p:spPr bwMode="auto">
              <a:xfrm>
                <a:off x="794" y="2986"/>
                <a:ext cx="799" cy="350"/>
              </a:xfrm>
              <a:custGeom>
                <a:avLst/>
                <a:gdLst>
                  <a:gd name="T0" fmla="*/ 799 w 646"/>
                  <a:gd name="T1" fmla="*/ 290 h 288"/>
                  <a:gd name="T2" fmla="*/ 778 w 646"/>
                  <a:gd name="T3" fmla="*/ 295 h 288"/>
                  <a:gd name="T4" fmla="*/ 758 w 646"/>
                  <a:gd name="T5" fmla="*/ 303 h 288"/>
                  <a:gd name="T6" fmla="*/ 737 w 646"/>
                  <a:gd name="T7" fmla="*/ 310 h 288"/>
                  <a:gd name="T8" fmla="*/ 719 w 646"/>
                  <a:gd name="T9" fmla="*/ 317 h 288"/>
                  <a:gd name="T10" fmla="*/ 699 w 646"/>
                  <a:gd name="T11" fmla="*/ 323 h 288"/>
                  <a:gd name="T12" fmla="*/ 680 w 646"/>
                  <a:gd name="T13" fmla="*/ 333 h 288"/>
                  <a:gd name="T14" fmla="*/ 660 w 646"/>
                  <a:gd name="T15" fmla="*/ 340 h 288"/>
                  <a:gd name="T16" fmla="*/ 642 w 646"/>
                  <a:gd name="T17" fmla="*/ 350 h 288"/>
                  <a:gd name="T18" fmla="*/ 0 w 646"/>
                  <a:gd name="T19" fmla="*/ 40 h 288"/>
                  <a:gd name="T20" fmla="*/ 17 w 646"/>
                  <a:gd name="T21" fmla="*/ 33 h 288"/>
                  <a:gd name="T22" fmla="*/ 43 w 646"/>
                  <a:gd name="T23" fmla="*/ 26 h 288"/>
                  <a:gd name="T24" fmla="*/ 72 w 646"/>
                  <a:gd name="T25" fmla="*/ 18 h 288"/>
                  <a:gd name="T26" fmla="*/ 100 w 646"/>
                  <a:gd name="T27" fmla="*/ 11 h 288"/>
                  <a:gd name="T28" fmla="*/ 129 w 646"/>
                  <a:gd name="T29" fmla="*/ 7 h 288"/>
                  <a:gd name="T30" fmla="*/ 152 w 646"/>
                  <a:gd name="T31" fmla="*/ 2 h 288"/>
                  <a:gd name="T32" fmla="*/ 167 w 646"/>
                  <a:gd name="T33" fmla="*/ 0 h 288"/>
                  <a:gd name="T34" fmla="*/ 172 w 646"/>
                  <a:gd name="T35" fmla="*/ 0 h 288"/>
                  <a:gd name="T36" fmla="*/ 799 w 646"/>
                  <a:gd name="T37" fmla="*/ 290 h 2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46"/>
                  <a:gd name="T58" fmla="*/ 0 h 288"/>
                  <a:gd name="T59" fmla="*/ 646 w 646"/>
                  <a:gd name="T60" fmla="*/ 288 h 2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46" h="288">
                    <a:moveTo>
                      <a:pt x="646" y="239"/>
                    </a:moveTo>
                    <a:lnTo>
                      <a:pt x="629" y="243"/>
                    </a:lnTo>
                    <a:lnTo>
                      <a:pt x="613" y="249"/>
                    </a:lnTo>
                    <a:lnTo>
                      <a:pt x="596" y="255"/>
                    </a:lnTo>
                    <a:lnTo>
                      <a:pt x="581" y="261"/>
                    </a:lnTo>
                    <a:lnTo>
                      <a:pt x="565" y="266"/>
                    </a:lnTo>
                    <a:lnTo>
                      <a:pt x="550" y="274"/>
                    </a:lnTo>
                    <a:lnTo>
                      <a:pt x="534" y="280"/>
                    </a:lnTo>
                    <a:lnTo>
                      <a:pt x="519" y="288"/>
                    </a:lnTo>
                    <a:lnTo>
                      <a:pt x="0" y="33"/>
                    </a:lnTo>
                    <a:lnTo>
                      <a:pt x="14" y="27"/>
                    </a:lnTo>
                    <a:lnTo>
                      <a:pt x="35" y="21"/>
                    </a:lnTo>
                    <a:lnTo>
                      <a:pt x="58" y="15"/>
                    </a:lnTo>
                    <a:lnTo>
                      <a:pt x="81" y="9"/>
                    </a:lnTo>
                    <a:lnTo>
                      <a:pt x="104" y="6"/>
                    </a:lnTo>
                    <a:lnTo>
                      <a:pt x="123" y="2"/>
                    </a:lnTo>
                    <a:lnTo>
                      <a:pt x="135" y="0"/>
                    </a:lnTo>
                    <a:lnTo>
                      <a:pt x="139" y="0"/>
                    </a:lnTo>
                    <a:lnTo>
                      <a:pt x="646" y="2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5" name="Freeform 88"/>
              <p:cNvSpPr>
                <a:spLocks/>
              </p:cNvSpPr>
              <p:nvPr/>
            </p:nvSpPr>
            <p:spPr bwMode="auto">
              <a:xfrm>
                <a:off x="1183" y="2986"/>
                <a:ext cx="804" cy="206"/>
              </a:xfrm>
              <a:custGeom>
                <a:avLst/>
                <a:gdLst>
                  <a:gd name="T0" fmla="*/ 419 w 650"/>
                  <a:gd name="T1" fmla="*/ 168 h 170"/>
                  <a:gd name="T2" fmla="*/ 454 w 650"/>
                  <a:gd name="T3" fmla="*/ 168 h 170"/>
                  <a:gd name="T4" fmla="*/ 485 w 650"/>
                  <a:gd name="T5" fmla="*/ 166 h 170"/>
                  <a:gd name="T6" fmla="*/ 518 w 650"/>
                  <a:gd name="T7" fmla="*/ 161 h 170"/>
                  <a:gd name="T8" fmla="*/ 552 w 650"/>
                  <a:gd name="T9" fmla="*/ 156 h 170"/>
                  <a:gd name="T10" fmla="*/ 583 w 650"/>
                  <a:gd name="T11" fmla="*/ 151 h 170"/>
                  <a:gd name="T12" fmla="*/ 616 w 650"/>
                  <a:gd name="T13" fmla="*/ 144 h 170"/>
                  <a:gd name="T14" fmla="*/ 647 w 650"/>
                  <a:gd name="T15" fmla="*/ 139 h 170"/>
                  <a:gd name="T16" fmla="*/ 680 w 650"/>
                  <a:gd name="T17" fmla="*/ 135 h 170"/>
                  <a:gd name="T18" fmla="*/ 706 w 650"/>
                  <a:gd name="T19" fmla="*/ 124 h 170"/>
                  <a:gd name="T20" fmla="*/ 719 w 650"/>
                  <a:gd name="T21" fmla="*/ 102 h 170"/>
                  <a:gd name="T22" fmla="*/ 727 w 650"/>
                  <a:gd name="T23" fmla="*/ 78 h 170"/>
                  <a:gd name="T24" fmla="*/ 735 w 650"/>
                  <a:gd name="T25" fmla="*/ 57 h 170"/>
                  <a:gd name="T26" fmla="*/ 750 w 650"/>
                  <a:gd name="T27" fmla="*/ 50 h 170"/>
                  <a:gd name="T28" fmla="*/ 773 w 650"/>
                  <a:gd name="T29" fmla="*/ 45 h 170"/>
                  <a:gd name="T30" fmla="*/ 794 w 650"/>
                  <a:gd name="T31" fmla="*/ 45 h 170"/>
                  <a:gd name="T32" fmla="*/ 804 w 650"/>
                  <a:gd name="T33" fmla="*/ 45 h 170"/>
                  <a:gd name="T34" fmla="*/ 804 w 650"/>
                  <a:gd name="T35" fmla="*/ 64 h 170"/>
                  <a:gd name="T36" fmla="*/ 802 w 650"/>
                  <a:gd name="T37" fmla="*/ 80 h 170"/>
                  <a:gd name="T38" fmla="*/ 797 w 650"/>
                  <a:gd name="T39" fmla="*/ 99 h 170"/>
                  <a:gd name="T40" fmla="*/ 789 w 650"/>
                  <a:gd name="T41" fmla="*/ 116 h 170"/>
                  <a:gd name="T42" fmla="*/ 778 w 650"/>
                  <a:gd name="T43" fmla="*/ 131 h 170"/>
                  <a:gd name="T44" fmla="*/ 766 w 650"/>
                  <a:gd name="T45" fmla="*/ 144 h 170"/>
                  <a:gd name="T46" fmla="*/ 750 w 650"/>
                  <a:gd name="T47" fmla="*/ 156 h 170"/>
                  <a:gd name="T48" fmla="*/ 732 w 650"/>
                  <a:gd name="T49" fmla="*/ 168 h 170"/>
                  <a:gd name="T50" fmla="*/ 714 w 650"/>
                  <a:gd name="T51" fmla="*/ 176 h 170"/>
                  <a:gd name="T52" fmla="*/ 693 w 650"/>
                  <a:gd name="T53" fmla="*/ 183 h 170"/>
                  <a:gd name="T54" fmla="*/ 668 w 650"/>
                  <a:gd name="T55" fmla="*/ 193 h 170"/>
                  <a:gd name="T56" fmla="*/ 639 w 650"/>
                  <a:gd name="T57" fmla="*/ 199 h 170"/>
                  <a:gd name="T58" fmla="*/ 602 w 650"/>
                  <a:gd name="T59" fmla="*/ 204 h 170"/>
                  <a:gd name="T60" fmla="*/ 562 w 650"/>
                  <a:gd name="T61" fmla="*/ 206 h 170"/>
                  <a:gd name="T62" fmla="*/ 512 w 650"/>
                  <a:gd name="T63" fmla="*/ 204 h 170"/>
                  <a:gd name="T64" fmla="*/ 459 w 650"/>
                  <a:gd name="T65" fmla="*/ 196 h 170"/>
                  <a:gd name="T66" fmla="*/ 426 w 650"/>
                  <a:gd name="T67" fmla="*/ 190 h 170"/>
                  <a:gd name="T68" fmla="*/ 391 w 650"/>
                  <a:gd name="T69" fmla="*/ 185 h 170"/>
                  <a:gd name="T70" fmla="*/ 360 w 650"/>
                  <a:gd name="T71" fmla="*/ 178 h 170"/>
                  <a:gd name="T72" fmla="*/ 333 w 650"/>
                  <a:gd name="T73" fmla="*/ 168 h 170"/>
                  <a:gd name="T74" fmla="*/ 304 w 650"/>
                  <a:gd name="T75" fmla="*/ 161 h 170"/>
                  <a:gd name="T76" fmla="*/ 276 w 650"/>
                  <a:gd name="T77" fmla="*/ 151 h 170"/>
                  <a:gd name="T78" fmla="*/ 250 w 650"/>
                  <a:gd name="T79" fmla="*/ 142 h 170"/>
                  <a:gd name="T80" fmla="*/ 221 w 650"/>
                  <a:gd name="T81" fmla="*/ 131 h 170"/>
                  <a:gd name="T82" fmla="*/ 195 w 650"/>
                  <a:gd name="T83" fmla="*/ 121 h 170"/>
                  <a:gd name="T84" fmla="*/ 172 w 650"/>
                  <a:gd name="T85" fmla="*/ 109 h 170"/>
                  <a:gd name="T86" fmla="*/ 146 w 650"/>
                  <a:gd name="T87" fmla="*/ 97 h 170"/>
                  <a:gd name="T88" fmla="*/ 121 w 650"/>
                  <a:gd name="T89" fmla="*/ 82 h 170"/>
                  <a:gd name="T90" fmla="*/ 98 w 650"/>
                  <a:gd name="T91" fmla="*/ 71 h 170"/>
                  <a:gd name="T92" fmla="*/ 72 w 650"/>
                  <a:gd name="T93" fmla="*/ 57 h 170"/>
                  <a:gd name="T94" fmla="*/ 48 w 650"/>
                  <a:gd name="T95" fmla="*/ 40 h 170"/>
                  <a:gd name="T96" fmla="*/ 22 w 650"/>
                  <a:gd name="T97" fmla="*/ 25 h 170"/>
                  <a:gd name="T98" fmla="*/ 0 w 650"/>
                  <a:gd name="T99" fmla="*/ 0 h 170"/>
                  <a:gd name="T100" fmla="*/ 419 w 650"/>
                  <a:gd name="T101" fmla="*/ 168 h 1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50"/>
                  <a:gd name="T154" fmla="*/ 0 h 170"/>
                  <a:gd name="T155" fmla="*/ 650 w 650"/>
                  <a:gd name="T156" fmla="*/ 170 h 1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50" h="170">
                    <a:moveTo>
                      <a:pt x="339" y="139"/>
                    </a:moveTo>
                    <a:lnTo>
                      <a:pt x="367" y="139"/>
                    </a:lnTo>
                    <a:lnTo>
                      <a:pt x="392" y="137"/>
                    </a:lnTo>
                    <a:lnTo>
                      <a:pt x="419" y="133"/>
                    </a:lnTo>
                    <a:lnTo>
                      <a:pt x="446" y="129"/>
                    </a:lnTo>
                    <a:lnTo>
                      <a:pt x="471" y="125"/>
                    </a:lnTo>
                    <a:lnTo>
                      <a:pt x="498" y="119"/>
                    </a:lnTo>
                    <a:lnTo>
                      <a:pt x="523" y="115"/>
                    </a:lnTo>
                    <a:lnTo>
                      <a:pt x="550" y="111"/>
                    </a:lnTo>
                    <a:lnTo>
                      <a:pt x="571" y="102"/>
                    </a:lnTo>
                    <a:lnTo>
                      <a:pt x="581" y="84"/>
                    </a:lnTo>
                    <a:lnTo>
                      <a:pt x="588" y="64"/>
                    </a:lnTo>
                    <a:lnTo>
                      <a:pt x="594" y="47"/>
                    </a:lnTo>
                    <a:lnTo>
                      <a:pt x="606" y="41"/>
                    </a:lnTo>
                    <a:lnTo>
                      <a:pt x="625" y="37"/>
                    </a:lnTo>
                    <a:lnTo>
                      <a:pt x="642" y="37"/>
                    </a:lnTo>
                    <a:lnTo>
                      <a:pt x="650" y="37"/>
                    </a:lnTo>
                    <a:lnTo>
                      <a:pt x="650" y="53"/>
                    </a:lnTo>
                    <a:lnTo>
                      <a:pt x="648" y="66"/>
                    </a:lnTo>
                    <a:lnTo>
                      <a:pt x="644" y="82"/>
                    </a:lnTo>
                    <a:lnTo>
                      <a:pt x="638" y="96"/>
                    </a:lnTo>
                    <a:lnTo>
                      <a:pt x="629" y="108"/>
                    </a:lnTo>
                    <a:lnTo>
                      <a:pt x="619" y="119"/>
                    </a:lnTo>
                    <a:lnTo>
                      <a:pt x="606" y="129"/>
                    </a:lnTo>
                    <a:lnTo>
                      <a:pt x="592" y="139"/>
                    </a:lnTo>
                    <a:lnTo>
                      <a:pt x="577" y="145"/>
                    </a:lnTo>
                    <a:lnTo>
                      <a:pt x="560" y="151"/>
                    </a:lnTo>
                    <a:lnTo>
                      <a:pt x="540" y="159"/>
                    </a:lnTo>
                    <a:lnTo>
                      <a:pt x="517" y="164"/>
                    </a:lnTo>
                    <a:lnTo>
                      <a:pt x="487" y="168"/>
                    </a:lnTo>
                    <a:lnTo>
                      <a:pt x="454" y="170"/>
                    </a:lnTo>
                    <a:lnTo>
                      <a:pt x="414" y="168"/>
                    </a:lnTo>
                    <a:lnTo>
                      <a:pt x="371" y="162"/>
                    </a:lnTo>
                    <a:lnTo>
                      <a:pt x="344" y="157"/>
                    </a:lnTo>
                    <a:lnTo>
                      <a:pt x="316" y="153"/>
                    </a:lnTo>
                    <a:lnTo>
                      <a:pt x="291" y="147"/>
                    </a:lnTo>
                    <a:lnTo>
                      <a:pt x="269" y="139"/>
                    </a:lnTo>
                    <a:lnTo>
                      <a:pt x="246" y="133"/>
                    </a:lnTo>
                    <a:lnTo>
                      <a:pt x="223" y="125"/>
                    </a:lnTo>
                    <a:lnTo>
                      <a:pt x="202" y="117"/>
                    </a:lnTo>
                    <a:lnTo>
                      <a:pt x="179" y="108"/>
                    </a:lnTo>
                    <a:lnTo>
                      <a:pt x="158" y="100"/>
                    </a:lnTo>
                    <a:lnTo>
                      <a:pt x="139" y="90"/>
                    </a:lnTo>
                    <a:lnTo>
                      <a:pt x="118" y="80"/>
                    </a:lnTo>
                    <a:lnTo>
                      <a:pt x="98" y="68"/>
                    </a:lnTo>
                    <a:lnTo>
                      <a:pt x="79" y="59"/>
                    </a:lnTo>
                    <a:lnTo>
                      <a:pt x="58" y="47"/>
                    </a:lnTo>
                    <a:lnTo>
                      <a:pt x="39" y="33"/>
                    </a:lnTo>
                    <a:lnTo>
                      <a:pt x="18" y="21"/>
                    </a:lnTo>
                    <a:lnTo>
                      <a:pt x="0" y="0"/>
                    </a:lnTo>
                    <a:lnTo>
                      <a:pt x="339" y="139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6" name="Freeform 89"/>
              <p:cNvSpPr>
                <a:spLocks/>
              </p:cNvSpPr>
              <p:nvPr/>
            </p:nvSpPr>
            <p:spPr bwMode="auto">
              <a:xfrm>
                <a:off x="2168" y="2991"/>
                <a:ext cx="730" cy="169"/>
              </a:xfrm>
              <a:custGeom>
                <a:avLst/>
                <a:gdLst>
                  <a:gd name="T0" fmla="*/ 0 w 590"/>
                  <a:gd name="T1" fmla="*/ 16 h 139"/>
                  <a:gd name="T2" fmla="*/ 98 w 590"/>
                  <a:gd name="T3" fmla="*/ 0 h 139"/>
                  <a:gd name="T4" fmla="*/ 131 w 590"/>
                  <a:gd name="T5" fmla="*/ 30 h 139"/>
                  <a:gd name="T6" fmla="*/ 168 w 590"/>
                  <a:gd name="T7" fmla="*/ 55 h 139"/>
                  <a:gd name="T8" fmla="*/ 207 w 590"/>
                  <a:gd name="T9" fmla="*/ 78 h 139"/>
                  <a:gd name="T10" fmla="*/ 247 w 590"/>
                  <a:gd name="T11" fmla="*/ 95 h 139"/>
                  <a:gd name="T12" fmla="*/ 290 w 590"/>
                  <a:gd name="T13" fmla="*/ 107 h 139"/>
                  <a:gd name="T14" fmla="*/ 335 w 590"/>
                  <a:gd name="T15" fmla="*/ 117 h 139"/>
                  <a:gd name="T16" fmla="*/ 379 w 590"/>
                  <a:gd name="T17" fmla="*/ 124 h 139"/>
                  <a:gd name="T18" fmla="*/ 426 w 590"/>
                  <a:gd name="T19" fmla="*/ 124 h 139"/>
                  <a:gd name="T20" fmla="*/ 473 w 590"/>
                  <a:gd name="T21" fmla="*/ 122 h 139"/>
                  <a:gd name="T22" fmla="*/ 516 w 590"/>
                  <a:gd name="T23" fmla="*/ 119 h 139"/>
                  <a:gd name="T24" fmla="*/ 554 w 590"/>
                  <a:gd name="T25" fmla="*/ 117 h 139"/>
                  <a:gd name="T26" fmla="*/ 590 w 590"/>
                  <a:gd name="T27" fmla="*/ 112 h 139"/>
                  <a:gd name="T28" fmla="*/ 627 w 590"/>
                  <a:gd name="T29" fmla="*/ 107 h 139"/>
                  <a:gd name="T30" fmla="*/ 661 w 590"/>
                  <a:gd name="T31" fmla="*/ 100 h 139"/>
                  <a:gd name="T32" fmla="*/ 694 w 590"/>
                  <a:gd name="T33" fmla="*/ 90 h 139"/>
                  <a:gd name="T34" fmla="*/ 730 w 590"/>
                  <a:gd name="T35" fmla="*/ 80 h 139"/>
                  <a:gd name="T36" fmla="*/ 704 w 590"/>
                  <a:gd name="T37" fmla="*/ 105 h 139"/>
                  <a:gd name="T38" fmla="*/ 673 w 590"/>
                  <a:gd name="T39" fmla="*/ 122 h 139"/>
                  <a:gd name="T40" fmla="*/ 642 w 590"/>
                  <a:gd name="T41" fmla="*/ 135 h 139"/>
                  <a:gd name="T42" fmla="*/ 611 w 590"/>
                  <a:gd name="T43" fmla="*/ 142 h 139"/>
                  <a:gd name="T44" fmla="*/ 578 w 590"/>
                  <a:gd name="T45" fmla="*/ 150 h 139"/>
                  <a:gd name="T46" fmla="*/ 544 w 590"/>
                  <a:gd name="T47" fmla="*/ 152 h 139"/>
                  <a:gd name="T48" fmla="*/ 509 w 590"/>
                  <a:gd name="T49" fmla="*/ 157 h 139"/>
                  <a:gd name="T50" fmla="*/ 475 w 590"/>
                  <a:gd name="T51" fmla="*/ 159 h 139"/>
                  <a:gd name="T52" fmla="*/ 459 w 590"/>
                  <a:gd name="T53" fmla="*/ 162 h 139"/>
                  <a:gd name="T54" fmla="*/ 444 w 590"/>
                  <a:gd name="T55" fmla="*/ 164 h 139"/>
                  <a:gd name="T56" fmla="*/ 431 w 590"/>
                  <a:gd name="T57" fmla="*/ 164 h 139"/>
                  <a:gd name="T58" fmla="*/ 418 w 590"/>
                  <a:gd name="T59" fmla="*/ 167 h 139"/>
                  <a:gd name="T60" fmla="*/ 402 w 590"/>
                  <a:gd name="T61" fmla="*/ 169 h 139"/>
                  <a:gd name="T62" fmla="*/ 387 w 590"/>
                  <a:gd name="T63" fmla="*/ 169 h 139"/>
                  <a:gd name="T64" fmla="*/ 371 w 590"/>
                  <a:gd name="T65" fmla="*/ 169 h 139"/>
                  <a:gd name="T66" fmla="*/ 351 w 590"/>
                  <a:gd name="T67" fmla="*/ 169 h 139"/>
                  <a:gd name="T68" fmla="*/ 0 w 590"/>
                  <a:gd name="T69" fmla="*/ 16 h 1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90"/>
                  <a:gd name="T106" fmla="*/ 0 h 139"/>
                  <a:gd name="T107" fmla="*/ 590 w 590"/>
                  <a:gd name="T108" fmla="*/ 139 h 1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90" h="139">
                    <a:moveTo>
                      <a:pt x="0" y="13"/>
                    </a:moveTo>
                    <a:lnTo>
                      <a:pt x="79" y="0"/>
                    </a:lnTo>
                    <a:lnTo>
                      <a:pt x="106" y="25"/>
                    </a:lnTo>
                    <a:lnTo>
                      <a:pt x="136" y="45"/>
                    </a:lnTo>
                    <a:lnTo>
                      <a:pt x="167" y="64"/>
                    </a:lnTo>
                    <a:lnTo>
                      <a:pt x="200" y="78"/>
                    </a:lnTo>
                    <a:lnTo>
                      <a:pt x="234" y="88"/>
                    </a:lnTo>
                    <a:lnTo>
                      <a:pt x="271" y="96"/>
                    </a:lnTo>
                    <a:lnTo>
                      <a:pt x="306" y="102"/>
                    </a:lnTo>
                    <a:lnTo>
                      <a:pt x="344" y="102"/>
                    </a:lnTo>
                    <a:lnTo>
                      <a:pt x="382" y="100"/>
                    </a:lnTo>
                    <a:lnTo>
                      <a:pt x="417" y="98"/>
                    </a:lnTo>
                    <a:lnTo>
                      <a:pt x="448" y="96"/>
                    </a:lnTo>
                    <a:lnTo>
                      <a:pt x="477" y="92"/>
                    </a:lnTo>
                    <a:lnTo>
                      <a:pt x="507" y="88"/>
                    </a:lnTo>
                    <a:lnTo>
                      <a:pt x="534" y="82"/>
                    </a:lnTo>
                    <a:lnTo>
                      <a:pt x="561" y="74"/>
                    </a:lnTo>
                    <a:lnTo>
                      <a:pt x="590" y="66"/>
                    </a:lnTo>
                    <a:lnTo>
                      <a:pt x="569" y="86"/>
                    </a:lnTo>
                    <a:lnTo>
                      <a:pt x="544" y="100"/>
                    </a:lnTo>
                    <a:lnTo>
                      <a:pt x="519" y="111"/>
                    </a:lnTo>
                    <a:lnTo>
                      <a:pt x="494" y="117"/>
                    </a:lnTo>
                    <a:lnTo>
                      <a:pt x="467" y="123"/>
                    </a:lnTo>
                    <a:lnTo>
                      <a:pt x="440" y="125"/>
                    </a:lnTo>
                    <a:lnTo>
                      <a:pt x="411" y="129"/>
                    </a:lnTo>
                    <a:lnTo>
                      <a:pt x="384" y="131"/>
                    </a:lnTo>
                    <a:lnTo>
                      <a:pt x="371" y="133"/>
                    </a:lnTo>
                    <a:lnTo>
                      <a:pt x="359" y="135"/>
                    </a:lnTo>
                    <a:lnTo>
                      <a:pt x="348" y="135"/>
                    </a:lnTo>
                    <a:lnTo>
                      <a:pt x="338" y="137"/>
                    </a:lnTo>
                    <a:lnTo>
                      <a:pt x="325" y="139"/>
                    </a:lnTo>
                    <a:lnTo>
                      <a:pt x="313" y="139"/>
                    </a:lnTo>
                    <a:lnTo>
                      <a:pt x="300" y="139"/>
                    </a:lnTo>
                    <a:lnTo>
                      <a:pt x="284" y="13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7" name="Freeform 90"/>
              <p:cNvSpPr>
                <a:spLocks/>
              </p:cNvSpPr>
              <p:nvPr/>
            </p:nvSpPr>
            <p:spPr bwMode="auto">
              <a:xfrm>
                <a:off x="3403" y="3028"/>
                <a:ext cx="134" cy="526"/>
              </a:xfrm>
              <a:custGeom>
                <a:avLst/>
                <a:gdLst>
                  <a:gd name="T0" fmla="*/ 103 w 108"/>
                  <a:gd name="T1" fmla="*/ 72 h 433"/>
                  <a:gd name="T2" fmla="*/ 101 w 108"/>
                  <a:gd name="T3" fmla="*/ 121 h 433"/>
                  <a:gd name="T4" fmla="*/ 101 w 108"/>
                  <a:gd name="T5" fmla="*/ 243 h 433"/>
                  <a:gd name="T6" fmla="*/ 110 w 108"/>
                  <a:gd name="T7" fmla="*/ 394 h 433"/>
                  <a:gd name="T8" fmla="*/ 134 w 108"/>
                  <a:gd name="T9" fmla="*/ 526 h 433"/>
                  <a:gd name="T10" fmla="*/ 122 w 108"/>
                  <a:gd name="T11" fmla="*/ 525 h 433"/>
                  <a:gd name="T12" fmla="*/ 108 w 108"/>
                  <a:gd name="T13" fmla="*/ 522 h 433"/>
                  <a:gd name="T14" fmla="*/ 96 w 108"/>
                  <a:gd name="T15" fmla="*/ 520 h 433"/>
                  <a:gd name="T16" fmla="*/ 79 w 108"/>
                  <a:gd name="T17" fmla="*/ 515 h 433"/>
                  <a:gd name="T18" fmla="*/ 67 w 108"/>
                  <a:gd name="T19" fmla="*/ 513 h 433"/>
                  <a:gd name="T20" fmla="*/ 53 w 108"/>
                  <a:gd name="T21" fmla="*/ 505 h 433"/>
                  <a:gd name="T22" fmla="*/ 43 w 108"/>
                  <a:gd name="T23" fmla="*/ 498 h 433"/>
                  <a:gd name="T24" fmla="*/ 36 w 108"/>
                  <a:gd name="T25" fmla="*/ 488 h 433"/>
                  <a:gd name="T26" fmla="*/ 15 w 108"/>
                  <a:gd name="T27" fmla="*/ 391 h 433"/>
                  <a:gd name="T28" fmla="*/ 5 w 108"/>
                  <a:gd name="T29" fmla="*/ 288 h 433"/>
                  <a:gd name="T30" fmla="*/ 0 w 108"/>
                  <a:gd name="T31" fmla="*/ 183 h 433"/>
                  <a:gd name="T32" fmla="*/ 2 w 108"/>
                  <a:gd name="T33" fmla="*/ 79 h 433"/>
                  <a:gd name="T34" fmla="*/ 7 w 108"/>
                  <a:gd name="T35" fmla="*/ 79 h 433"/>
                  <a:gd name="T36" fmla="*/ 20 w 108"/>
                  <a:gd name="T37" fmla="*/ 0 h 433"/>
                  <a:gd name="T38" fmla="*/ 34 w 108"/>
                  <a:gd name="T39" fmla="*/ 10 h 433"/>
                  <a:gd name="T40" fmla="*/ 48 w 108"/>
                  <a:gd name="T41" fmla="*/ 15 h 433"/>
                  <a:gd name="T42" fmla="*/ 67 w 108"/>
                  <a:gd name="T43" fmla="*/ 19 h 433"/>
                  <a:gd name="T44" fmla="*/ 84 w 108"/>
                  <a:gd name="T45" fmla="*/ 24 h 433"/>
                  <a:gd name="T46" fmla="*/ 98 w 108"/>
                  <a:gd name="T47" fmla="*/ 30 h 433"/>
                  <a:gd name="T48" fmla="*/ 108 w 108"/>
                  <a:gd name="T49" fmla="*/ 40 h 433"/>
                  <a:gd name="T50" fmla="*/ 110 w 108"/>
                  <a:gd name="T51" fmla="*/ 52 h 433"/>
                  <a:gd name="T52" fmla="*/ 103 w 108"/>
                  <a:gd name="T53" fmla="*/ 72 h 4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8"/>
                  <a:gd name="T82" fmla="*/ 0 h 433"/>
                  <a:gd name="T83" fmla="*/ 108 w 108"/>
                  <a:gd name="T84" fmla="*/ 433 h 43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8" h="433">
                    <a:moveTo>
                      <a:pt x="83" y="59"/>
                    </a:moveTo>
                    <a:lnTo>
                      <a:pt x="81" y="100"/>
                    </a:lnTo>
                    <a:lnTo>
                      <a:pt x="81" y="200"/>
                    </a:lnTo>
                    <a:lnTo>
                      <a:pt x="89" y="324"/>
                    </a:lnTo>
                    <a:lnTo>
                      <a:pt x="108" y="433"/>
                    </a:lnTo>
                    <a:lnTo>
                      <a:pt x="98" y="432"/>
                    </a:lnTo>
                    <a:lnTo>
                      <a:pt x="87" y="430"/>
                    </a:lnTo>
                    <a:lnTo>
                      <a:pt x="77" y="428"/>
                    </a:lnTo>
                    <a:lnTo>
                      <a:pt x="64" y="424"/>
                    </a:lnTo>
                    <a:lnTo>
                      <a:pt x="54" y="422"/>
                    </a:lnTo>
                    <a:lnTo>
                      <a:pt x="43" y="416"/>
                    </a:lnTo>
                    <a:lnTo>
                      <a:pt x="35" y="410"/>
                    </a:lnTo>
                    <a:lnTo>
                      <a:pt x="29" y="402"/>
                    </a:lnTo>
                    <a:lnTo>
                      <a:pt x="12" y="322"/>
                    </a:lnTo>
                    <a:lnTo>
                      <a:pt x="4" y="237"/>
                    </a:lnTo>
                    <a:lnTo>
                      <a:pt x="0" y="151"/>
                    </a:lnTo>
                    <a:lnTo>
                      <a:pt x="2" y="65"/>
                    </a:lnTo>
                    <a:lnTo>
                      <a:pt x="6" y="65"/>
                    </a:lnTo>
                    <a:lnTo>
                      <a:pt x="16" y="0"/>
                    </a:lnTo>
                    <a:lnTo>
                      <a:pt x="27" y="8"/>
                    </a:lnTo>
                    <a:lnTo>
                      <a:pt x="39" y="12"/>
                    </a:lnTo>
                    <a:lnTo>
                      <a:pt x="54" y="16"/>
                    </a:lnTo>
                    <a:lnTo>
                      <a:pt x="68" y="20"/>
                    </a:lnTo>
                    <a:lnTo>
                      <a:pt x="79" y="25"/>
                    </a:lnTo>
                    <a:lnTo>
                      <a:pt x="87" y="33"/>
                    </a:lnTo>
                    <a:lnTo>
                      <a:pt x="89" y="43"/>
                    </a:lnTo>
                    <a:lnTo>
                      <a:pt x="83" y="59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8" name="Freeform 91"/>
              <p:cNvSpPr>
                <a:spLocks/>
              </p:cNvSpPr>
              <p:nvPr/>
            </p:nvSpPr>
            <p:spPr bwMode="auto">
              <a:xfrm>
                <a:off x="727" y="3045"/>
                <a:ext cx="678" cy="353"/>
              </a:xfrm>
              <a:custGeom>
                <a:avLst/>
                <a:gdLst>
                  <a:gd name="T0" fmla="*/ 678 w 548"/>
                  <a:gd name="T1" fmla="*/ 324 h 290"/>
                  <a:gd name="T2" fmla="*/ 678 w 548"/>
                  <a:gd name="T3" fmla="*/ 331 h 290"/>
                  <a:gd name="T4" fmla="*/ 676 w 548"/>
                  <a:gd name="T5" fmla="*/ 341 h 290"/>
                  <a:gd name="T6" fmla="*/ 668 w 548"/>
                  <a:gd name="T7" fmla="*/ 348 h 290"/>
                  <a:gd name="T8" fmla="*/ 664 w 548"/>
                  <a:gd name="T9" fmla="*/ 353 h 290"/>
                  <a:gd name="T10" fmla="*/ 0 w 548"/>
                  <a:gd name="T11" fmla="*/ 18 h 290"/>
                  <a:gd name="T12" fmla="*/ 10 w 548"/>
                  <a:gd name="T13" fmla="*/ 0 h 290"/>
                  <a:gd name="T14" fmla="*/ 678 w 548"/>
                  <a:gd name="T15" fmla="*/ 324 h 2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48"/>
                  <a:gd name="T25" fmla="*/ 0 h 290"/>
                  <a:gd name="T26" fmla="*/ 548 w 548"/>
                  <a:gd name="T27" fmla="*/ 290 h 2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48" h="290">
                    <a:moveTo>
                      <a:pt x="548" y="266"/>
                    </a:moveTo>
                    <a:lnTo>
                      <a:pt x="548" y="272"/>
                    </a:lnTo>
                    <a:lnTo>
                      <a:pt x="546" y="280"/>
                    </a:lnTo>
                    <a:lnTo>
                      <a:pt x="540" y="286"/>
                    </a:lnTo>
                    <a:lnTo>
                      <a:pt x="537" y="290"/>
                    </a:lnTo>
                    <a:lnTo>
                      <a:pt x="0" y="15"/>
                    </a:lnTo>
                    <a:lnTo>
                      <a:pt x="8" y="0"/>
                    </a:lnTo>
                    <a:lnTo>
                      <a:pt x="548" y="266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09" name="Freeform 92"/>
              <p:cNvSpPr>
                <a:spLocks/>
              </p:cNvSpPr>
              <p:nvPr/>
            </p:nvSpPr>
            <p:spPr bwMode="auto">
              <a:xfrm>
                <a:off x="3313" y="3150"/>
                <a:ext cx="46" cy="198"/>
              </a:xfrm>
              <a:custGeom>
                <a:avLst/>
                <a:gdLst>
                  <a:gd name="T0" fmla="*/ 39 w 37"/>
                  <a:gd name="T1" fmla="*/ 19 h 163"/>
                  <a:gd name="T2" fmla="*/ 36 w 37"/>
                  <a:gd name="T3" fmla="*/ 64 h 163"/>
                  <a:gd name="T4" fmla="*/ 39 w 37"/>
                  <a:gd name="T5" fmla="*/ 107 h 163"/>
                  <a:gd name="T6" fmla="*/ 41 w 37"/>
                  <a:gd name="T7" fmla="*/ 153 h 163"/>
                  <a:gd name="T8" fmla="*/ 46 w 37"/>
                  <a:gd name="T9" fmla="*/ 198 h 163"/>
                  <a:gd name="T10" fmla="*/ 17 w 37"/>
                  <a:gd name="T11" fmla="*/ 155 h 163"/>
                  <a:gd name="T12" fmla="*/ 5 w 37"/>
                  <a:gd name="T13" fmla="*/ 107 h 163"/>
                  <a:gd name="T14" fmla="*/ 0 w 37"/>
                  <a:gd name="T15" fmla="*/ 55 h 163"/>
                  <a:gd name="T16" fmla="*/ 5 w 37"/>
                  <a:gd name="T17" fmla="*/ 0 h 163"/>
                  <a:gd name="T18" fmla="*/ 12 w 37"/>
                  <a:gd name="T19" fmla="*/ 5 h 163"/>
                  <a:gd name="T20" fmla="*/ 22 w 37"/>
                  <a:gd name="T21" fmla="*/ 10 h 163"/>
                  <a:gd name="T22" fmla="*/ 31 w 37"/>
                  <a:gd name="T23" fmla="*/ 15 h 163"/>
                  <a:gd name="T24" fmla="*/ 39 w 37"/>
                  <a:gd name="T25" fmla="*/ 19 h 1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163"/>
                  <a:gd name="T41" fmla="*/ 37 w 37"/>
                  <a:gd name="T42" fmla="*/ 163 h 1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163">
                    <a:moveTo>
                      <a:pt x="31" y="16"/>
                    </a:moveTo>
                    <a:lnTo>
                      <a:pt x="29" y="53"/>
                    </a:lnTo>
                    <a:lnTo>
                      <a:pt x="31" y="88"/>
                    </a:lnTo>
                    <a:lnTo>
                      <a:pt x="33" y="126"/>
                    </a:lnTo>
                    <a:lnTo>
                      <a:pt x="37" y="163"/>
                    </a:lnTo>
                    <a:lnTo>
                      <a:pt x="14" y="128"/>
                    </a:lnTo>
                    <a:lnTo>
                      <a:pt x="4" y="88"/>
                    </a:lnTo>
                    <a:lnTo>
                      <a:pt x="0" y="45"/>
                    </a:lnTo>
                    <a:lnTo>
                      <a:pt x="4" y="0"/>
                    </a:lnTo>
                    <a:lnTo>
                      <a:pt x="10" y="4"/>
                    </a:lnTo>
                    <a:lnTo>
                      <a:pt x="18" y="8"/>
                    </a:lnTo>
                    <a:lnTo>
                      <a:pt x="25" y="12"/>
                    </a:lnTo>
                    <a:lnTo>
                      <a:pt x="31" y="16"/>
                    </a:lnTo>
                    <a:close/>
                  </a:path>
                </a:pathLst>
              </a:custGeom>
              <a:solidFill>
                <a:srgbClr val="020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10" name="Freeform 93"/>
              <p:cNvSpPr>
                <a:spLocks/>
              </p:cNvSpPr>
              <p:nvPr/>
            </p:nvSpPr>
            <p:spPr bwMode="auto">
              <a:xfrm>
                <a:off x="1688" y="3288"/>
                <a:ext cx="622" cy="367"/>
              </a:xfrm>
              <a:custGeom>
                <a:avLst/>
                <a:gdLst>
                  <a:gd name="T0" fmla="*/ 565 w 503"/>
                  <a:gd name="T1" fmla="*/ 114 h 302"/>
                  <a:gd name="T2" fmla="*/ 582 w 503"/>
                  <a:gd name="T3" fmla="*/ 126 h 302"/>
                  <a:gd name="T4" fmla="*/ 601 w 503"/>
                  <a:gd name="T5" fmla="*/ 136 h 302"/>
                  <a:gd name="T6" fmla="*/ 617 w 503"/>
                  <a:gd name="T7" fmla="*/ 147 h 302"/>
                  <a:gd name="T8" fmla="*/ 622 w 503"/>
                  <a:gd name="T9" fmla="*/ 166 h 302"/>
                  <a:gd name="T10" fmla="*/ 591 w 503"/>
                  <a:gd name="T11" fmla="*/ 191 h 302"/>
                  <a:gd name="T12" fmla="*/ 560 w 503"/>
                  <a:gd name="T13" fmla="*/ 216 h 302"/>
                  <a:gd name="T14" fmla="*/ 527 w 503"/>
                  <a:gd name="T15" fmla="*/ 243 h 302"/>
                  <a:gd name="T16" fmla="*/ 496 w 503"/>
                  <a:gd name="T17" fmla="*/ 269 h 302"/>
                  <a:gd name="T18" fmla="*/ 461 w 503"/>
                  <a:gd name="T19" fmla="*/ 295 h 302"/>
                  <a:gd name="T20" fmla="*/ 428 w 503"/>
                  <a:gd name="T21" fmla="*/ 320 h 302"/>
                  <a:gd name="T22" fmla="*/ 394 w 503"/>
                  <a:gd name="T23" fmla="*/ 343 h 302"/>
                  <a:gd name="T24" fmla="*/ 361 w 503"/>
                  <a:gd name="T25" fmla="*/ 367 h 302"/>
                  <a:gd name="T26" fmla="*/ 335 w 503"/>
                  <a:gd name="T27" fmla="*/ 360 h 302"/>
                  <a:gd name="T28" fmla="*/ 299 w 503"/>
                  <a:gd name="T29" fmla="*/ 340 h 302"/>
                  <a:gd name="T30" fmla="*/ 261 w 503"/>
                  <a:gd name="T31" fmla="*/ 324 h 302"/>
                  <a:gd name="T32" fmla="*/ 223 w 503"/>
                  <a:gd name="T33" fmla="*/ 305 h 302"/>
                  <a:gd name="T34" fmla="*/ 183 w 503"/>
                  <a:gd name="T35" fmla="*/ 288 h 302"/>
                  <a:gd name="T36" fmla="*/ 145 w 503"/>
                  <a:gd name="T37" fmla="*/ 271 h 302"/>
                  <a:gd name="T38" fmla="*/ 106 w 503"/>
                  <a:gd name="T39" fmla="*/ 255 h 302"/>
                  <a:gd name="T40" fmla="*/ 64 w 503"/>
                  <a:gd name="T41" fmla="*/ 238 h 302"/>
                  <a:gd name="T42" fmla="*/ 26 w 503"/>
                  <a:gd name="T43" fmla="*/ 224 h 302"/>
                  <a:gd name="T44" fmla="*/ 14 w 503"/>
                  <a:gd name="T45" fmla="*/ 211 h 302"/>
                  <a:gd name="T46" fmla="*/ 5 w 503"/>
                  <a:gd name="T47" fmla="*/ 198 h 302"/>
                  <a:gd name="T48" fmla="*/ 0 w 503"/>
                  <a:gd name="T49" fmla="*/ 184 h 302"/>
                  <a:gd name="T50" fmla="*/ 5 w 503"/>
                  <a:gd name="T51" fmla="*/ 166 h 302"/>
                  <a:gd name="T52" fmla="*/ 57 w 503"/>
                  <a:gd name="T53" fmla="*/ 141 h 302"/>
                  <a:gd name="T54" fmla="*/ 101 w 503"/>
                  <a:gd name="T55" fmla="*/ 119 h 302"/>
                  <a:gd name="T56" fmla="*/ 142 w 503"/>
                  <a:gd name="T57" fmla="*/ 97 h 302"/>
                  <a:gd name="T58" fmla="*/ 178 w 503"/>
                  <a:gd name="T59" fmla="*/ 79 h 302"/>
                  <a:gd name="T60" fmla="*/ 214 w 503"/>
                  <a:gd name="T61" fmla="*/ 60 h 302"/>
                  <a:gd name="T62" fmla="*/ 247 w 503"/>
                  <a:gd name="T63" fmla="*/ 43 h 302"/>
                  <a:gd name="T64" fmla="*/ 284 w 503"/>
                  <a:gd name="T65" fmla="*/ 21 h 302"/>
                  <a:gd name="T66" fmla="*/ 320 w 503"/>
                  <a:gd name="T67" fmla="*/ 0 h 302"/>
                  <a:gd name="T68" fmla="*/ 354 w 503"/>
                  <a:gd name="T69" fmla="*/ 10 h 302"/>
                  <a:gd name="T70" fmla="*/ 385 w 503"/>
                  <a:gd name="T71" fmla="*/ 21 h 302"/>
                  <a:gd name="T72" fmla="*/ 415 w 503"/>
                  <a:gd name="T73" fmla="*/ 35 h 302"/>
                  <a:gd name="T74" fmla="*/ 446 w 503"/>
                  <a:gd name="T75" fmla="*/ 50 h 302"/>
                  <a:gd name="T76" fmla="*/ 475 w 503"/>
                  <a:gd name="T77" fmla="*/ 67 h 302"/>
                  <a:gd name="T78" fmla="*/ 506 w 503"/>
                  <a:gd name="T79" fmla="*/ 83 h 302"/>
                  <a:gd name="T80" fmla="*/ 534 w 503"/>
                  <a:gd name="T81" fmla="*/ 97 h 302"/>
                  <a:gd name="T82" fmla="*/ 565 w 503"/>
                  <a:gd name="T83" fmla="*/ 114 h 30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03"/>
                  <a:gd name="T127" fmla="*/ 0 h 302"/>
                  <a:gd name="T128" fmla="*/ 503 w 503"/>
                  <a:gd name="T129" fmla="*/ 302 h 30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03" h="302">
                    <a:moveTo>
                      <a:pt x="457" y="94"/>
                    </a:moveTo>
                    <a:lnTo>
                      <a:pt x="471" y="104"/>
                    </a:lnTo>
                    <a:lnTo>
                      <a:pt x="486" y="112"/>
                    </a:lnTo>
                    <a:lnTo>
                      <a:pt x="499" y="121"/>
                    </a:lnTo>
                    <a:lnTo>
                      <a:pt x="503" y="137"/>
                    </a:lnTo>
                    <a:lnTo>
                      <a:pt x="478" y="157"/>
                    </a:lnTo>
                    <a:lnTo>
                      <a:pt x="453" y="178"/>
                    </a:lnTo>
                    <a:lnTo>
                      <a:pt x="426" y="200"/>
                    </a:lnTo>
                    <a:lnTo>
                      <a:pt x="401" y="221"/>
                    </a:lnTo>
                    <a:lnTo>
                      <a:pt x="373" y="243"/>
                    </a:lnTo>
                    <a:lnTo>
                      <a:pt x="346" y="263"/>
                    </a:lnTo>
                    <a:lnTo>
                      <a:pt x="319" y="282"/>
                    </a:lnTo>
                    <a:lnTo>
                      <a:pt x="292" y="302"/>
                    </a:lnTo>
                    <a:lnTo>
                      <a:pt x="271" y="296"/>
                    </a:lnTo>
                    <a:lnTo>
                      <a:pt x="242" y="280"/>
                    </a:lnTo>
                    <a:lnTo>
                      <a:pt x="211" y="267"/>
                    </a:lnTo>
                    <a:lnTo>
                      <a:pt x="180" y="251"/>
                    </a:lnTo>
                    <a:lnTo>
                      <a:pt x="148" y="237"/>
                    </a:lnTo>
                    <a:lnTo>
                      <a:pt x="117" y="223"/>
                    </a:lnTo>
                    <a:lnTo>
                      <a:pt x="86" y="210"/>
                    </a:lnTo>
                    <a:lnTo>
                      <a:pt x="52" y="196"/>
                    </a:lnTo>
                    <a:lnTo>
                      <a:pt x="21" y="184"/>
                    </a:lnTo>
                    <a:lnTo>
                      <a:pt x="11" y="174"/>
                    </a:lnTo>
                    <a:lnTo>
                      <a:pt x="4" y="163"/>
                    </a:lnTo>
                    <a:lnTo>
                      <a:pt x="0" y="151"/>
                    </a:lnTo>
                    <a:lnTo>
                      <a:pt x="4" y="137"/>
                    </a:lnTo>
                    <a:lnTo>
                      <a:pt x="46" y="116"/>
                    </a:lnTo>
                    <a:lnTo>
                      <a:pt x="82" y="98"/>
                    </a:lnTo>
                    <a:lnTo>
                      <a:pt x="115" y="80"/>
                    </a:lnTo>
                    <a:lnTo>
                      <a:pt x="144" y="65"/>
                    </a:lnTo>
                    <a:lnTo>
                      <a:pt x="173" y="49"/>
                    </a:lnTo>
                    <a:lnTo>
                      <a:pt x="200" y="35"/>
                    </a:lnTo>
                    <a:lnTo>
                      <a:pt x="230" y="17"/>
                    </a:lnTo>
                    <a:lnTo>
                      <a:pt x="259" y="0"/>
                    </a:lnTo>
                    <a:lnTo>
                      <a:pt x="286" y="8"/>
                    </a:lnTo>
                    <a:lnTo>
                      <a:pt x="311" y="17"/>
                    </a:lnTo>
                    <a:lnTo>
                      <a:pt x="336" y="29"/>
                    </a:lnTo>
                    <a:lnTo>
                      <a:pt x="361" y="41"/>
                    </a:lnTo>
                    <a:lnTo>
                      <a:pt x="384" y="55"/>
                    </a:lnTo>
                    <a:lnTo>
                      <a:pt x="409" y="68"/>
                    </a:lnTo>
                    <a:lnTo>
                      <a:pt x="432" y="80"/>
                    </a:lnTo>
                    <a:lnTo>
                      <a:pt x="457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11" name="Freeform 94"/>
              <p:cNvSpPr>
                <a:spLocks/>
              </p:cNvSpPr>
              <p:nvPr/>
            </p:nvSpPr>
            <p:spPr bwMode="auto">
              <a:xfrm>
                <a:off x="1428" y="3296"/>
                <a:ext cx="265" cy="116"/>
              </a:xfrm>
              <a:custGeom>
                <a:avLst/>
                <a:gdLst>
                  <a:gd name="T0" fmla="*/ 265 w 214"/>
                  <a:gd name="T1" fmla="*/ 23 h 96"/>
                  <a:gd name="T2" fmla="*/ 265 w 214"/>
                  <a:gd name="T3" fmla="*/ 30 h 96"/>
                  <a:gd name="T4" fmla="*/ 232 w 214"/>
                  <a:gd name="T5" fmla="*/ 40 h 96"/>
                  <a:gd name="T6" fmla="*/ 198 w 214"/>
                  <a:gd name="T7" fmla="*/ 47 h 96"/>
                  <a:gd name="T8" fmla="*/ 165 w 214"/>
                  <a:gd name="T9" fmla="*/ 57 h 96"/>
                  <a:gd name="T10" fmla="*/ 129 w 214"/>
                  <a:gd name="T11" fmla="*/ 69 h 96"/>
                  <a:gd name="T12" fmla="*/ 95 w 214"/>
                  <a:gd name="T13" fmla="*/ 77 h 96"/>
                  <a:gd name="T14" fmla="*/ 62 w 214"/>
                  <a:gd name="T15" fmla="*/ 89 h 96"/>
                  <a:gd name="T16" fmla="*/ 31 w 214"/>
                  <a:gd name="T17" fmla="*/ 104 h 96"/>
                  <a:gd name="T18" fmla="*/ 0 w 214"/>
                  <a:gd name="T19" fmla="*/ 116 h 96"/>
                  <a:gd name="T20" fmla="*/ 10 w 214"/>
                  <a:gd name="T21" fmla="*/ 94 h 96"/>
                  <a:gd name="T22" fmla="*/ 26 w 214"/>
                  <a:gd name="T23" fmla="*/ 75 h 96"/>
                  <a:gd name="T24" fmla="*/ 43 w 214"/>
                  <a:gd name="T25" fmla="*/ 62 h 96"/>
                  <a:gd name="T26" fmla="*/ 62 w 214"/>
                  <a:gd name="T27" fmla="*/ 50 h 96"/>
                  <a:gd name="T28" fmla="*/ 84 w 214"/>
                  <a:gd name="T29" fmla="*/ 42 h 96"/>
                  <a:gd name="T30" fmla="*/ 105 w 214"/>
                  <a:gd name="T31" fmla="*/ 35 h 96"/>
                  <a:gd name="T32" fmla="*/ 126 w 214"/>
                  <a:gd name="T33" fmla="*/ 28 h 96"/>
                  <a:gd name="T34" fmla="*/ 146 w 214"/>
                  <a:gd name="T35" fmla="*/ 21 h 96"/>
                  <a:gd name="T36" fmla="*/ 165 w 214"/>
                  <a:gd name="T37" fmla="*/ 13 h 96"/>
                  <a:gd name="T38" fmla="*/ 181 w 214"/>
                  <a:gd name="T39" fmla="*/ 11 h 96"/>
                  <a:gd name="T40" fmla="*/ 193 w 214"/>
                  <a:gd name="T41" fmla="*/ 10 h 96"/>
                  <a:gd name="T42" fmla="*/ 206 w 214"/>
                  <a:gd name="T43" fmla="*/ 7 h 96"/>
                  <a:gd name="T44" fmla="*/ 217 w 214"/>
                  <a:gd name="T45" fmla="*/ 5 h 96"/>
                  <a:gd name="T46" fmla="*/ 227 w 214"/>
                  <a:gd name="T47" fmla="*/ 5 h 96"/>
                  <a:gd name="T48" fmla="*/ 237 w 214"/>
                  <a:gd name="T49" fmla="*/ 2 h 96"/>
                  <a:gd name="T50" fmla="*/ 248 w 214"/>
                  <a:gd name="T51" fmla="*/ 0 h 96"/>
                  <a:gd name="T52" fmla="*/ 265 w 214"/>
                  <a:gd name="T53" fmla="*/ 23 h 9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4"/>
                  <a:gd name="T82" fmla="*/ 0 h 96"/>
                  <a:gd name="T83" fmla="*/ 214 w 214"/>
                  <a:gd name="T84" fmla="*/ 96 h 9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4" h="96">
                    <a:moveTo>
                      <a:pt x="214" y="19"/>
                    </a:moveTo>
                    <a:lnTo>
                      <a:pt x="214" y="25"/>
                    </a:lnTo>
                    <a:lnTo>
                      <a:pt x="187" y="33"/>
                    </a:lnTo>
                    <a:lnTo>
                      <a:pt x="160" y="39"/>
                    </a:lnTo>
                    <a:lnTo>
                      <a:pt x="133" y="47"/>
                    </a:lnTo>
                    <a:lnTo>
                      <a:pt x="104" y="57"/>
                    </a:lnTo>
                    <a:lnTo>
                      <a:pt x="77" y="64"/>
                    </a:lnTo>
                    <a:lnTo>
                      <a:pt x="50" y="74"/>
                    </a:lnTo>
                    <a:lnTo>
                      <a:pt x="25" y="86"/>
                    </a:lnTo>
                    <a:lnTo>
                      <a:pt x="0" y="96"/>
                    </a:lnTo>
                    <a:lnTo>
                      <a:pt x="8" y="78"/>
                    </a:lnTo>
                    <a:lnTo>
                      <a:pt x="21" y="62"/>
                    </a:lnTo>
                    <a:lnTo>
                      <a:pt x="35" y="51"/>
                    </a:lnTo>
                    <a:lnTo>
                      <a:pt x="50" y="41"/>
                    </a:lnTo>
                    <a:lnTo>
                      <a:pt x="68" y="35"/>
                    </a:lnTo>
                    <a:lnTo>
                      <a:pt x="85" y="29"/>
                    </a:lnTo>
                    <a:lnTo>
                      <a:pt x="102" y="23"/>
                    </a:lnTo>
                    <a:lnTo>
                      <a:pt x="118" y="17"/>
                    </a:lnTo>
                    <a:lnTo>
                      <a:pt x="133" y="11"/>
                    </a:lnTo>
                    <a:lnTo>
                      <a:pt x="146" y="9"/>
                    </a:lnTo>
                    <a:lnTo>
                      <a:pt x="156" y="8"/>
                    </a:lnTo>
                    <a:lnTo>
                      <a:pt x="166" y="6"/>
                    </a:lnTo>
                    <a:lnTo>
                      <a:pt x="175" y="4"/>
                    </a:lnTo>
                    <a:lnTo>
                      <a:pt x="183" y="4"/>
                    </a:lnTo>
                    <a:lnTo>
                      <a:pt x="191" y="2"/>
                    </a:lnTo>
                    <a:lnTo>
                      <a:pt x="200" y="0"/>
                    </a:lnTo>
                    <a:lnTo>
                      <a:pt x="214" y="19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12" name="Freeform 95"/>
              <p:cNvSpPr>
                <a:spLocks/>
              </p:cNvSpPr>
              <p:nvPr/>
            </p:nvSpPr>
            <p:spPr bwMode="auto">
              <a:xfrm>
                <a:off x="1745" y="3326"/>
                <a:ext cx="521" cy="284"/>
              </a:xfrm>
              <a:custGeom>
                <a:avLst/>
                <a:gdLst>
                  <a:gd name="T0" fmla="*/ 521 w 421"/>
                  <a:gd name="T1" fmla="*/ 117 h 234"/>
                  <a:gd name="T2" fmla="*/ 312 w 421"/>
                  <a:gd name="T3" fmla="*/ 284 h 234"/>
                  <a:gd name="T4" fmla="*/ 281 w 421"/>
                  <a:gd name="T5" fmla="*/ 277 h 234"/>
                  <a:gd name="T6" fmla="*/ 240 w 421"/>
                  <a:gd name="T7" fmla="*/ 262 h 234"/>
                  <a:gd name="T8" fmla="*/ 193 w 421"/>
                  <a:gd name="T9" fmla="*/ 243 h 234"/>
                  <a:gd name="T10" fmla="*/ 145 w 421"/>
                  <a:gd name="T11" fmla="*/ 222 h 234"/>
                  <a:gd name="T12" fmla="*/ 98 w 421"/>
                  <a:gd name="T13" fmla="*/ 200 h 234"/>
                  <a:gd name="T14" fmla="*/ 57 w 421"/>
                  <a:gd name="T15" fmla="*/ 181 h 234"/>
                  <a:gd name="T16" fmla="*/ 21 w 421"/>
                  <a:gd name="T17" fmla="*/ 165 h 234"/>
                  <a:gd name="T18" fmla="*/ 0 w 421"/>
                  <a:gd name="T19" fmla="*/ 155 h 234"/>
                  <a:gd name="T20" fmla="*/ 31 w 421"/>
                  <a:gd name="T21" fmla="*/ 131 h 234"/>
                  <a:gd name="T22" fmla="*/ 64 w 421"/>
                  <a:gd name="T23" fmla="*/ 109 h 234"/>
                  <a:gd name="T24" fmla="*/ 98 w 421"/>
                  <a:gd name="T25" fmla="*/ 91 h 234"/>
                  <a:gd name="T26" fmla="*/ 131 w 421"/>
                  <a:gd name="T27" fmla="*/ 69 h 234"/>
                  <a:gd name="T28" fmla="*/ 168 w 421"/>
                  <a:gd name="T29" fmla="*/ 52 h 234"/>
                  <a:gd name="T30" fmla="*/ 202 w 421"/>
                  <a:gd name="T31" fmla="*/ 34 h 234"/>
                  <a:gd name="T32" fmla="*/ 235 w 421"/>
                  <a:gd name="T33" fmla="*/ 17 h 234"/>
                  <a:gd name="T34" fmla="*/ 269 w 421"/>
                  <a:gd name="T35" fmla="*/ 0 h 234"/>
                  <a:gd name="T36" fmla="*/ 302 w 421"/>
                  <a:gd name="T37" fmla="*/ 10 h 234"/>
                  <a:gd name="T38" fmla="*/ 333 w 421"/>
                  <a:gd name="T39" fmla="*/ 22 h 234"/>
                  <a:gd name="T40" fmla="*/ 366 w 421"/>
                  <a:gd name="T41" fmla="*/ 36 h 234"/>
                  <a:gd name="T42" fmla="*/ 400 w 421"/>
                  <a:gd name="T43" fmla="*/ 47 h 234"/>
                  <a:gd name="T44" fmla="*/ 431 w 421"/>
                  <a:gd name="T45" fmla="*/ 64 h 234"/>
                  <a:gd name="T46" fmla="*/ 462 w 421"/>
                  <a:gd name="T47" fmla="*/ 81 h 234"/>
                  <a:gd name="T48" fmla="*/ 493 w 421"/>
                  <a:gd name="T49" fmla="*/ 98 h 234"/>
                  <a:gd name="T50" fmla="*/ 521 w 421"/>
                  <a:gd name="T51" fmla="*/ 117 h 2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21"/>
                  <a:gd name="T79" fmla="*/ 0 h 234"/>
                  <a:gd name="T80" fmla="*/ 421 w 421"/>
                  <a:gd name="T81" fmla="*/ 234 h 2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21" h="234">
                    <a:moveTo>
                      <a:pt x="421" y="96"/>
                    </a:moveTo>
                    <a:lnTo>
                      <a:pt x="252" y="234"/>
                    </a:lnTo>
                    <a:lnTo>
                      <a:pt x="227" y="228"/>
                    </a:lnTo>
                    <a:lnTo>
                      <a:pt x="194" y="216"/>
                    </a:lnTo>
                    <a:lnTo>
                      <a:pt x="156" y="200"/>
                    </a:lnTo>
                    <a:lnTo>
                      <a:pt x="117" y="183"/>
                    </a:lnTo>
                    <a:lnTo>
                      <a:pt x="79" y="165"/>
                    </a:lnTo>
                    <a:lnTo>
                      <a:pt x="46" y="149"/>
                    </a:lnTo>
                    <a:lnTo>
                      <a:pt x="17" y="136"/>
                    </a:lnTo>
                    <a:lnTo>
                      <a:pt x="0" y="128"/>
                    </a:lnTo>
                    <a:lnTo>
                      <a:pt x="25" y="108"/>
                    </a:lnTo>
                    <a:lnTo>
                      <a:pt x="52" y="90"/>
                    </a:lnTo>
                    <a:lnTo>
                      <a:pt x="79" y="75"/>
                    </a:lnTo>
                    <a:lnTo>
                      <a:pt x="106" y="57"/>
                    </a:lnTo>
                    <a:lnTo>
                      <a:pt x="136" y="43"/>
                    </a:lnTo>
                    <a:lnTo>
                      <a:pt x="163" y="28"/>
                    </a:lnTo>
                    <a:lnTo>
                      <a:pt x="190" y="14"/>
                    </a:lnTo>
                    <a:lnTo>
                      <a:pt x="217" y="0"/>
                    </a:lnTo>
                    <a:lnTo>
                      <a:pt x="244" y="8"/>
                    </a:lnTo>
                    <a:lnTo>
                      <a:pt x="269" y="18"/>
                    </a:lnTo>
                    <a:lnTo>
                      <a:pt x="296" y="30"/>
                    </a:lnTo>
                    <a:lnTo>
                      <a:pt x="323" y="39"/>
                    </a:lnTo>
                    <a:lnTo>
                      <a:pt x="348" y="53"/>
                    </a:lnTo>
                    <a:lnTo>
                      <a:pt x="373" y="67"/>
                    </a:lnTo>
                    <a:lnTo>
                      <a:pt x="398" y="81"/>
                    </a:lnTo>
                    <a:lnTo>
                      <a:pt x="421" y="96"/>
                    </a:lnTo>
                    <a:close/>
                  </a:path>
                </a:pathLst>
              </a:custGeom>
              <a:solidFill>
                <a:srgbClr val="020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13" name="Freeform 96"/>
              <p:cNvSpPr>
                <a:spLocks/>
              </p:cNvSpPr>
              <p:nvPr/>
            </p:nvSpPr>
            <p:spPr bwMode="auto">
              <a:xfrm>
                <a:off x="3307" y="3373"/>
                <a:ext cx="75" cy="104"/>
              </a:xfrm>
              <a:custGeom>
                <a:avLst/>
                <a:gdLst>
                  <a:gd name="T0" fmla="*/ 59 w 61"/>
                  <a:gd name="T1" fmla="*/ 44 h 85"/>
                  <a:gd name="T2" fmla="*/ 75 w 61"/>
                  <a:gd name="T3" fmla="*/ 104 h 85"/>
                  <a:gd name="T4" fmla="*/ 63 w 61"/>
                  <a:gd name="T5" fmla="*/ 94 h 85"/>
                  <a:gd name="T6" fmla="*/ 47 w 61"/>
                  <a:gd name="T7" fmla="*/ 84 h 85"/>
                  <a:gd name="T8" fmla="*/ 34 w 61"/>
                  <a:gd name="T9" fmla="*/ 72 h 85"/>
                  <a:gd name="T10" fmla="*/ 23 w 61"/>
                  <a:gd name="T11" fmla="*/ 60 h 85"/>
                  <a:gd name="T12" fmla="*/ 14 w 61"/>
                  <a:gd name="T13" fmla="*/ 49 h 85"/>
                  <a:gd name="T14" fmla="*/ 6 w 61"/>
                  <a:gd name="T15" fmla="*/ 34 h 85"/>
                  <a:gd name="T16" fmla="*/ 0 w 61"/>
                  <a:gd name="T17" fmla="*/ 17 h 85"/>
                  <a:gd name="T18" fmla="*/ 0 w 61"/>
                  <a:gd name="T19" fmla="*/ 0 h 85"/>
                  <a:gd name="T20" fmla="*/ 16 w 61"/>
                  <a:gd name="T21" fmla="*/ 10 h 85"/>
                  <a:gd name="T22" fmla="*/ 32 w 61"/>
                  <a:gd name="T23" fmla="*/ 20 h 85"/>
                  <a:gd name="T24" fmla="*/ 44 w 61"/>
                  <a:gd name="T25" fmla="*/ 32 h 85"/>
                  <a:gd name="T26" fmla="*/ 59 w 61"/>
                  <a:gd name="T27" fmla="*/ 44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1"/>
                  <a:gd name="T43" fmla="*/ 0 h 85"/>
                  <a:gd name="T44" fmla="*/ 61 w 61"/>
                  <a:gd name="T45" fmla="*/ 85 h 8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1" h="85">
                    <a:moveTo>
                      <a:pt x="48" y="36"/>
                    </a:moveTo>
                    <a:lnTo>
                      <a:pt x="61" y="85"/>
                    </a:lnTo>
                    <a:lnTo>
                      <a:pt x="51" y="77"/>
                    </a:lnTo>
                    <a:lnTo>
                      <a:pt x="38" y="69"/>
                    </a:lnTo>
                    <a:lnTo>
                      <a:pt x="28" y="59"/>
                    </a:lnTo>
                    <a:lnTo>
                      <a:pt x="19" y="49"/>
                    </a:lnTo>
                    <a:lnTo>
                      <a:pt x="11" y="40"/>
                    </a:lnTo>
                    <a:lnTo>
                      <a:pt x="5" y="28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3" y="8"/>
                    </a:lnTo>
                    <a:lnTo>
                      <a:pt x="26" y="16"/>
                    </a:lnTo>
                    <a:lnTo>
                      <a:pt x="36" y="26"/>
                    </a:lnTo>
                    <a:lnTo>
                      <a:pt x="48" y="36"/>
                    </a:lnTo>
                    <a:close/>
                  </a:path>
                </a:pathLst>
              </a:custGeom>
              <a:solidFill>
                <a:srgbClr val="00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14" name="Freeform 97"/>
              <p:cNvSpPr>
                <a:spLocks/>
              </p:cNvSpPr>
              <p:nvPr/>
            </p:nvSpPr>
            <p:spPr bwMode="auto">
              <a:xfrm>
                <a:off x="3578" y="3491"/>
                <a:ext cx="485" cy="88"/>
              </a:xfrm>
              <a:custGeom>
                <a:avLst/>
                <a:gdLst>
                  <a:gd name="T0" fmla="*/ 485 w 392"/>
                  <a:gd name="T1" fmla="*/ 53 h 72"/>
                  <a:gd name="T2" fmla="*/ 478 w 392"/>
                  <a:gd name="T3" fmla="*/ 62 h 72"/>
                  <a:gd name="T4" fmla="*/ 468 w 392"/>
                  <a:gd name="T5" fmla="*/ 71 h 72"/>
                  <a:gd name="T6" fmla="*/ 452 w 392"/>
                  <a:gd name="T7" fmla="*/ 78 h 72"/>
                  <a:gd name="T8" fmla="*/ 432 w 392"/>
                  <a:gd name="T9" fmla="*/ 83 h 72"/>
                  <a:gd name="T10" fmla="*/ 406 w 392"/>
                  <a:gd name="T11" fmla="*/ 86 h 72"/>
                  <a:gd name="T12" fmla="*/ 366 w 392"/>
                  <a:gd name="T13" fmla="*/ 88 h 72"/>
                  <a:gd name="T14" fmla="*/ 318 w 392"/>
                  <a:gd name="T15" fmla="*/ 88 h 72"/>
                  <a:gd name="T16" fmla="*/ 254 w 392"/>
                  <a:gd name="T17" fmla="*/ 86 h 72"/>
                  <a:gd name="T18" fmla="*/ 223 w 392"/>
                  <a:gd name="T19" fmla="*/ 81 h 72"/>
                  <a:gd name="T20" fmla="*/ 192 w 392"/>
                  <a:gd name="T21" fmla="*/ 76 h 72"/>
                  <a:gd name="T22" fmla="*/ 161 w 392"/>
                  <a:gd name="T23" fmla="*/ 71 h 72"/>
                  <a:gd name="T24" fmla="*/ 130 w 392"/>
                  <a:gd name="T25" fmla="*/ 66 h 72"/>
                  <a:gd name="T26" fmla="*/ 99 w 392"/>
                  <a:gd name="T27" fmla="*/ 62 h 72"/>
                  <a:gd name="T28" fmla="*/ 68 w 392"/>
                  <a:gd name="T29" fmla="*/ 55 h 72"/>
                  <a:gd name="T30" fmla="*/ 40 w 392"/>
                  <a:gd name="T31" fmla="*/ 50 h 72"/>
                  <a:gd name="T32" fmla="*/ 9 w 392"/>
                  <a:gd name="T33" fmla="*/ 43 h 72"/>
                  <a:gd name="T34" fmla="*/ 0 w 392"/>
                  <a:gd name="T35" fmla="*/ 0 h 72"/>
                  <a:gd name="T36" fmla="*/ 31 w 392"/>
                  <a:gd name="T37" fmla="*/ 9 h 72"/>
                  <a:gd name="T38" fmla="*/ 59 w 392"/>
                  <a:gd name="T39" fmla="*/ 18 h 72"/>
                  <a:gd name="T40" fmla="*/ 90 w 392"/>
                  <a:gd name="T41" fmla="*/ 26 h 72"/>
                  <a:gd name="T42" fmla="*/ 121 w 392"/>
                  <a:gd name="T43" fmla="*/ 33 h 72"/>
                  <a:gd name="T44" fmla="*/ 150 w 392"/>
                  <a:gd name="T45" fmla="*/ 38 h 72"/>
                  <a:gd name="T46" fmla="*/ 181 w 392"/>
                  <a:gd name="T47" fmla="*/ 45 h 72"/>
                  <a:gd name="T48" fmla="*/ 212 w 392"/>
                  <a:gd name="T49" fmla="*/ 50 h 72"/>
                  <a:gd name="T50" fmla="*/ 243 w 392"/>
                  <a:gd name="T51" fmla="*/ 53 h 72"/>
                  <a:gd name="T52" fmla="*/ 271 w 392"/>
                  <a:gd name="T53" fmla="*/ 55 h 72"/>
                  <a:gd name="T54" fmla="*/ 302 w 392"/>
                  <a:gd name="T55" fmla="*/ 57 h 72"/>
                  <a:gd name="T56" fmla="*/ 333 w 392"/>
                  <a:gd name="T57" fmla="*/ 60 h 72"/>
                  <a:gd name="T58" fmla="*/ 364 w 392"/>
                  <a:gd name="T59" fmla="*/ 60 h 72"/>
                  <a:gd name="T60" fmla="*/ 395 w 392"/>
                  <a:gd name="T61" fmla="*/ 60 h 72"/>
                  <a:gd name="T62" fmla="*/ 423 w 392"/>
                  <a:gd name="T63" fmla="*/ 57 h 72"/>
                  <a:gd name="T64" fmla="*/ 454 w 392"/>
                  <a:gd name="T65" fmla="*/ 55 h 72"/>
                  <a:gd name="T66" fmla="*/ 485 w 392"/>
                  <a:gd name="T67" fmla="*/ 53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92"/>
                  <a:gd name="T103" fmla="*/ 0 h 72"/>
                  <a:gd name="T104" fmla="*/ 392 w 392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92" h="72">
                    <a:moveTo>
                      <a:pt x="392" y="43"/>
                    </a:moveTo>
                    <a:lnTo>
                      <a:pt x="386" y="51"/>
                    </a:lnTo>
                    <a:lnTo>
                      <a:pt x="378" y="58"/>
                    </a:lnTo>
                    <a:lnTo>
                      <a:pt x="365" y="64"/>
                    </a:lnTo>
                    <a:lnTo>
                      <a:pt x="349" y="68"/>
                    </a:lnTo>
                    <a:lnTo>
                      <a:pt x="328" y="70"/>
                    </a:lnTo>
                    <a:lnTo>
                      <a:pt x="296" y="72"/>
                    </a:lnTo>
                    <a:lnTo>
                      <a:pt x="257" y="72"/>
                    </a:lnTo>
                    <a:lnTo>
                      <a:pt x="205" y="70"/>
                    </a:lnTo>
                    <a:lnTo>
                      <a:pt x="180" y="66"/>
                    </a:lnTo>
                    <a:lnTo>
                      <a:pt x="155" y="62"/>
                    </a:lnTo>
                    <a:lnTo>
                      <a:pt x="130" y="58"/>
                    </a:lnTo>
                    <a:lnTo>
                      <a:pt x="105" y="54"/>
                    </a:lnTo>
                    <a:lnTo>
                      <a:pt x="80" y="51"/>
                    </a:lnTo>
                    <a:lnTo>
                      <a:pt x="55" y="45"/>
                    </a:lnTo>
                    <a:lnTo>
                      <a:pt x="32" y="41"/>
                    </a:lnTo>
                    <a:lnTo>
                      <a:pt x="7" y="35"/>
                    </a:lnTo>
                    <a:lnTo>
                      <a:pt x="0" y="0"/>
                    </a:lnTo>
                    <a:lnTo>
                      <a:pt x="25" y="7"/>
                    </a:lnTo>
                    <a:lnTo>
                      <a:pt x="48" y="15"/>
                    </a:lnTo>
                    <a:lnTo>
                      <a:pt x="73" y="21"/>
                    </a:lnTo>
                    <a:lnTo>
                      <a:pt x="98" y="27"/>
                    </a:lnTo>
                    <a:lnTo>
                      <a:pt x="121" y="31"/>
                    </a:lnTo>
                    <a:lnTo>
                      <a:pt x="146" y="37"/>
                    </a:lnTo>
                    <a:lnTo>
                      <a:pt x="171" y="41"/>
                    </a:lnTo>
                    <a:lnTo>
                      <a:pt x="196" y="43"/>
                    </a:lnTo>
                    <a:lnTo>
                      <a:pt x="219" y="45"/>
                    </a:lnTo>
                    <a:lnTo>
                      <a:pt x="244" y="47"/>
                    </a:lnTo>
                    <a:lnTo>
                      <a:pt x="269" y="49"/>
                    </a:lnTo>
                    <a:lnTo>
                      <a:pt x="294" y="49"/>
                    </a:lnTo>
                    <a:lnTo>
                      <a:pt x="319" y="49"/>
                    </a:lnTo>
                    <a:lnTo>
                      <a:pt x="342" y="47"/>
                    </a:lnTo>
                    <a:lnTo>
                      <a:pt x="367" y="45"/>
                    </a:lnTo>
                    <a:lnTo>
                      <a:pt x="392" y="43"/>
                    </a:lnTo>
                    <a:close/>
                  </a:path>
                </a:pathLst>
              </a:custGeom>
              <a:solidFill>
                <a:srgbClr val="00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15" name="Freeform 98"/>
              <p:cNvSpPr>
                <a:spLocks/>
              </p:cNvSpPr>
              <p:nvPr/>
            </p:nvSpPr>
            <p:spPr bwMode="auto">
              <a:xfrm>
                <a:off x="3555" y="1720"/>
                <a:ext cx="415" cy="545"/>
              </a:xfrm>
              <a:custGeom>
                <a:avLst/>
                <a:gdLst>
                  <a:gd name="T0" fmla="*/ 291 w 335"/>
                  <a:gd name="T1" fmla="*/ 38 h 449"/>
                  <a:gd name="T2" fmla="*/ 224 w 335"/>
                  <a:gd name="T3" fmla="*/ 138 h 449"/>
                  <a:gd name="T4" fmla="*/ 203 w 335"/>
                  <a:gd name="T5" fmla="*/ 262 h 449"/>
                  <a:gd name="T6" fmla="*/ 186 w 335"/>
                  <a:gd name="T7" fmla="*/ 388 h 449"/>
                  <a:gd name="T8" fmla="*/ 155 w 335"/>
                  <a:gd name="T9" fmla="*/ 465 h 449"/>
                  <a:gd name="T10" fmla="*/ 119 w 335"/>
                  <a:gd name="T11" fmla="*/ 490 h 449"/>
                  <a:gd name="T12" fmla="*/ 141 w 335"/>
                  <a:gd name="T13" fmla="*/ 510 h 449"/>
                  <a:gd name="T14" fmla="*/ 165 w 335"/>
                  <a:gd name="T15" fmla="*/ 498 h 449"/>
                  <a:gd name="T16" fmla="*/ 183 w 335"/>
                  <a:gd name="T17" fmla="*/ 476 h 449"/>
                  <a:gd name="T18" fmla="*/ 198 w 335"/>
                  <a:gd name="T19" fmla="*/ 455 h 449"/>
                  <a:gd name="T20" fmla="*/ 222 w 335"/>
                  <a:gd name="T21" fmla="*/ 391 h 449"/>
                  <a:gd name="T22" fmla="*/ 234 w 335"/>
                  <a:gd name="T23" fmla="*/ 272 h 449"/>
                  <a:gd name="T24" fmla="*/ 255 w 335"/>
                  <a:gd name="T25" fmla="*/ 155 h 449"/>
                  <a:gd name="T26" fmla="*/ 315 w 335"/>
                  <a:gd name="T27" fmla="*/ 62 h 449"/>
                  <a:gd name="T28" fmla="*/ 351 w 335"/>
                  <a:gd name="T29" fmla="*/ 57 h 449"/>
                  <a:gd name="T30" fmla="*/ 327 w 335"/>
                  <a:gd name="T31" fmla="*/ 126 h 449"/>
                  <a:gd name="T32" fmla="*/ 305 w 335"/>
                  <a:gd name="T33" fmla="*/ 438 h 449"/>
                  <a:gd name="T34" fmla="*/ 291 w 335"/>
                  <a:gd name="T35" fmla="*/ 471 h 449"/>
                  <a:gd name="T36" fmla="*/ 294 w 335"/>
                  <a:gd name="T37" fmla="*/ 503 h 449"/>
                  <a:gd name="T38" fmla="*/ 320 w 335"/>
                  <a:gd name="T39" fmla="*/ 493 h 449"/>
                  <a:gd name="T40" fmla="*/ 330 w 335"/>
                  <a:gd name="T41" fmla="*/ 467 h 449"/>
                  <a:gd name="T42" fmla="*/ 346 w 335"/>
                  <a:gd name="T43" fmla="*/ 359 h 449"/>
                  <a:gd name="T44" fmla="*/ 348 w 335"/>
                  <a:gd name="T45" fmla="*/ 248 h 449"/>
                  <a:gd name="T46" fmla="*/ 362 w 335"/>
                  <a:gd name="T47" fmla="*/ 138 h 449"/>
                  <a:gd name="T48" fmla="*/ 405 w 335"/>
                  <a:gd name="T49" fmla="*/ 42 h 449"/>
                  <a:gd name="T50" fmla="*/ 405 w 335"/>
                  <a:gd name="T51" fmla="*/ 174 h 449"/>
                  <a:gd name="T52" fmla="*/ 415 w 335"/>
                  <a:gd name="T53" fmla="*/ 307 h 449"/>
                  <a:gd name="T54" fmla="*/ 405 w 335"/>
                  <a:gd name="T55" fmla="*/ 433 h 449"/>
                  <a:gd name="T56" fmla="*/ 343 w 335"/>
                  <a:gd name="T57" fmla="*/ 545 h 449"/>
                  <a:gd name="T58" fmla="*/ 250 w 335"/>
                  <a:gd name="T59" fmla="*/ 522 h 449"/>
                  <a:gd name="T60" fmla="*/ 146 w 335"/>
                  <a:gd name="T61" fmla="*/ 520 h 449"/>
                  <a:gd name="T62" fmla="*/ 57 w 335"/>
                  <a:gd name="T63" fmla="*/ 500 h 449"/>
                  <a:gd name="T64" fmla="*/ 0 w 335"/>
                  <a:gd name="T65" fmla="*/ 431 h 449"/>
                  <a:gd name="T66" fmla="*/ 5 w 335"/>
                  <a:gd name="T67" fmla="*/ 364 h 449"/>
                  <a:gd name="T68" fmla="*/ 33 w 335"/>
                  <a:gd name="T69" fmla="*/ 305 h 449"/>
                  <a:gd name="T70" fmla="*/ 67 w 335"/>
                  <a:gd name="T71" fmla="*/ 245 h 449"/>
                  <a:gd name="T72" fmla="*/ 88 w 335"/>
                  <a:gd name="T73" fmla="*/ 176 h 449"/>
                  <a:gd name="T74" fmla="*/ 88 w 335"/>
                  <a:gd name="T75" fmla="*/ 161 h 449"/>
                  <a:gd name="T76" fmla="*/ 103 w 335"/>
                  <a:gd name="T77" fmla="*/ 104 h 449"/>
                  <a:gd name="T78" fmla="*/ 134 w 335"/>
                  <a:gd name="T79" fmla="*/ 64 h 449"/>
                  <a:gd name="T80" fmla="*/ 150 w 335"/>
                  <a:gd name="T81" fmla="*/ 62 h 449"/>
                  <a:gd name="T82" fmla="*/ 113 w 335"/>
                  <a:gd name="T83" fmla="*/ 158 h 449"/>
                  <a:gd name="T84" fmla="*/ 98 w 335"/>
                  <a:gd name="T85" fmla="*/ 265 h 449"/>
                  <a:gd name="T86" fmla="*/ 77 w 335"/>
                  <a:gd name="T87" fmla="*/ 367 h 449"/>
                  <a:gd name="T88" fmla="*/ 36 w 335"/>
                  <a:gd name="T89" fmla="*/ 453 h 449"/>
                  <a:gd name="T90" fmla="*/ 51 w 335"/>
                  <a:gd name="T91" fmla="*/ 462 h 449"/>
                  <a:gd name="T92" fmla="*/ 67 w 335"/>
                  <a:gd name="T93" fmla="*/ 460 h 449"/>
                  <a:gd name="T94" fmla="*/ 105 w 335"/>
                  <a:gd name="T95" fmla="*/ 359 h 449"/>
                  <a:gd name="T96" fmla="*/ 121 w 335"/>
                  <a:gd name="T97" fmla="*/ 250 h 449"/>
                  <a:gd name="T98" fmla="*/ 139 w 335"/>
                  <a:gd name="T99" fmla="*/ 141 h 449"/>
                  <a:gd name="T100" fmla="*/ 191 w 335"/>
                  <a:gd name="T101" fmla="*/ 50 h 449"/>
                  <a:gd name="T102" fmla="*/ 219 w 335"/>
                  <a:gd name="T103" fmla="*/ 27 h 449"/>
                  <a:gd name="T104" fmla="*/ 255 w 335"/>
                  <a:gd name="T105" fmla="*/ 10 h 449"/>
                  <a:gd name="T106" fmla="*/ 279 w 335"/>
                  <a:gd name="T107" fmla="*/ 5 h 449"/>
                  <a:gd name="T108" fmla="*/ 302 w 335"/>
                  <a:gd name="T109" fmla="*/ 2 h 449"/>
                  <a:gd name="T110" fmla="*/ 325 w 335"/>
                  <a:gd name="T111" fmla="*/ 0 h 449"/>
                  <a:gd name="T112" fmla="*/ 353 w 335"/>
                  <a:gd name="T113" fmla="*/ 2 h 4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35"/>
                  <a:gd name="T172" fmla="*/ 0 h 449"/>
                  <a:gd name="T173" fmla="*/ 335 w 335"/>
                  <a:gd name="T174" fmla="*/ 449 h 4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35" h="449">
                    <a:moveTo>
                      <a:pt x="285" y="2"/>
                    </a:moveTo>
                    <a:lnTo>
                      <a:pt x="235" y="31"/>
                    </a:lnTo>
                    <a:lnTo>
                      <a:pt x="202" y="71"/>
                    </a:lnTo>
                    <a:lnTo>
                      <a:pt x="181" y="114"/>
                    </a:lnTo>
                    <a:lnTo>
                      <a:pt x="171" y="163"/>
                    </a:lnTo>
                    <a:lnTo>
                      <a:pt x="164" y="216"/>
                    </a:lnTo>
                    <a:lnTo>
                      <a:pt x="158" y="269"/>
                    </a:lnTo>
                    <a:lnTo>
                      <a:pt x="150" y="320"/>
                    </a:lnTo>
                    <a:lnTo>
                      <a:pt x="135" y="367"/>
                    </a:lnTo>
                    <a:lnTo>
                      <a:pt x="125" y="383"/>
                    </a:lnTo>
                    <a:lnTo>
                      <a:pt x="108" y="392"/>
                    </a:lnTo>
                    <a:lnTo>
                      <a:pt x="96" y="404"/>
                    </a:lnTo>
                    <a:lnTo>
                      <a:pt x="102" y="420"/>
                    </a:lnTo>
                    <a:lnTo>
                      <a:pt x="114" y="420"/>
                    </a:lnTo>
                    <a:lnTo>
                      <a:pt x="125" y="416"/>
                    </a:lnTo>
                    <a:lnTo>
                      <a:pt x="133" y="410"/>
                    </a:lnTo>
                    <a:lnTo>
                      <a:pt x="141" y="402"/>
                    </a:lnTo>
                    <a:lnTo>
                      <a:pt x="148" y="392"/>
                    </a:lnTo>
                    <a:lnTo>
                      <a:pt x="154" y="385"/>
                    </a:lnTo>
                    <a:lnTo>
                      <a:pt x="160" y="375"/>
                    </a:lnTo>
                    <a:lnTo>
                      <a:pt x="164" y="367"/>
                    </a:lnTo>
                    <a:lnTo>
                      <a:pt x="179" y="322"/>
                    </a:lnTo>
                    <a:lnTo>
                      <a:pt x="185" y="275"/>
                    </a:lnTo>
                    <a:lnTo>
                      <a:pt x="189" y="224"/>
                    </a:lnTo>
                    <a:lnTo>
                      <a:pt x="196" y="175"/>
                    </a:lnTo>
                    <a:lnTo>
                      <a:pt x="206" y="128"/>
                    </a:lnTo>
                    <a:lnTo>
                      <a:pt x="223" y="86"/>
                    </a:lnTo>
                    <a:lnTo>
                      <a:pt x="254" y="51"/>
                    </a:lnTo>
                    <a:lnTo>
                      <a:pt x="300" y="24"/>
                    </a:lnTo>
                    <a:lnTo>
                      <a:pt x="283" y="47"/>
                    </a:lnTo>
                    <a:lnTo>
                      <a:pt x="271" y="75"/>
                    </a:lnTo>
                    <a:lnTo>
                      <a:pt x="264" y="104"/>
                    </a:lnTo>
                    <a:lnTo>
                      <a:pt x="260" y="135"/>
                    </a:lnTo>
                    <a:lnTo>
                      <a:pt x="246" y="361"/>
                    </a:lnTo>
                    <a:lnTo>
                      <a:pt x="241" y="375"/>
                    </a:lnTo>
                    <a:lnTo>
                      <a:pt x="235" y="388"/>
                    </a:lnTo>
                    <a:lnTo>
                      <a:pt x="231" y="402"/>
                    </a:lnTo>
                    <a:lnTo>
                      <a:pt x="237" y="414"/>
                    </a:lnTo>
                    <a:lnTo>
                      <a:pt x="250" y="414"/>
                    </a:lnTo>
                    <a:lnTo>
                      <a:pt x="258" y="406"/>
                    </a:lnTo>
                    <a:lnTo>
                      <a:pt x="262" y="394"/>
                    </a:lnTo>
                    <a:lnTo>
                      <a:pt x="266" y="385"/>
                    </a:lnTo>
                    <a:lnTo>
                      <a:pt x="275" y="341"/>
                    </a:lnTo>
                    <a:lnTo>
                      <a:pt x="279" y="296"/>
                    </a:lnTo>
                    <a:lnTo>
                      <a:pt x="279" y="249"/>
                    </a:lnTo>
                    <a:lnTo>
                      <a:pt x="281" y="204"/>
                    </a:lnTo>
                    <a:lnTo>
                      <a:pt x="283" y="157"/>
                    </a:lnTo>
                    <a:lnTo>
                      <a:pt x="292" y="114"/>
                    </a:lnTo>
                    <a:lnTo>
                      <a:pt x="304" y="73"/>
                    </a:lnTo>
                    <a:lnTo>
                      <a:pt x="327" y="35"/>
                    </a:lnTo>
                    <a:lnTo>
                      <a:pt x="325" y="88"/>
                    </a:lnTo>
                    <a:lnTo>
                      <a:pt x="327" y="143"/>
                    </a:lnTo>
                    <a:lnTo>
                      <a:pt x="331" y="198"/>
                    </a:lnTo>
                    <a:lnTo>
                      <a:pt x="335" y="253"/>
                    </a:lnTo>
                    <a:lnTo>
                      <a:pt x="335" y="306"/>
                    </a:lnTo>
                    <a:lnTo>
                      <a:pt x="327" y="357"/>
                    </a:lnTo>
                    <a:lnTo>
                      <a:pt x="308" y="404"/>
                    </a:lnTo>
                    <a:lnTo>
                      <a:pt x="277" y="449"/>
                    </a:lnTo>
                    <a:lnTo>
                      <a:pt x="241" y="436"/>
                    </a:lnTo>
                    <a:lnTo>
                      <a:pt x="202" y="430"/>
                    </a:lnTo>
                    <a:lnTo>
                      <a:pt x="160" y="428"/>
                    </a:lnTo>
                    <a:lnTo>
                      <a:pt x="118" y="428"/>
                    </a:lnTo>
                    <a:lnTo>
                      <a:pt x="81" y="424"/>
                    </a:lnTo>
                    <a:lnTo>
                      <a:pt x="46" y="412"/>
                    </a:lnTo>
                    <a:lnTo>
                      <a:pt x="18" y="390"/>
                    </a:lnTo>
                    <a:lnTo>
                      <a:pt x="0" y="355"/>
                    </a:lnTo>
                    <a:lnTo>
                      <a:pt x="0" y="326"/>
                    </a:lnTo>
                    <a:lnTo>
                      <a:pt x="4" y="300"/>
                    </a:lnTo>
                    <a:lnTo>
                      <a:pt x="14" y="275"/>
                    </a:lnTo>
                    <a:lnTo>
                      <a:pt x="27" y="251"/>
                    </a:lnTo>
                    <a:lnTo>
                      <a:pt x="39" y="228"/>
                    </a:lnTo>
                    <a:lnTo>
                      <a:pt x="54" y="202"/>
                    </a:lnTo>
                    <a:lnTo>
                      <a:pt x="64" y="175"/>
                    </a:lnTo>
                    <a:lnTo>
                      <a:pt x="71" y="145"/>
                    </a:lnTo>
                    <a:lnTo>
                      <a:pt x="71" y="143"/>
                    </a:lnTo>
                    <a:lnTo>
                      <a:pt x="71" y="133"/>
                    </a:lnTo>
                    <a:lnTo>
                      <a:pt x="75" y="114"/>
                    </a:lnTo>
                    <a:lnTo>
                      <a:pt x="83" y="86"/>
                    </a:lnTo>
                    <a:lnTo>
                      <a:pt x="96" y="63"/>
                    </a:lnTo>
                    <a:lnTo>
                      <a:pt x="108" y="53"/>
                    </a:lnTo>
                    <a:lnTo>
                      <a:pt x="116" y="51"/>
                    </a:lnTo>
                    <a:lnTo>
                      <a:pt x="121" y="51"/>
                    </a:lnTo>
                    <a:lnTo>
                      <a:pt x="104" y="88"/>
                    </a:lnTo>
                    <a:lnTo>
                      <a:pt x="91" y="130"/>
                    </a:lnTo>
                    <a:lnTo>
                      <a:pt x="85" y="173"/>
                    </a:lnTo>
                    <a:lnTo>
                      <a:pt x="79" y="218"/>
                    </a:lnTo>
                    <a:lnTo>
                      <a:pt x="71" y="261"/>
                    </a:lnTo>
                    <a:lnTo>
                      <a:pt x="62" y="302"/>
                    </a:lnTo>
                    <a:lnTo>
                      <a:pt x="48" y="339"/>
                    </a:lnTo>
                    <a:lnTo>
                      <a:pt x="29" y="373"/>
                    </a:lnTo>
                    <a:lnTo>
                      <a:pt x="35" y="379"/>
                    </a:lnTo>
                    <a:lnTo>
                      <a:pt x="41" y="381"/>
                    </a:lnTo>
                    <a:lnTo>
                      <a:pt x="48" y="381"/>
                    </a:lnTo>
                    <a:lnTo>
                      <a:pt x="54" y="379"/>
                    </a:lnTo>
                    <a:lnTo>
                      <a:pt x="73" y="339"/>
                    </a:lnTo>
                    <a:lnTo>
                      <a:pt x="85" y="296"/>
                    </a:lnTo>
                    <a:lnTo>
                      <a:pt x="93" y="251"/>
                    </a:lnTo>
                    <a:lnTo>
                      <a:pt x="98" y="206"/>
                    </a:lnTo>
                    <a:lnTo>
                      <a:pt x="104" y="159"/>
                    </a:lnTo>
                    <a:lnTo>
                      <a:pt x="112" y="116"/>
                    </a:lnTo>
                    <a:lnTo>
                      <a:pt x="129" y="77"/>
                    </a:lnTo>
                    <a:lnTo>
                      <a:pt x="154" y="41"/>
                    </a:lnTo>
                    <a:lnTo>
                      <a:pt x="164" y="31"/>
                    </a:lnTo>
                    <a:lnTo>
                      <a:pt x="177" y="22"/>
                    </a:lnTo>
                    <a:lnTo>
                      <a:pt x="189" y="16"/>
                    </a:lnTo>
                    <a:lnTo>
                      <a:pt x="206" y="8"/>
                    </a:lnTo>
                    <a:lnTo>
                      <a:pt x="214" y="6"/>
                    </a:lnTo>
                    <a:lnTo>
                      <a:pt x="225" y="4"/>
                    </a:lnTo>
                    <a:lnTo>
                      <a:pt x="233" y="2"/>
                    </a:lnTo>
                    <a:lnTo>
                      <a:pt x="244" y="2"/>
                    </a:lnTo>
                    <a:lnTo>
                      <a:pt x="254" y="0"/>
                    </a:lnTo>
                    <a:lnTo>
                      <a:pt x="262" y="0"/>
                    </a:lnTo>
                    <a:lnTo>
                      <a:pt x="275" y="0"/>
                    </a:lnTo>
                    <a:lnTo>
                      <a:pt x="285" y="2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16" name="AutoShape 99"/>
              <p:cNvSpPr>
                <a:spLocks noChangeArrowheads="1"/>
              </p:cNvSpPr>
              <p:nvPr/>
            </p:nvSpPr>
            <p:spPr bwMode="auto">
              <a:xfrm>
                <a:off x="3429" y="535"/>
                <a:ext cx="1662" cy="1108"/>
              </a:xfrm>
              <a:prstGeom prst="parallelogram">
                <a:avLst>
                  <a:gd name="adj" fmla="val 12278"/>
                </a:avLst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kumimoji="0" lang="ru-RU" sz="1400" b="1"/>
              </a:p>
            </p:txBody>
          </p:sp>
          <p:sp>
            <p:nvSpPr>
              <p:cNvPr id="25717" name="Rectangle 100"/>
              <p:cNvSpPr>
                <a:spLocks noChangeArrowheads="1"/>
              </p:cNvSpPr>
              <p:nvPr/>
            </p:nvSpPr>
            <p:spPr bwMode="auto">
              <a:xfrm>
                <a:off x="4316" y="1488"/>
                <a:ext cx="576" cy="3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ru-RU">
                  <a:latin typeface="Arial" charset="0"/>
                </a:endParaRPr>
              </a:p>
            </p:txBody>
          </p:sp>
          <p:sp>
            <p:nvSpPr>
              <p:cNvPr id="25718" name="Rectangle 101"/>
              <p:cNvSpPr>
                <a:spLocks noChangeArrowheads="1"/>
              </p:cNvSpPr>
              <p:nvPr/>
            </p:nvSpPr>
            <p:spPr bwMode="auto">
              <a:xfrm>
                <a:off x="253" y="3879"/>
                <a:ext cx="41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ru-RU">
                  <a:latin typeface="Arial" charset="0"/>
                </a:endParaRPr>
              </a:p>
            </p:txBody>
          </p:sp>
          <p:sp>
            <p:nvSpPr>
              <p:cNvPr id="25719" name="Rectangle 102"/>
              <p:cNvSpPr>
                <a:spLocks noChangeArrowheads="1"/>
              </p:cNvSpPr>
              <p:nvPr/>
            </p:nvSpPr>
            <p:spPr bwMode="auto">
              <a:xfrm>
                <a:off x="310" y="3879"/>
                <a:ext cx="41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ru-RU">
                  <a:latin typeface="Arial" charset="0"/>
                </a:endParaRPr>
              </a:p>
            </p:txBody>
          </p:sp>
          <p:sp>
            <p:nvSpPr>
              <p:cNvPr id="25720" name="Rectangle 103"/>
              <p:cNvSpPr>
                <a:spLocks noChangeArrowheads="1"/>
              </p:cNvSpPr>
              <p:nvPr/>
            </p:nvSpPr>
            <p:spPr bwMode="auto">
              <a:xfrm>
                <a:off x="366" y="3879"/>
                <a:ext cx="42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ru-RU">
                  <a:latin typeface="Arial" charset="0"/>
                </a:endParaRPr>
              </a:p>
            </p:txBody>
          </p:sp>
          <p:sp>
            <p:nvSpPr>
              <p:cNvPr id="25721" name="Rectangle 104"/>
              <p:cNvSpPr>
                <a:spLocks noChangeArrowheads="1"/>
              </p:cNvSpPr>
              <p:nvPr/>
            </p:nvSpPr>
            <p:spPr bwMode="auto">
              <a:xfrm>
                <a:off x="424" y="3879"/>
                <a:ext cx="40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ru-RU">
                  <a:latin typeface="Arial" charset="0"/>
                </a:endParaRPr>
              </a:p>
            </p:txBody>
          </p:sp>
          <p:sp>
            <p:nvSpPr>
              <p:cNvPr id="25722" name="Rectangle 105"/>
              <p:cNvSpPr>
                <a:spLocks noChangeArrowheads="1"/>
              </p:cNvSpPr>
              <p:nvPr/>
            </p:nvSpPr>
            <p:spPr bwMode="auto">
              <a:xfrm>
                <a:off x="480" y="3879"/>
                <a:ext cx="42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ru-RU">
                  <a:latin typeface="Arial" charset="0"/>
                </a:endParaRPr>
              </a:p>
            </p:txBody>
          </p:sp>
          <p:sp>
            <p:nvSpPr>
              <p:cNvPr id="25723" name="Rectangle 106"/>
              <p:cNvSpPr>
                <a:spLocks noChangeArrowheads="1"/>
              </p:cNvSpPr>
              <p:nvPr/>
            </p:nvSpPr>
            <p:spPr bwMode="auto">
              <a:xfrm>
                <a:off x="537" y="3879"/>
                <a:ext cx="41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ru-RU">
                  <a:latin typeface="Arial" charset="0"/>
                </a:endParaRPr>
              </a:p>
            </p:txBody>
          </p:sp>
          <p:sp>
            <p:nvSpPr>
              <p:cNvPr id="25724" name="Rectangle 107"/>
              <p:cNvSpPr>
                <a:spLocks noChangeArrowheads="1"/>
              </p:cNvSpPr>
              <p:nvPr/>
            </p:nvSpPr>
            <p:spPr bwMode="auto">
              <a:xfrm>
                <a:off x="594" y="3879"/>
                <a:ext cx="41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ru-RU">
                  <a:latin typeface="Arial" charset="0"/>
                </a:endParaRPr>
              </a:p>
            </p:txBody>
          </p:sp>
        </p:grpSp>
        <p:sp>
          <p:nvSpPr>
            <p:cNvPr id="25642" name="Rectangle 108"/>
            <p:cNvSpPr>
              <a:spLocks noChangeArrowheads="1"/>
            </p:cNvSpPr>
            <p:nvPr/>
          </p:nvSpPr>
          <p:spPr bwMode="auto">
            <a:xfrm rot="498710">
              <a:off x="5040" y="3053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ru-RU" sz="2400" b="1"/>
                <a:t>тесты</a:t>
              </a:r>
            </a:p>
          </p:txBody>
        </p:sp>
      </p:grpSp>
      <p:grpSp>
        <p:nvGrpSpPr>
          <p:cNvPr id="25605" name="Group 109"/>
          <p:cNvGrpSpPr>
            <a:grpSpLocks/>
          </p:cNvGrpSpPr>
          <p:nvPr/>
        </p:nvGrpSpPr>
        <p:grpSpPr bwMode="auto">
          <a:xfrm>
            <a:off x="6858000" y="1447800"/>
            <a:ext cx="2286000" cy="2362200"/>
            <a:chOff x="2256" y="960"/>
            <a:chExt cx="1488" cy="1632"/>
          </a:xfrm>
        </p:grpSpPr>
        <p:sp>
          <p:nvSpPr>
            <p:cNvPr id="25626" name="AutoShape 110"/>
            <p:cNvSpPr>
              <a:spLocks noChangeArrowheads="1"/>
            </p:cNvSpPr>
            <p:nvPr/>
          </p:nvSpPr>
          <p:spPr bwMode="auto">
            <a:xfrm rot="-1033936">
              <a:off x="2256" y="1647"/>
              <a:ext cx="868" cy="945"/>
            </a:xfrm>
            <a:prstGeom prst="parallelogram">
              <a:avLst>
                <a:gd name="adj" fmla="val 2500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B2B2B2"/>
                </a:gs>
              </a:gsLst>
              <a:lin ang="0" scaled="1"/>
            </a:gradFill>
            <a:ln w="28575">
              <a:solidFill>
                <a:srgbClr val="66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ru-RU">
                <a:latin typeface="Arial" charset="0"/>
              </a:endParaRPr>
            </a:p>
          </p:txBody>
        </p:sp>
        <p:grpSp>
          <p:nvGrpSpPr>
            <p:cNvPr id="25627" name="Group 111"/>
            <p:cNvGrpSpPr>
              <a:grpSpLocks/>
            </p:cNvGrpSpPr>
            <p:nvPr/>
          </p:nvGrpSpPr>
          <p:grpSpPr bwMode="auto">
            <a:xfrm>
              <a:off x="2442" y="1584"/>
              <a:ext cx="1302" cy="945"/>
              <a:chOff x="2442" y="1584"/>
              <a:chExt cx="1302" cy="945"/>
            </a:xfrm>
          </p:grpSpPr>
          <p:sp>
            <p:nvSpPr>
              <p:cNvPr id="25629" name="AutoShape 112"/>
              <p:cNvSpPr>
                <a:spLocks noChangeArrowheads="1"/>
              </p:cNvSpPr>
              <p:nvPr/>
            </p:nvSpPr>
            <p:spPr bwMode="auto">
              <a:xfrm rot="525232" flipH="1">
                <a:off x="2876" y="1584"/>
                <a:ext cx="868" cy="945"/>
              </a:xfrm>
              <a:prstGeom prst="parallelogram">
                <a:avLst>
                  <a:gd name="adj" fmla="val 25000"/>
                </a:avLst>
              </a:prstGeom>
              <a:gradFill rotWithShape="0">
                <a:gsLst>
                  <a:gs pos="0">
                    <a:srgbClr val="B2B2B2"/>
                  </a:gs>
                  <a:gs pos="100000">
                    <a:schemeClr val="bg1"/>
                  </a:gs>
                </a:gsLst>
                <a:lin ang="0" scaled="1"/>
              </a:gradFill>
              <a:ln w="28575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kumimoji="0" lang="ru-RU">
                  <a:latin typeface="Arial" charset="0"/>
                </a:endParaRPr>
              </a:p>
            </p:txBody>
          </p:sp>
          <p:sp>
            <p:nvSpPr>
              <p:cNvPr id="25630" name="Line 113"/>
              <p:cNvSpPr>
                <a:spLocks noChangeShapeType="1"/>
              </p:cNvSpPr>
              <p:nvPr/>
            </p:nvSpPr>
            <p:spPr bwMode="auto">
              <a:xfrm flipV="1">
                <a:off x="2442" y="1836"/>
                <a:ext cx="434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1" name="Line 114"/>
              <p:cNvSpPr>
                <a:spLocks noChangeShapeType="1"/>
              </p:cNvSpPr>
              <p:nvPr/>
            </p:nvSpPr>
            <p:spPr bwMode="auto">
              <a:xfrm flipV="1">
                <a:off x="2504" y="1962"/>
                <a:ext cx="434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2" name="Line 115"/>
              <p:cNvSpPr>
                <a:spLocks noChangeShapeType="1"/>
              </p:cNvSpPr>
              <p:nvPr/>
            </p:nvSpPr>
            <p:spPr bwMode="auto">
              <a:xfrm flipV="1">
                <a:off x="2504" y="2088"/>
                <a:ext cx="434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3" name="Line 116"/>
              <p:cNvSpPr>
                <a:spLocks noChangeShapeType="1"/>
              </p:cNvSpPr>
              <p:nvPr/>
            </p:nvSpPr>
            <p:spPr bwMode="auto">
              <a:xfrm flipV="1">
                <a:off x="2504" y="2214"/>
                <a:ext cx="434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4" name="Line 117"/>
              <p:cNvSpPr>
                <a:spLocks noChangeShapeType="1"/>
              </p:cNvSpPr>
              <p:nvPr/>
            </p:nvSpPr>
            <p:spPr bwMode="auto">
              <a:xfrm flipV="1">
                <a:off x="2504" y="2340"/>
                <a:ext cx="434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5" name="Line 118"/>
              <p:cNvSpPr>
                <a:spLocks noChangeShapeType="1"/>
              </p:cNvSpPr>
              <p:nvPr/>
            </p:nvSpPr>
            <p:spPr bwMode="auto">
              <a:xfrm>
                <a:off x="3062" y="1773"/>
                <a:ext cx="434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6" name="Line 119"/>
              <p:cNvSpPr>
                <a:spLocks noChangeShapeType="1"/>
              </p:cNvSpPr>
              <p:nvPr/>
            </p:nvSpPr>
            <p:spPr bwMode="auto">
              <a:xfrm>
                <a:off x="3062" y="1899"/>
                <a:ext cx="434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7" name="Line 120"/>
              <p:cNvSpPr>
                <a:spLocks noChangeShapeType="1"/>
              </p:cNvSpPr>
              <p:nvPr/>
            </p:nvSpPr>
            <p:spPr bwMode="auto">
              <a:xfrm>
                <a:off x="3124" y="2025"/>
                <a:ext cx="434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8" name="Line 121"/>
              <p:cNvSpPr>
                <a:spLocks noChangeShapeType="1"/>
              </p:cNvSpPr>
              <p:nvPr/>
            </p:nvSpPr>
            <p:spPr bwMode="auto">
              <a:xfrm>
                <a:off x="3124" y="2151"/>
                <a:ext cx="434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9" name="Line 122"/>
              <p:cNvSpPr>
                <a:spLocks noChangeShapeType="1"/>
              </p:cNvSpPr>
              <p:nvPr/>
            </p:nvSpPr>
            <p:spPr bwMode="auto">
              <a:xfrm>
                <a:off x="3124" y="2277"/>
                <a:ext cx="434" cy="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0" name="Text Box 123"/>
              <p:cNvSpPr txBox="1">
                <a:spLocks noChangeArrowheads="1"/>
              </p:cNvSpPr>
              <p:nvPr/>
            </p:nvSpPr>
            <p:spPr bwMode="auto">
              <a:xfrm>
                <a:off x="2448" y="1996"/>
                <a:ext cx="1104" cy="44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0" lang="ru-RU" b="1"/>
                  <a:t>Контрольные вопросы</a:t>
                </a:r>
              </a:p>
            </p:txBody>
          </p:sp>
        </p:grpSp>
        <p:sp>
          <p:nvSpPr>
            <p:cNvPr id="25628" name="WordArt 124"/>
            <p:cNvSpPr>
              <a:spLocks noChangeArrowheads="1" noChangeShapeType="1" noTextEdit="1"/>
            </p:cNvSpPr>
            <p:nvPr/>
          </p:nvSpPr>
          <p:spPr bwMode="auto">
            <a:xfrm>
              <a:off x="2784" y="960"/>
              <a:ext cx="756" cy="10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5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99"/>
                      </a:gs>
                      <a:gs pos="12500">
                        <a:srgbClr val="FF6633"/>
                      </a:gs>
                      <a:gs pos="25000">
                        <a:srgbClr val="FFFF00"/>
                      </a:gs>
                      <a:gs pos="37500">
                        <a:srgbClr val="01A78F"/>
                      </a:gs>
                      <a:gs pos="50000">
                        <a:srgbClr val="3366FF"/>
                      </a:gs>
                      <a:gs pos="62500">
                        <a:srgbClr val="01A78F"/>
                      </a:gs>
                      <a:gs pos="75000">
                        <a:srgbClr val="FFFF00"/>
                      </a:gs>
                      <a:gs pos="87500">
                        <a:srgbClr val="FF6633"/>
                      </a:gs>
                      <a:gs pos="100000">
                        <a:srgbClr val="FF3399"/>
                      </a:gs>
                    </a:gsLst>
                    <a:lin ang="5400000" scaled="1"/>
                  </a:gradFill>
                  <a:latin typeface="Arial"/>
                  <a:cs typeface="Arial"/>
                </a:rPr>
                <a:t>?</a:t>
              </a:r>
            </a:p>
          </p:txBody>
        </p:sp>
      </p:grpSp>
      <p:grpSp>
        <p:nvGrpSpPr>
          <p:cNvPr id="25606" name="Group 125"/>
          <p:cNvGrpSpPr>
            <a:grpSpLocks/>
          </p:cNvGrpSpPr>
          <p:nvPr/>
        </p:nvGrpSpPr>
        <p:grpSpPr bwMode="auto">
          <a:xfrm>
            <a:off x="0" y="0"/>
            <a:ext cx="2438400" cy="3124200"/>
            <a:chOff x="0" y="0"/>
            <a:chExt cx="1536" cy="1968"/>
          </a:xfrm>
        </p:grpSpPr>
        <p:pic>
          <p:nvPicPr>
            <p:cNvPr id="25623" name="Picture 126" descr="SCOP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1015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375" name="AutoShape 127"/>
            <p:cNvSpPr>
              <a:spLocks noChangeArrowheads="1"/>
            </p:cNvSpPr>
            <p:nvPr/>
          </p:nvSpPr>
          <p:spPr bwMode="auto">
            <a:xfrm>
              <a:off x="96" y="1392"/>
              <a:ext cx="1440" cy="57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CFF66"/>
                </a:gs>
                <a:gs pos="50000">
                  <a:schemeClr val="bg1"/>
                </a:gs>
                <a:gs pos="100000">
                  <a:srgbClr val="CCFF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0" lang="ru-RU" sz="2400" b="1" i="1"/>
                <a:t>Педагогические</a:t>
              </a:r>
            </a:p>
            <a:p>
              <a:pPr algn="ctr">
                <a:defRPr/>
              </a:pPr>
              <a:r>
                <a:rPr kumimoji="0" lang="ru-RU" sz="2400" b="1" i="1"/>
                <a:t> разработки</a:t>
              </a:r>
              <a:r>
                <a:rPr kumimoji="0" lang="ru-RU" sz="2400"/>
                <a:t> </a:t>
              </a:r>
            </a:p>
          </p:txBody>
        </p:sp>
        <p:pic>
          <p:nvPicPr>
            <p:cNvPr id="25625" name="Picture 128" descr="pe01684_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4" y="576"/>
              <a:ext cx="725" cy="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7" name="Group 129"/>
          <p:cNvGrpSpPr>
            <a:grpSpLocks/>
          </p:cNvGrpSpPr>
          <p:nvPr/>
        </p:nvGrpSpPr>
        <p:grpSpPr bwMode="auto">
          <a:xfrm>
            <a:off x="2209800" y="3048000"/>
            <a:ext cx="2895600" cy="2133600"/>
            <a:chOff x="1392" y="1920"/>
            <a:chExt cx="1824" cy="1344"/>
          </a:xfrm>
        </p:grpSpPr>
        <p:sp>
          <p:nvSpPr>
            <p:cNvPr id="25620" name="AutoShape 130" descr="PICNIC"/>
            <p:cNvSpPr>
              <a:spLocks noChangeArrowheads="1"/>
            </p:cNvSpPr>
            <p:nvPr/>
          </p:nvSpPr>
          <p:spPr bwMode="auto">
            <a:xfrm>
              <a:off x="1872" y="2112"/>
              <a:ext cx="1344" cy="912"/>
            </a:xfrm>
            <a:prstGeom prst="bevel">
              <a:avLst>
                <a:gd name="adj" fmla="val 8991"/>
              </a:avLst>
            </a:prstGeom>
            <a:blipFill dpi="0" rotWithShape="0">
              <a:blip r:embed="rId8" cstate="print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ru-RU">
                <a:latin typeface="Arial" charset="0"/>
              </a:endParaRPr>
            </a:p>
          </p:txBody>
        </p:sp>
        <p:sp>
          <p:nvSpPr>
            <p:cNvPr id="25621" name="Rectangle 131"/>
            <p:cNvSpPr>
              <a:spLocks noChangeArrowheads="1"/>
            </p:cNvSpPr>
            <p:nvPr/>
          </p:nvSpPr>
          <p:spPr bwMode="auto">
            <a:xfrm>
              <a:off x="1920" y="1920"/>
              <a:ext cx="1224" cy="288"/>
            </a:xfrm>
            <a:prstGeom prst="rect">
              <a:avLst/>
            </a:prstGeom>
            <a:solidFill>
              <a:srgbClr val="00FF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ru-RU" sz="2400" b="1"/>
                <a:t>Видеозаписи</a:t>
              </a:r>
            </a:p>
          </p:txBody>
        </p:sp>
        <p:pic>
          <p:nvPicPr>
            <p:cNvPr id="25622" name="Picture 132" descr="bd07146_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92" y="2256"/>
              <a:ext cx="65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8" name="Group 133"/>
          <p:cNvGrpSpPr>
            <a:grpSpLocks/>
          </p:cNvGrpSpPr>
          <p:nvPr/>
        </p:nvGrpSpPr>
        <p:grpSpPr bwMode="auto">
          <a:xfrm>
            <a:off x="3048000" y="4648200"/>
            <a:ext cx="2873375" cy="1981200"/>
            <a:chOff x="1920" y="2928"/>
            <a:chExt cx="1810" cy="1248"/>
          </a:xfrm>
        </p:grpSpPr>
        <p:pic>
          <p:nvPicPr>
            <p:cNvPr id="25618" name="Picture 134" descr="pe01675_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80" y="2928"/>
              <a:ext cx="850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383" name="AutoShape 135"/>
            <p:cNvSpPr>
              <a:spLocks noChangeArrowheads="1"/>
            </p:cNvSpPr>
            <p:nvPr/>
          </p:nvSpPr>
          <p:spPr bwMode="auto">
            <a:xfrm>
              <a:off x="1920" y="3600"/>
              <a:ext cx="1200" cy="576"/>
            </a:xfrm>
            <a:prstGeom prst="flowChartMultidocument">
              <a:avLst/>
            </a:prstGeom>
            <a:gradFill rotWithShape="0">
              <a:gsLst>
                <a:gs pos="0">
                  <a:srgbClr val="FFCC99"/>
                </a:gs>
                <a:gs pos="50000">
                  <a:schemeClr val="bg1"/>
                </a:gs>
                <a:gs pos="100000">
                  <a:srgbClr val="FFCC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kumimoji="0" lang="ru-RU" sz="1600" b="1"/>
                <a:t>Стенограммы</a:t>
              </a:r>
            </a:p>
            <a:p>
              <a:pPr algn="ctr">
                <a:defRPr/>
              </a:pPr>
              <a:r>
                <a:rPr kumimoji="0" lang="ru-RU" sz="1600" b="1"/>
                <a:t>уроков</a:t>
              </a:r>
            </a:p>
          </p:txBody>
        </p:sp>
      </p:grpSp>
      <p:sp>
        <p:nvSpPr>
          <p:cNvPr id="25609" name="WordArt 136" descr="ELEGLINE"/>
          <p:cNvSpPr>
            <a:spLocks noChangeArrowheads="1" noChangeShapeType="1" noTextEdit="1"/>
          </p:cNvSpPr>
          <p:nvPr/>
        </p:nvSpPr>
        <p:spPr bwMode="auto">
          <a:xfrm>
            <a:off x="1979613" y="260350"/>
            <a:ext cx="6508750" cy="65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noFill/>
                  <a:round/>
                  <a:headEnd/>
                  <a:tailEnd/>
                </a:ln>
                <a:solidFill>
                  <a:srgbClr val="9933FF"/>
                </a:solidFill>
                <a:latin typeface="Times New Roman"/>
                <a:cs typeface="Times New Roman"/>
              </a:rPr>
              <a:t>Инструментарий</a:t>
            </a:r>
          </a:p>
        </p:txBody>
      </p:sp>
      <p:grpSp>
        <p:nvGrpSpPr>
          <p:cNvPr id="25611" name="Group 138"/>
          <p:cNvGrpSpPr>
            <a:grpSpLocks/>
          </p:cNvGrpSpPr>
          <p:nvPr/>
        </p:nvGrpSpPr>
        <p:grpSpPr bwMode="auto">
          <a:xfrm>
            <a:off x="5105400" y="1295400"/>
            <a:ext cx="1676400" cy="2133600"/>
            <a:chOff x="3216" y="816"/>
            <a:chExt cx="1056" cy="1344"/>
          </a:xfrm>
        </p:grpSpPr>
        <p:graphicFrame>
          <p:nvGraphicFramePr>
            <p:cNvPr id="25614" name="Object 139"/>
            <p:cNvGraphicFramePr>
              <a:graphicFrameLocks noChangeAspect="1"/>
            </p:cNvGraphicFramePr>
            <p:nvPr/>
          </p:nvGraphicFramePr>
          <p:xfrm>
            <a:off x="3408" y="816"/>
            <a:ext cx="864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1" name="Слайд" r:id="rId11" imgW="4572000" imgH="3429000" progId="PowerPoint.Slide.8">
                    <p:embed/>
                  </p:oleObj>
                </mc:Choice>
                <mc:Fallback>
                  <p:oleObj name="Слайд" r:id="rId11" imgW="4572000" imgH="3429000" progId="PowerPoint.Slide.8">
                    <p:embed/>
                    <p:pic>
                      <p:nvPicPr>
                        <p:cNvPr id="0" name="Picture 1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816"/>
                          <a:ext cx="864" cy="115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35921" dir="2700000" algn="ctr" rotWithShape="0">
                            <a:schemeClr val="tx1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5" name="Object 140"/>
            <p:cNvGraphicFramePr>
              <a:graphicFrameLocks noChangeAspect="1"/>
            </p:cNvGraphicFramePr>
            <p:nvPr/>
          </p:nvGraphicFramePr>
          <p:xfrm>
            <a:off x="3312" y="912"/>
            <a:ext cx="864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2" name="Слайд" r:id="rId13" imgW="4572000" imgH="3429000" progId="PowerPoint.Slide.8">
                    <p:embed/>
                  </p:oleObj>
                </mc:Choice>
                <mc:Fallback>
                  <p:oleObj name="Слайд" r:id="rId13" imgW="4572000" imgH="3429000" progId="PowerPoint.Slide.8">
                    <p:embed/>
                    <p:pic>
                      <p:nvPicPr>
                        <p:cNvPr id="0" name="Picture 1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912"/>
                          <a:ext cx="864" cy="115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35921" dir="2700000" algn="ctr" rotWithShape="0">
                            <a:schemeClr val="tx1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6" name="Object 141"/>
            <p:cNvGraphicFramePr>
              <a:graphicFrameLocks noChangeAspect="1"/>
            </p:cNvGraphicFramePr>
            <p:nvPr/>
          </p:nvGraphicFramePr>
          <p:xfrm>
            <a:off x="3216" y="1008"/>
            <a:ext cx="864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93" name="Слайд" r:id="rId14" imgW="4572000" imgH="3429000" progId="PowerPoint.Slide.8">
                    <p:embed/>
                  </p:oleObj>
                </mc:Choice>
                <mc:Fallback>
                  <p:oleObj name="Слайд" r:id="rId14" imgW="4572000" imgH="3429000" progId="PowerPoint.Slide.8">
                    <p:embed/>
                    <p:pic>
                      <p:nvPicPr>
                        <p:cNvPr id="0" name="Picture 1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1008"/>
                          <a:ext cx="864" cy="115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35921" dir="2700000" algn="ctr" rotWithShape="0">
                            <a:schemeClr val="tx1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17" name="Rectangle 142"/>
            <p:cNvSpPr>
              <a:spLocks noChangeArrowheads="1"/>
            </p:cNvSpPr>
            <p:nvPr/>
          </p:nvSpPr>
          <p:spPr bwMode="auto">
            <a:xfrm>
              <a:off x="3264" y="1104"/>
              <a:ext cx="8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ru-RU" sz="2400" b="1"/>
                <a:t>Анкеты</a:t>
              </a:r>
            </a:p>
          </p:txBody>
        </p:sp>
      </p:grpSp>
      <p:sp>
        <p:nvSpPr>
          <p:cNvPr id="25612" name="AutoShape 14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20000" y="6477000"/>
            <a:ext cx="457200" cy="381000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Arial" charset="0"/>
            </a:endParaRPr>
          </a:p>
        </p:txBody>
      </p:sp>
      <p:sp>
        <p:nvSpPr>
          <p:cNvPr id="25613" name="AutoShape 14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10400" y="6477000"/>
            <a:ext cx="457200" cy="381000"/>
          </a:xfrm>
          <a:prstGeom prst="actionButtonBackPreviou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2563</TotalTime>
  <Words>543</Words>
  <Application>Microsoft Office PowerPoint</Application>
  <PresentationFormat>Экран (4:3)</PresentationFormat>
  <Paragraphs>84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1_Тема Office</vt:lpstr>
      <vt:lpstr>Clip</vt:lpstr>
      <vt:lpstr>Слайд</vt:lpstr>
      <vt:lpstr>      Разработка циклограммы мониторинга  качества образования в образовательном учреждении (на примере ГБОУ СОШ № 394)  </vt:lpstr>
      <vt:lpstr>Презентация PowerPoint</vt:lpstr>
      <vt:lpstr>Образовательный мониторинг</vt:lpstr>
      <vt:lpstr>Отличие мониторинга от контроля</vt:lpstr>
      <vt:lpstr>Виды мониторинга ( по уровням)</vt:lpstr>
      <vt:lpstr>Две группы проблем:</vt:lpstr>
      <vt:lpstr>Вопросы, на которые надо ответить при планировании мониторинга: </vt:lpstr>
      <vt:lpstr>Типичные недостатки  мониторингов: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Каким образом вводить мониторинг в практику работы школы</vt:lpstr>
      <vt:lpstr>Резюме: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в школьном образовании</dc:title>
  <dc:creator>Всеволод Рыбаков</dc:creator>
  <cp:lastModifiedBy>Для всех</cp:lastModifiedBy>
  <cp:revision>139</cp:revision>
  <dcterms:created xsi:type="dcterms:W3CDTF">2004-11-29T13:05:39Z</dcterms:created>
  <dcterms:modified xsi:type="dcterms:W3CDTF">2016-12-21T23:09:49Z</dcterms:modified>
</cp:coreProperties>
</file>