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92" r:id="rId3"/>
    <p:sldId id="293" r:id="rId4"/>
    <p:sldId id="294" r:id="rId5"/>
    <p:sldId id="295" r:id="rId6"/>
    <p:sldId id="279" r:id="rId7"/>
    <p:sldId id="281" r:id="rId8"/>
    <p:sldId id="283" r:id="rId9"/>
    <p:sldId id="284" r:id="rId10"/>
    <p:sldId id="285" r:id="rId11"/>
    <p:sldId id="286" r:id="rId12"/>
    <p:sldId id="287" r:id="rId13"/>
    <p:sldId id="288" r:id="rId14"/>
    <p:sldId id="290" r:id="rId15"/>
    <p:sldId id="291" r:id="rId16"/>
    <p:sldId id="298" r:id="rId17"/>
  </p:sldIdLst>
  <p:sldSz cx="12192000" cy="6858000"/>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562" autoAdjust="0"/>
  </p:normalViewPr>
  <p:slideViewPr>
    <p:cSldViewPr snapToGrid="0">
      <p:cViewPr varScale="1">
        <p:scale>
          <a:sx n="81" d="100"/>
          <a:sy n="81" d="100"/>
        </p:scale>
        <p:origin x="7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F9F2D-1FEC-4C0E-AEEC-F33C4209CF50}"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4375BC13-59B9-4110-B359-D9CEFA6FC240}">
      <dgm:prSet phldrT="[Текст]"/>
      <dgm:spPr>
        <a:solidFill>
          <a:schemeClr val="bg2"/>
        </a:solidFill>
      </dgm:spPr>
      <dgm:t>
        <a:bodyPr/>
        <a:lstStyle/>
        <a:p>
          <a:r>
            <a:rPr lang="ru-RU" b="1" cap="all" baseline="0" dirty="0" err="1" smtClean="0">
              <a:solidFill>
                <a:srgbClr val="002060"/>
              </a:solidFill>
            </a:rPr>
            <a:t>Внутришкольный</a:t>
          </a:r>
          <a:r>
            <a:rPr lang="ru-RU" b="1" cap="all" baseline="0" dirty="0" smtClean="0">
              <a:solidFill>
                <a:srgbClr val="002060"/>
              </a:solidFill>
            </a:rPr>
            <a:t> контроль и мониторинг </a:t>
          </a:r>
          <a:r>
            <a:rPr lang="ru-RU" dirty="0" smtClean="0">
              <a:solidFill>
                <a:srgbClr val="002060"/>
              </a:solidFill>
            </a:rPr>
            <a:t>качества образования — основные источники информации для анализа состояния школы, достоверных результатов деятельности участников образовательного процесса.</a:t>
          </a:r>
          <a:endParaRPr lang="ru-RU" dirty="0">
            <a:solidFill>
              <a:srgbClr val="002060"/>
            </a:solidFill>
          </a:endParaRPr>
        </a:p>
      </dgm:t>
    </dgm:pt>
    <dgm:pt modelId="{BF43ECEE-04CD-46D0-99D5-9906DC9850C5}" type="parTrans" cxnId="{30F2256D-F1EC-4A5D-8D79-60EAB88EB5AF}">
      <dgm:prSet/>
      <dgm:spPr/>
      <dgm:t>
        <a:bodyPr/>
        <a:lstStyle/>
        <a:p>
          <a:endParaRPr lang="ru-RU"/>
        </a:p>
      </dgm:t>
    </dgm:pt>
    <dgm:pt modelId="{0082719B-5B2C-4858-AA5A-90C96AAFA8BC}" type="sibTrans" cxnId="{30F2256D-F1EC-4A5D-8D79-60EAB88EB5AF}">
      <dgm:prSet/>
      <dgm:spPr/>
      <dgm:t>
        <a:bodyPr/>
        <a:lstStyle/>
        <a:p>
          <a:endParaRPr lang="ru-RU"/>
        </a:p>
      </dgm:t>
    </dgm:pt>
    <dgm:pt modelId="{E2CD0E60-5350-4BC7-B5DD-2408C331705C}">
      <dgm:prSet phldrT="[Текст]"/>
      <dgm:spPr/>
      <dgm:t>
        <a:bodyPr/>
        <a:lstStyle/>
        <a:p>
          <a:pPr algn="l"/>
          <a:r>
            <a:rPr lang="ru-RU" b="1" dirty="0" err="1" smtClean="0"/>
            <a:t>Внутришкольный</a:t>
          </a:r>
          <a:r>
            <a:rPr lang="ru-RU" b="1" dirty="0" smtClean="0"/>
            <a:t> контроль </a:t>
          </a:r>
          <a:r>
            <a:rPr lang="ru-RU" dirty="0" smtClean="0"/>
            <a:t>- это одна из ос­новных функций управления, направленная на получение информации о дея­тельности педагогов и на ее оценку с целью принятия конструктивных решений по дальнейшей оптимизации управления и самоуправления в школе.</a:t>
          </a:r>
        </a:p>
        <a:p>
          <a:pPr algn="l"/>
          <a:r>
            <a:rPr lang="ru-RU" b="1" dirty="0" err="1" smtClean="0"/>
            <a:t>Внутришкольный</a:t>
          </a:r>
          <a:r>
            <a:rPr lang="ru-RU" b="1" dirty="0" smtClean="0"/>
            <a:t> контроль </a:t>
          </a:r>
          <a:r>
            <a:rPr lang="ru-RU" dirty="0" smtClean="0"/>
            <a:t>дает ответ на вопрос: </a:t>
          </a:r>
          <a:r>
            <a:rPr lang="ru-RU" b="1" dirty="0" smtClean="0">
              <a:solidFill>
                <a:srgbClr val="FF0000"/>
              </a:solidFill>
            </a:rPr>
            <a:t>Что происходит … </a:t>
          </a:r>
          <a:r>
            <a:rPr lang="ru-RU" dirty="0" smtClean="0"/>
            <a:t>(с результатами , процессами, условиями…) </a:t>
          </a:r>
          <a:r>
            <a:rPr lang="ru-RU" b="1" dirty="0" smtClean="0">
              <a:solidFill>
                <a:srgbClr val="FF0000"/>
              </a:solidFill>
            </a:rPr>
            <a:t>в данный момент времени ?</a:t>
          </a:r>
          <a:endParaRPr lang="ru-RU" dirty="0">
            <a:solidFill>
              <a:srgbClr val="FF0000"/>
            </a:solidFill>
          </a:endParaRPr>
        </a:p>
      </dgm:t>
    </dgm:pt>
    <dgm:pt modelId="{FF80B6D9-6439-4F87-9DA9-595AD2E54621}" type="parTrans" cxnId="{3A0C19CD-CA4D-4C69-9BE8-72F6AFD8906F}">
      <dgm:prSet/>
      <dgm:spPr/>
      <dgm:t>
        <a:bodyPr/>
        <a:lstStyle/>
        <a:p>
          <a:endParaRPr lang="ru-RU"/>
        </a:p>
      </dgm:t>
    </dgm:pt>
    <dgm:pt modelId="{17F3D224-E048-4C0D-B02A-133694CA0443}" type="sibTrans" cxnId="{3A0C19CD-CA4D-4C69-9BE8-72F6AFD8906F}">
      <dgm:prSet/>
      <dgm:spPr/>
      <dgm:t>
        <a:bodyPr/>
        <a:lstStyle/>
        <a:p>
          <a:endParaRPr lang="ru-RU"/>
        </a:p>
      </dgm:t>
    </dgm:pt>
    <dgm:pt modelId="{FBCA6652-8E17-4FF6-97C4-ABE3F1F1C524}">
      <dgm:prSet phldrT="[Текст]"/>
      <dgm:spPr/>
      <dgm:t>
        <a:bodyPr/>
        <a:lstStyle/>
        <a:p>
          <a:pPr algn="l">
            <a:spcAft>
              <a:spcPts val="0"/>
            </a:spcAft>
          </a:pPr>
          <a:r>
            <a:rPr lang="ru-RU" b="1" dirty="0" smtClean="0"/>
            <a:t>Мониторинг </a:t>
          </a:r>
          <a:r>
            <a:rPr lang="ru-RU" dirty="0" smtClean="0"/>
            <a:t>– специально организованный, постоянный, целевой контроль и диагностика состояния образования на базе систематизации существующих источников информации, а также специально организованных исследований и измерений.</a:t>
          </a:r>
        </a:p>
        <a:p>
          <a:pPr algn="l">
            <a:spcAft>
              <a:spcPts val="0"/>
            </a:spcAft>
          </a:pPr>
          <a:r>
            <a:rPr lang="ru-RU" b="1" dirty="0" smtClean="0"/>
            <a:t>Мониторинг</a:t>
          </a:r>
          <a:r>
            <a:rPr lang="ru-RU" dirty="0" smtClean="0"/>
            <a:t> качества общего образования – это система сбора, обработки, хранения и распространения информации о качестве образовательного процесса в школе, а также об удовлетворении образовательных запросов учащихся школы, их родителей (законных представителей). </a:t>
          </a:r>
        </a:p>
        <a:p>
          <a:pPr algn="l">
            <a:spcAft>
              <a:spcPts val="0"/>
            </a:spcAft>
          </a:pPr>
          <a:r>
            <a:rPr lang="ru-RU" b="1" dirty="0" smtClean="0">
              <a:ea typeface="Calibri"/>
              <a:cs typeface="Calibri"/>
              <a:sym typeface="Calibri"/>
            </a:rPr>
            <a:t>Мониторинг </a:t>
          </a:r>
          <a:r>
            <a:rPr lang="ru-RU" dirty="0" smtClean="0">
              <a:ea typeface="Calibri"/>
              <a:cs typeface="Calibri"/>
              <a:sym typeface="Calibri"/>
            </a:rPr>
            <a:t>дает ответ на вопрос: </a:t>
          </a:r>
          <a:r>
            <a:rPr lang="ru-RU" b="1" dirty="0" smtClean="0">
              <a:solidFill>
                <a:srgbClr val="FF0000"/>
              </a:solidFill>
              <a:ea typeface="Calibri"/>
              <a:cs typeface="Calibri"/>
              <a:sym typeface="Calibri"/>
            </a:rPr>
            <a:t>Насколько изменилось ….. </a:t>
          </a:r>
        </a:p>
        <a:p>
          <a:pPr algn="l">
            <a:spcAft>
              <a:spcPts val="0"/>
            </a:spcAft>
          </a:pPr>
          <a:r>
            <a:rPr lang="ru-RU" dirty="0" smtClean="0">
              <a:ea typeface="Calibri"/>
              <a:cs typeface="Calibri"/>
              <a:sym typeface="Calibri"/>
            </a:rPr>
            <a:t>(качество результатов, качество процесса, качество условий….) </a:t>
          </a:r>
          <a:r>
            <a:rPr lang="ru-RU" b="1" dirty="0" smtClean="0">
              <a:solidFill>
                <a:srgbClr val="FF0000"/>
              </a:solidFill>
              <a:ea typeface="Calibri"/>
              <a:cs typeface="Calibri"/>
              <a:sym typeface="Calibri"/>
            </a:rPr>
            <a:t>за …..</a:t>
          </a:r>
        </a:p>
        <a:p>
          <a:pPr algn="l">
            <a:spcAft>
              <a:spcPts val="0"/>
            </a:spcAft>
          </a:pPr>
          <a:r>
            <a:rPr lang="ru-RU" dirty="0" smtClean="0">
              <a:ea typeface="Calibri"/>
              <a:cs typeface="Calibri"/>
              <a:sym typeface="Calibri"/>
            </a:rPr>
            <a:t>(определенный период)?</a:t>
          </a:r>
          <a:endParaRPr lang="ru-RU" dirty="0"/>
        </a:p>
      </dgm:t>
    </dgm:pt>
    <dgm:pt modelId="{93ECE1CA-9876-414F-82E6-F5E951C3EBD7}" type="parTrans" cxnId="{2B0BC01E-CDCE-4710-BFD7-215CEE6CED08}">
      <dgm:prSet/>
      <dgm:spPr/>
      <dgm:t>
        <a:bodyPr/>
        <a:lstStyle/>
        <a:p>
          <a:endParaRPr lang="ru-RU"/>
        </a:p>
      </dgm:t>
    </dgm:pt>
    <dgm:pt modelId="{EFCCA480-DC04-445E-A8BC-C77352DF19DC}" type="sibTrans" cxnId="{2B0BC01E-CDCE-4710-BFD7-215CEE6CED08}">
      <dgm:prSet/>
      <dgm:spPr/>
      <dgm:t>
        <a:bodyPr/>
        <a:lstStyle/>
        <a:p>
          <a:endParaRPr lang="ru-RU"/>
        </a:p>
      </dgm:t>
    </dgm:pt>
    <dgm:pt modelId="{A33E95D4-4133-47A8-B7ED-3C07561FBF1D}" type="pres">
      <dgm:prSet presAssocID="{7B3F9F2D-1FEC-4C0E-AEEC-F33C4209CF50}" presName="composite" presStyleCnt="0">
        <dgm:presLayoutVars>
          <dgm:chMax val="1"/>
          <dgm:dir/>
          <dgm:resizeHandles val="exact"/>
        </dgm:presLayoutVars>
      </dgm:prSet>
      <dgm:spPr/>
      <dgm:t>
        <a:bodyPr/>
        <a:lstStyle/>
        <a:p>
          <a:endParaRPr lang="ru-RU"/>
        </a:p>
      </dgm:t>
    </dgm:pt>
    <dgm:pt modelId="{99CA0F20-29FF-43C0-AF5D-2B3FBB8EC71C}" type="pres">
      <dgm:prSet presAssocID="{4375BC13-59B9-4110-B359-D9CEFA6FC240}" presName="roof" presStyleLbl="dkBgShp" presStyleIdx="0" presStyleCnt="2" custLinFactNeighborY="-8537"/>
      <dgm:spPr/>
      <dgm:t>
        <a:bodyPr/>
        <a:lstStyle/>
        <a:p>
          <a:endParaRPr lang="ru-RU"/>
        </a:p>
      </dgm:t>
    </dgm:pt>
    <dgm:pt modelId="{6451C9E8-FD99-43C5-A2A8-3A7978540452}" type="pres">
      <dgm:prSet presAssocID="{4375BC13-59B9-4110-B359-D9CEFA6FC240}" presName="pillars" presStyleCnt="0"/>
      <dgm:spPr/>
    </dgm:pt>
    <dgm:pt modelId="{329BDB6C-F9A6-409F-8386-51BAFC26C536}" type="pres">
      <dgm:prSet presAssocID="{4375BC13-59B9-4110-B359-D9CEFA6FC240}" presName="pillar1" presStyleLbl="node1" presStyleIdx="0" presStyleCnt="2">
        <dgm:presLayoutVars>
          <dgm:bulletEnabled val="1"/>
        </dgm:presLayoutVars>
      </dgm:prSet>
      <dgm:spPr/>
      <dgm:t>
        <a:bodyPr/>
        <a:lstStyle/>
        <a:p>
          <a:endParaRPr lang="ru-RU"/>
        </a:p>
      </dgm:t>
    </dgm:pt>
    <dgm:pt modelId="{C0E77093-8AB9-403D-8FD0-B5C6D1321BEF}" type="pres">
      <dgm:prSet presAssocID="{FBCA6652-8E17-4FF6-97C4-ABE3F1F1C524}" presName="pillarX" presStyleLbl="node1" presStyleIdx="1" presStyleCnt="2" custScaleX="171955">
        <dgm:presLayoutVars>
          <dgm:bulletEnabled val="1"/>
        </dgm:presLayoutVars>
      </dgm:prSet>
      <dgm:spPr/>
      <dgm:t>
        <a:bodyPr/>
        <a:lstStyle/>
        <a:p>
          <a:endParaRPr lang="ru-RU"/>
        </a:p>
      </dgm:t>
    </dgm:pt>
    <dgm:pt modelId="{36D04E19-6A74-417D-9FD9-EDDA54187977}" type="pres">
      <dgm:prSet presAssocID="{4375BC13-59B9-4110-B359-D9CEFA6FC240}" presName="base" presStyleLbl="dkBgShp" presStyleIdx="1" presStyleCnt="2"/>
      <dgm:spPr/>
    </dgm:pt>
  </dgm:ptLst>
  <dgm:cxnLst>
    <dgm:cxn modelId="{2B0BC01E-CDCE-4710-BFD7-215CEE6CED08}" srcId="{4375BC13-59B9-4110-B359-D9CEFA6FC240}" destId="{FBCA6652-8E17-4FF6-97C4-ABE3F1F1C524}" srcOrd="1" destOrd="0" parTransId="{93ECE1CA-9876-414F-82E6-F5E951C3EBD7}" sibTransId="{EFCCA480-DC04-445E-A8BC-C77352DF19DC}"/>
    <dgm:cxn modelId="{F1B09CAF-2B70-48F5-A1A5-2AF75C840555}" type="presOf" srcId="{E2CD0E60-5350-4BC7-B5DD-2408C331705C}" destId="{329BDB6C-F9A6-409F-8386-51BAFC26C536}" srcOrd="0" destOrd="0" presId="urn:microsoft.com/office/officeart/2005/8/layout/hList3"/>
    <dgm:cxn modelId="{3A0C19CD-CA4D-4C69-9BE8-72F6AFD8906F}" srcId="{4375BC13-59B9-4110-B359-D9CEFA6FC240}" destId="{E2CD0E60-5350-4BC7-B5DD-2408C331705C}" srcOrd="0" destOrd="0" parTransId="{FF80B6D9-6439-4F87-9DA9-595AD2E54621}" sibTransId="{17F3D224-E048-4C0D-B02A-133694CA0443}"/>
    <dgm:cxn modelId="{30F2256D-F1EC-4A5D-8D79-60EAB88EB5AF}" srcId="{7B3F9F2D-1FEC-4C0E-AEEC-F33C4209CF50}" destId="{4375BC13-59B9-4110-B359-D9CEFA6FC240}" srcOrd="0" destOrd="0" parTransId="{BF43ECEE-04CD-46D0-99D5-9906DC9850C5}" sibTransId="{0082719B-5B2C-4858-AA5A-90C96AAFA8BC}"/>
    <dgm:cxn modelId="{F40BBF0F-3318-4AE6-92CF-6EEE7526D94D}" type="presOf" srcId="{FBCA6652-8E17-4FF6-97C4-ABE3F1F1C524}" destId="{C0E77093-8AB9-403D-8FD0-B5C6D1321BEF}" srcOrd="0" destOrd="0" presId="urn:microsoft.com/office/officeart/2005/8/layout/hList3"/>
    <dgm:cxn modelId="{D2A99C6F-809B-4375-A208-431B9FECA870}" type="presOf" srcId="{7B3F9F2D-1FEC-4C0E-AEEC-F33C4209CF50}" destId="{A33E95D4-4133-47A8-B7ED-3C07561FBF1D}" srcOrd="0" destOrd="0" presId="urn:microsoft.com/office/officeart/2005/8/layout/hList3"/>
    <dgm:cxn modelId="{476BBC38-3AFA-44EC-B8A6-9D9779F47131}" type="presOf" srcId="{4375BC13-59B9-4110-B359-D9CEFA6FC240}" destId="{99CA0F20-29FF-43C0-AF5D-2B3FBB8EC71C}" srcOrd="0" destOrd="0" presId="urn:microsoft.com/office/officeart/2005/8/layout/hList3"/>
    <dgm:cxn modelId="{0109EC36-D7BE-42A6-980D-68BEF4108BCF}" type="presParOf" srcId="{A33E95D4-4133-47A8-B7ED-3C07561FBF1D}" destId="{99CA0F20-29FF-43C0-AF5D-2B3FBB8EC71C}" srcOrd="0" destOrd="0" presId="urn:microsoft.com/office/officeart/2005/8/layout/hList3"/>
    <dgm:cxn modelId="{9C9D0949-1C12-4149-827E-3266B141E517}" type="presParOf" srcId="{A33E95D4-4133-47A8-B7ED-3C07561FBF1D}" destId="{6451C9E8-FD99-43C5-A2A8-3A7978540452}" srcOrd="1" destOrd="0" presId="urn:microsoft.com/office/officeart/2005/8/layout/hList3"/>
    <dgm:cxn modelId="{8AF02BD3-F1E2-418A-BEE6-D74D44C770FC}" type="presParOf" srcId="{6451C9E8-FD99-43C5-A2A8-3A7978540452}" destId="{329BDB6C-F9A6-409F-8386-51BAFC26C536}" srcOrd="0" destOrd="0" presId="urn:microsoft.com/office/officeart/2005/8/layout/hList3"/>
    <dgm:cxn modelId="{9A0248AA-2FB2-4D53-914E-04B1DD522FA4}" type="presParOf" srcId="{6451C9E8-FD99-43C5-A2A8-3A7978540452}" destId="{C0E77093-8AB9-403D-8FD0-B5C6D1321BEF}" srcOrd="1" destOrd="0" presId="urn:microsoft.com/office/officeart/2005/8/layout/hList3"/>
    <dgm:cxn modelId="{EA0855AE-097A-4907-86CC-0366D4A43F4A}" type="presParOf" srcId="{A33E95D4-4133-47A8-B7ED-3C07561FBF1D}" destId="{36D04E19-6A74-417D-9FD9-EDDA5418797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64643-4893-453C-AECD-53FDB132BC6B}"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9369EF68-EB23-4A58-AFC8-8F1B59C8B773}">
      <dgm:prSet phldrT="[Текст]" custT="1"/>
      <dgm:spPr>
        <a:solidFill>
          <a:schemeClr val="bg2"/>
        </a:solidFill>
      </dgm:spPr>
      <dgm:t>
        <a:bodyPr/>
        <a:lstStyle/>
        <a:p>
          <a:r>
            <a:rPr lang="ru-RU" sz="2400" b="1" dirty="0" err="1" smtClean="0">
              <a:solidFill>
                <a:srgbClr val="002060"/>
              </a:solidFill>
              <a:latin typeface="+mn-lt"/>
              <a:cs typeface="Times New Roman" panose="02020603050405020304" pitchFamily="18" charset="0"/>
            </a:rPr>
            <a:t>Внутришкольный</a:t>
          </a:r>
          <a:r>
            <a:rPr lang="ru-RU" sz="2400" b="1" dirty="0" smtClean="0">
              <a:solidFill>
                <a:srgbClr val="002060"/>
              </a:solidFill>
              <a:latin typeface="+mn-lt"/>
              <a:cs typeface="Times New Roman" panose="02020603050405020304" pitchFamily="18" charset="0"/>
            </a:rPr>
            <a:t> контроль и мониторинг качества образовательного процесса</a:t>
          </a:r>
        </a:p>
        <a:p>
          <a:r>
            <a:rPr lang="ru-RU" sz="2400" b="1" dirty="0" smtClean="0">
              <a:solidFill>
                <a:srgbClr val="002060"/>
              </a:solidFill>
              <a:latin typeface="+mn-lt"/>
              <a:cs typeface="Times New Roman" panose="02020603050405020304" pitchFamily="18" charset="0"/>
            </a:rPr>
            <a:t>осуществляются по различным направлениям в зависимости от их целей, уровня</a:t>
          </a:r>
        </a:p>
        <a:p>
          <a:r>
            <a:rPr lang="ru-RU" sz="2400" b="1" dirty="0" smtClean="0">
              <a:solidFill>
                <a:srgbClr val="002060"/>
              </a:solidFill>
              <a:latin typeface="+mn-lt"/>
              <a:cs typeface="Times New Roman" panose="02020603050405020304" pitchFamily="18" charset="0"/>
            </a:rPr>
            <a:t>осуществления и обследуемого объекта. </a:t>
          </a:r>
          <a:endParaRPr lang="ru-RU" sz="2400" dirty="0">
            <a:solidFill>
              <a:srgbClr val="002060"/>
            </a:solidFill>
            <a:latin typeface="+mn-lt"/>
            <a:cs typeface="Times New Roman" panose="02020603050405020304" pitchFamily="18" charset="0"/>
          </a:endParaRPr>
        </a:p>
      </dgm:t>
    </dgm:pt>
    <dgm:pt modelId="{621A58B1-8678-4409-864F-0942DAF28EA4}" type="parTrans" cxnId="{C94C14A3-523A-4644-9291-88EA15467948}">
      <dgm:prSet/>
      <dgm:spPr/>
      <dgm:t>
        <a:bodyPr/>
        <a:lstStyle/>
        <a:p>
          <a:endParaRPr lang="ru-RU"/>
        </a:p>
      </dgm:t>
    </dgm:pt>
    <dgm:pt modelId="{CB4AAC6E-8F2D-43B4-B0CC-C34C0AB4D431}" type="sibTrans" cxnId="{C94C14A3-523A-4644-9291-88EA15467948}">
      <dgm:prSet/>
      <dgm:spPr/>
      <dgm:t>
        <a:bodyPr/>
        <a:lstStyle/>
        <a:p>
          <a:endParaRPr lang="ru-RU"/>
        </a:p>
      </dgm:t>
    </dgm:pt>
    <dgm:pt modelId="{60900800-06C1-4F9F-8BD7-6BA7FF3E80F3}">
      <dgm:prSet phldrT="[Текст]" custT="1"/>
      <dgm:spPr/>
      <dgm:t>
        <a:bodyPr/>
        <a:lstStyle/>
        <a:p>
          <a:pPr algn="ctr">
            <a:lnSpc>
              <a:spcPct val="100000"/>
            </a:lnSpc>
            <a:spcAft>
              <a:spcPts val="0"/>
            </a:spcAft>
          </a:pPr>
          <a:r>
            <a:rPr lang="ru-RU" sz="1800" b="1" i="0" u="none" dirty="0" smtClean="0">
              <a:latin typeface="Times New Roman" panose="02020603050405020304" pitchFamily="18" charset="0"/>
              <a:cs typeface="Times New Roman" panose="02020603050405020304" pitchFamily="18" charset="0"/>
            </a:rPr>
            <a:t>Традиционные направления ОКО</a:t>
          </a:r>
          <a:endParaRPr lang="en-US" sz="1800" b="1" i="0" u="none" dirty="0" smtClean="0">
            <a:latin typeface="Times New Roman" panose="02020603050405020304" pitchFamily="18" charset="0"/>
            <a:cs typeface="Times New Roman" panose="02020603050405020304" pitchFamily="18" charset="0"/>
          </a:endParaRPr>
        </a:p>
        <a:p>
          <a:pPr algn="l">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общего</a:t>
          </a:r>
          <a:r>
            <a:rPr lang="ru-RU" sz="1800" b="0" i="0" u="none" baseline="0" dirty="0" smtClean="0">
              <a:latin typeface="Times New Roman" panose="02020603050405020304" pitchFamily="18" charset="0"/>
              <a:cs typeface="Times New Roman" panose="02020603050405020304" pitchFamily="18" charset="0"/>
            </a:rPr>
            <a:t> образования</a:t>
          </a:r>
          <a:endParaRPr lang="ru-RU" sz="1800" b="0" i="0" u="none" dirty="0" smtClean="0">
            <a:latin typeface="Times New Roman" panose="02020603050405020304" pitchFamily="18" charset="0"/>
            <a:cs typeface="Times New Roman" panose="02020603050405020304" pitchFamily="18" charset="0"/>
          </a:endParaRP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профессиональной деятельности</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воспитательной работы</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дополнительного образования</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a:t>
          </a:r>
          <a:r>
            <a:rPr lang="ru-RU" sz="1800" b="0" i="0" u="none" dirty="0" err="1" smtClean="0">
              <a:latin typeface="Times New Roman" panose="02020603050405020304" pitchFamily="18" charset="0"/>
              <a:cs typeface="Times New Roman" panose="02020603050405020304" pitchFamily="18" charset="0"/>
            </a:rPr>
            <a:t>здоровьесберегающей</a:t>
          </a:r>
          <a:r>
            <a:rPr lang="ru-RU" sz="1800" b="0" i="0" u="none" dirty="0" smtClean="0">
              <a:latin typeface="Times New Roman" panose="02020603050405020304" pitchFamily="18" charset="0"/>
              <a:cs typeface="Times New Roman" panose="02020603050405020304" pitchFamily="18" charset="0"/>
            </a:rPr>
            <a:t> деятельности</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информационно образовательной среды</a:t>
          </a:r>
        </a:p>
        <a:p>
          <a:pPr algn="ctr">
            <a:lnSpc>
              <a:spcPct val="100000"/>
            </a:lnSpc>
            <a:spcAft>
              <a:spcPts val="0"/>
            </a:spcAft>
          </a:pPr>
          <a:endParaRPr lang="ru-RU" sz="1400" dirty="0" smtClean="0"/>
        </a:p>
        <a:p>
          <a:pPr algn="ctr" rtl="0">
            <a:lnSpc>
              <a:spcPct val="100000"/>
            </a:lnSpc>
            <a:spcAft>
              <a:spcPts val="0"/>
            </a:spcAft>
          </a:pPr>
          <a:endParaRPr lang="ru-RU" sz="1400" dirty="0"/>
        </a:p>
      </dgm:t>
    </dgm:pt>
    <dgm:pt modelId="{83FA9FA1-BFA1-45CD-9A75-68AF3CE874A4}" type="parTrans" cxnId="{904775CB-C89E-4331-880A-D2DA8B64EBE5}">
      <dgm:prSet/>
      <dgm:spPr/>
      <dgm:t>
        <a:bodyPr/>
        <a:lstStyle/>
        <a:p>
          <a:endParaRPr lang="ru-RU"/>
        </a:p>
      </dgm:t>
    </dgm:pt>
    <dgm:pt modelId="{074C4EE6-4A16-44B4-BAD0-F51F1CC4048A}" type="sibTrans" cxnId="{904775CB-C89E-4331-880A-D2DA8B64EBE5}">
      <dgm:prSet/>
      <dgm:spPr/>
      <dgm:t>
        <a:bodyPr/>
        <a:lstStyle/>
        <a:p>
          <a:endParaRPr lang="ru-RU"/>
        </a:p>
      </dgm:t>
    </dgm:pt>
    <dgm:pt modelId="{1B9551DA-29DC-4CAB-BFDF-0022A36E53F5}">
      <dgm:prSet phldrT="[Текст]" custT="1"/>
      <dgm:spPr/>
      <dgm:t>
        <a:bodyPr/>
        <a:lstStyle/>
        <a:p>
          <a:pPr algn="ctr">
            <a:lnSpc>
              <a:spcPct val="90000"/>
            </a:lnSpc>
            <a:spcAft>
              <a:spcPct val="35000"/>
            </a:spcAft>
          </a:pPr>
          <a:r>
            <a:rPr lang="ru-RU" sz="1800" b="1" i="0" u="none" dirty="0" smtClean="0">
              <a:latin typeface="Times New Roman" panose="02020603050405020304" pitchFamily="18" charset="0"/>
              <a:cs typeface="Times New Roman" panose="02020603050405020304" pitchFamily="18" charset="0"/>
            </a:rPr>
            <a:t>Направления ОКО исходя из специфики школы</a:t>
          </a:r>
          <a:endParaRPr lang="ru-RU" sz="1800" b="0" i="0" u="none" dirty="0" smtClean="0">
            <a:latin typeface="Times New Roman" panose="02020603050405020304" pitchFamily="18" charset="0"/>
            <a:cs typeface="Times New Roman" panose="02020603050405020304" pitchFamily="18" charset="0"/>
          </a:endParaRPr>
        </a:p>
        <a:p>
          <a:pPr algn="l" rtl="0">
            <a:lnSpc>
              <a:spcPct val="100000"/>
            </a:lnSpc>
            <a:spcAft>
              <a:spcPts val="0"/>
            </a:spcAft>
          </a:pPr>
          <a:r>
            <a:rPr lang="ru-RU" sz="1800" b="0" i="0" u="none" dirty="0" err="1" smtClean="0">
              <a:latin typeface="Times New Roman" panose="02020603050405020304" pitchFamily="18" charset="0"/>
              <a:cs typeface="Times New Roman" panose="02020603050405020304" pitchFamily="18" charset="0"/>
            </a:rPr>
            <a:t>Предпрофильная</a:t>
          </a:r>
          <a:r>
            <a:rPr lang="ru-RU" sz="1800" b="0" i="0" u="none" dirty="0" smtClean="0">
              <a:latin typeface="Times New Roman" panose="02020603050405020304" pitchFamily="18" charset="0"/>
              <a:cs typeface="Times New Roman" panose="02020603050405020304" pitchFamily="18" charset="0"/>
            </a:rPr>
            <a:t> подготовка и профильное обучение</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пространственно-предметной среды</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инновационной деятельности</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преподавания предметов углубленного уровня</a:t>
          </a:r>
        </a:p>
        <a:p>
          <a:pPr algn="l" rtl="0">
            <a:lnSpc>
              <a:spcPct val="100000"/>
            </a:lnSpc>
            <a:spcAft>
              <a:spcPts val="0"/>
            </a:spcAft>
          </a:pPr>
          <a:r>
            <a:rPr lang="ru-RU" sz="1800" b="0" i="0" u="none" dirty="0" smtClean="0">
              <a:latin typeface="Times New Roman" panose="02020603050405020304" pitchFamily="18" charset="0"/>
              <a:cs typeface="Times New Roman" panose="02020603050405020304" pitchFamily="18" charset="0"/>
            </a:rPr>
            <a:t>Качество инклюзивного образования</a:t>
          </a:r>
        </a:p>
        <a:p>
          <a:pPr algn="l" rtl="0">
            <a:lnSpc>
              <a:spcPct val="100000"/>
            </a:lnSpc>
            <a:spcAft>
              <a:spcPts val="0"/>
            </a:spcAft>
          </a:pPr>
          <a:r>
            <a:rPr lang="ru-RU" sz="2000" b="0" i="0" u="none" dirty="0" smtClean="0"/>
            <a:t>………………………………………..</a:t>
          </a:r>
        </a:p>
      </dgm:t>
    </dgm:pt>
    <dgm:pt modelId="{1059D982-13AD-4339-A72E-39FE7FB11F69}" type="parTrans" cxnId="{5422C481-3828-4976-BA57-1983FCD5ED13}">
      <dgm:prSet/>
      <dgm:spPr/>
      <dgm:t>
        <a:bodyPr/>
        <a:lstStyle/>
        <a:p>
          <a:endParaRPr lang="ru-RU"/>
        </a:p>
      </dgm:t>
    </dgm:pt>
    <dgm:pt modelId="{753BF7DD-504F-4D4D-9C71-A17BAD62AE01}" type="sibTrans" cxnId="{5422C481-3828-4976-BA57-1983FCD5ED13}">
      <dgm:prSet/>
      <dgm:spPr/>
      <dgm:t>
        <a:bodyPr/>
        <a:lstStyle/>
        <a:p>
          <a:endParaRPr lang="ru-RU"/>
        </a:p>
      </dgm:t>
    </dgm:pt>
    <dgm:pt modelId="{DC75DEE0-A5DF-454B-B6FD-796E8E6BBFBD}" type="pres">
      <dgm:prSet presAssocID="{5BD64643-4893-453C-AECD-53FDB132BC6B}" presName="composite" presStyleCnt="0">
        <dgm:presLayoutVars>
          <dgm:chMax val="1"/>
          <dgm:dir/>
          <dgm:resizeHandles val="exact"/>
        </dgm:presLayoutVars>
      </dgm:prSet>
      <dgm:spPr/>
      <dgm:t>
        <a:bodyPr/>
        <a:lstStyle/>
        <a:p>
          <a:endParaRPr lang="ru-RU"/>
        </a:p>
      </dgm:t>
    </dgm:pt>
    <dgm:pt modelId="{3F7E6B85-9808-4748-B8C1-79819E8CDF39}" type="pres">
      <dgm:prSet presAssocID="{9369EF68-EB23-4A58-AFC8-8F1B59C8B773}" presName="roof" presStyleLbl="dkBgShp" presStyleIdx="0" presStyleCnt="2" custScaleY="84854" custLinFactNeighborX="0" custLinFactNeighborY="-3787"/>
      <dgm:spPr/>
      <dgm:t>
        <a:bodyPr/>
        <a:lstStyle/>
        <a:p>
          <a:endParaRPr lang="ru-RU"/>
        </a:p>
      </dgm:t>
    </dgm:pt>
    <dgm:pt modelId="{45D0067B-9CB8-424C-A9C9-F6254B5E2F12}" type="pres">
      <dgm:prSet presAssocID="{9369EF68-EB23-4A58-AFC8-8F1B59C8B773}" presName="pillars" presStyleCnt="0"/>
      <dgm:spPr/>
    </dgm:pt>
    <dgm:pt modelId="{B7C9AC3D-311C-4132-861D-2C92C30B224E}" type="pres">
      <dgm:prSet presAssocID="{9369EF68-EB23-4A58-AFC8-8F1B59C8B773}" presName="pillar1" presStyleLbl="node1" presStyleIdx="0" presStyleCnt="2" custScaleY="116297" custLinFactNeighborX="0" custLinFactNeighborY="1833">
        <dgm:presLayoutVars>
          <dgm:bulletEnabled val="1"/>
        </dgm:presLayoutVars>
      </dgm:prSet>
      <dgm:spPr/>
      <dgm:t>
        <a:bodyPr/>
        <a:lstStyle/>
        <a:p>
          <a:endParaRPr lang="ru-RU"/>
        </a:p>
      </dgm:t>
    </dgm:pt>
    <dgm:pt modelId="{B4EFD9A5-6E99-437D-9D31-5D0AE35463B5}" type="pres">
      <dgm:prSet presAssocID="{1B9551DA-29DC-4CAB-BFDF-0022A36E53F5}" presName="pillarX" presStyleLbl="node1" presStyleIdx="1" presStyleCnt="2" custScaleY="114650" custLinFactNeighborY="367">
        <dgm:presLayoutVars>
          <dgm:bulletEnabled val="1"/>
        </dgm:presLayoutVars>
      </dgm:prSet>
      <dgm:spPr/>
      <dgm:t>
        <a:bodyPr/>
        <a:lstStyle/>
        <a:p>
          <a:endParaRPr lang="ru-RU"/>
        </a:p>
      </dgm:t>
    </dgm:pt>
    <dgm:pt modelId="{8E5BE2BD-FCAA-4CBC-87ED-53D7457C981D}" type="pres">
      <dgm:prSet presAssocID="{9369EF68-EB23-4A58-AFC8-8F1B59C8B773}" presName="base" presStyleLbl="dkBgShp" presStyleIdx="1" presStyleCnt="2"/>
      <dgm:spPr/>
    </dgm:pt>
  </dgm:ptLst>
  <dgm:cxnLst>
    <dgm:cxn modelId="{C94C14A3-523A-4644-9291-88EA15467948}" srcId="{5BD64643-4893-453C-AECD-53FDB132BC6B}" destId="{9369EF68-EB23-4A58-AFC8-8F1B59C8B773}" srcOrd="0" destOrd="0" parTransId="{621A58B1-8678-4409-864F-0942DAF28EA4}" sibTransId="{CB4AAC6E-8F2D-43B4-B0CC-C34C0AB4D431}"/>
    <dgm:cxn modelId="{904775CB-C89E-4331-880A-D2DA8B64EBE5}" srcId="{9369EF68-EB23-4A58-AFC8-8F1B59C8B773}" destId="{60900800-06C1-4F9F-8BD7-6BA7FF3E80F3}" srcOrd="0" destOrd="0" parTransId="{83FA9FA1-BFA1-45CD-9A75-68AF3CE874A4}" sibTransId="{074C4EE6-4A16-44B4-BAD0-F51F1CC4048A}"/>
    <dgm:cxn modelId="{1BBE2C2F-80F2-4D0E-8C62-4C00C446F783}" type="presOf" srcId="{60900800-06C1-4F9F-8BD7-6BA7FF3E80F3}" destId="{B7C9AC3D-311C-4132-861D-2C92C30B224E}" srcOrd="0" destOrd="0" presId="urn:microsoft.com/office/officeart/2005/8/layout/hList3"/>
    <dgm:cxn modelId="{B314027D-A7F4-4E7D-AE82-029FB3EB463F}" type="presOf" srcId="{5BD64643-4893-453C-AECD-53FDB132BC6B}" destId="{DC75DEE0-A5DF-454B-B6FD-796E8E6BBFBD}" srcOrd="0" destOrd="0" presId="urn:microsoft.com/office/officeart/2005/8/layout/hList3"/>
    <dgm:cxn modelId="{323CA2BC-B3A4-4F1A-B46C-1D5E59E40A8B}" type="presOf" srcId="{1B9551DA-29DC-4CAB-BFDF-0022A36E53F5}" destId="{B4EFD9A5-6E99-437D-9D31-5D0AE35463B5}" srcOrd="0" destOrd="0" presId="urn:microsoft.com/office/officeart/2005/8/layout/hList3"/>
    <dgm:cxn modelId="{5422C481-3828-4976-BA57-1983FCD5ED13}" srcId="{9369EF68-EB23-4A58-AFC8-8F1B59C8B773}" destId="{1B9551DA-29DC-4CAB-BFDF-0022A36E53F5}" srcOrd="1" destOrd="0" parTransId="{1059D982-13AD-4339-A72E-39FE7FB11F69}" sibTransId="{753BF7DD-504F-4D4D-9C71-A17BAD62AE01}"/>
    <dgm:cxn modelId="{902C746C-6C22-4CEF-A1CC-176A219CD970}" type="presOf" srcId="{9369EF68-EB23-4A58-AFC8-8F1B59C8B773}" destId="{3F7E6B85-9808-4748-B8C1-79819E8CDF39}" srcOrd="0" destOrd="0" presId="urn:microsoft.com/office/officeart/2005/8/layout/hList3"/>
    <dgm:cxn modelId="{43D1359A-F11C-4A5F-B76E-2C513CA2FBEC}" type="presParOf" srcId="{DC75DEE0-A5DF-454B-B6FD-796E8E6BBFBD}" destId="{3F7E6B85-9808-4748-B8C1-79819E8CDF39}" srcOrd="0" destOrd="0" presId="urn:microsoft.com/office/officeart/2005/8/layout/hList3"/>
    <dgm:cxn modelId="{287DAC37-2087-40CA-B24C-EBA8032912C0}" type="presParOf" srcId="{DC75DEE0-A5DF-454B-B6FD-796E8E6BBFBD}" destId="{45D0067B-9CB8-424C-A9C9-F6254B5E2F12}" srcOrd="1" destOrd="0" presId="urn:microsoft.com/office/officeart/2005/8/layout/hList3"/>
    <dgm:cxn modelId="{E1E3354F-E199-4C65-8739-AF6692728238}" type="presParOf" srcId="{45D0067B-9CB8-424C-A9C9-F6254B5E2F12}" destId="{B7C9AC3D-311C-4132-861D-2C92C30B224E}" srcOrd="0" destOrd="0" presId="urn:microsoft.com/office/officeart/2005/8/layout/hList3"/>
    <dgm:cxn modelId="{BFD5F6D2-348D-4DED-A143-1ACA24DC3739}" type="presParOf" srcId="{45D0067B-9CB8-424C-A9C9-F6254B5E2F12}" destId="{B4EFD9A5-6E99-437D-9D31-5D0AE35463B5}" srcOrd="1" destOrd="0" presId="urn:microsoft.com/office/officeart/2005/8/layout/hList3"/>
    <dgm:cxn modelId="{9752463E-83A7-4208-98DB-A9E3EB197945}" type="presParOf" srcId="{DC75DEE0-A5DF-454B-B6FD-796E8E6BBFBD}" destId="{8E5BE2BD-FCAA-4CBC-87ED-53D7457C981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4585A-BF28-45FF-8112-15C6AEE2B343}"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ru-RU"/>
        </a:p>
      </dgm:t>
    </dgm:pt>
    <dgm:pt modelId="{8338161E-DB84-4FC2-9767-D80310AE3E5D}">
      <dgm:prSet phldrT="[Текст]" custT="1"/>
      <dgm:spPr/>
      <dgm:t>
        <a:bodyPr/>
        <a:lstStyle/>
        <a:p>
          <a:r>
            <a:rPr lang="ru-RU" sz="1800" b="1" dirty="0" smtClean="0">
              <a:solidFill>
                <a:srgbClr val="002060"/>
              </a:solidFill>
              <a:latin typeface="+mn-lt"/>
              <a:cs typeface="Arial" panose="020B0604020202020204" pitchFamily="34" charset="0"/>
            </a:rPr>
            <a:t>Качество результатов</a:t>
          </a:r>
          <a:endParaRPr lang="ru-RU" sz="1800" b="1" dirty="0">
            <a:solidFill>
              <a:srgbClr val="002060"/>
            </a:solidFill>
            <a:latin typeface="+mn-lt"/>
            <a:cs typeface="Arial" panose="020B0604020202020204" pitchFamily="34" charset="0"/>
          </a:endParaRPr>
        </a:p>
      </dgm:t>
    </dgm:pt>
    <dgm:pt modelId="{654E0001-BB9E-446C-B486-65704F58B290}" type="parTrans" cxnId="{294D9E09-194A-45AF-863A-1F39D757B236}">
      <dgm:prSet/>
      <dgm:spPr/>
      <dgm:t>
        <a:bodyPr/>
        <a:lstStyle/>
        <a:p>
          <a:endParaRPr lang="ru-RU"/>
        </a:p>
      </dgm:t>
    </dgm:pt>
    <dgm:pt modelId="{9A7221C4-6C7C-435A-8A1D-62C4B5D2E6E4}" type="sibTrans" cxnId="{294D9E09-194A-45AF-863A-1F39D757B236}">
      <dgm:prSet/>
      <dgm:spPr/>
      <dgm:t>
        <a:bodyPr/>
        <a:lstStyle/>
        <a:p>
          <a:endParaRPr lang="ru-RU"/>
        </a:p>
      </dgm:t>
    </dgm:pt>
    <dgm:pt modelId="{3957A54F-6692-48F9-8685-35FBAFEF6149}">
      <dgm:prSet phldrT="[Текст]" custT="1"/>
      <dgm:spPr/>
      <dgm:t>
        <a:bodyPr/>
        <a:lstStyle/>
        <a:p>
          <a:r>
            <a:rPr lang="en-US" sz="1400" b="1" dirty="0" err="1" smtClean="0">
              <a:latin typeface="Arial" panose="020B0604020202020204" pitchFamily="34" charset="0"/>
              <a:cs typeface="Arial" panose="020B0604020202020204" pitchFamily="34" charset="0"/>
            </a:rPr>
            <a:t>Предметные</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результаты</a:t>
          </a:r>
          <a:endParaRPr lang="ru-RU" sz="1400" b="1" dirty="0" smtClean="0">
            <a:latin typeface="Arial" panose="020B0604020202020204" pitchFamily="34" charset="0"/>
            <a:cs typeface="Arial" panose="020B0604020202020204" pitchFamily="34" charset="0"/>
          </a:endParaRPr>
        </a:p>
        <a:p>
          <a:r>
            <a:rPr lang="en-US" sz="1400" b="1" dirty="0" err="1" smtClean="0">
              <a:latin typeface="Arial" panose="020B0604020202020204" pitchFamily="34" charset="0"/>
              <a:cs typeface="Arial" panose="020B0604020202020204" pitchFamily="34" charset="0"/>
            </a:rPr>
            <a:t>обучающихся</a:t>
          </a:r>
          <a:endParaRPr lang="ru-RU" sz="1400" b="1" dirty="0">
            <a:latin typeface="Arial" panose="020B0604020202020204" pitchFamily="34" charset="0"/>
            <a:cs typeface="Arial" panose="020B0604020202020204" pitchFamily="34" charset="0"/>
          </a:endParaRPr>
        </a:p>
      </dgm:t>
    </dgm:pt>
    <dgm:pt modelId="{06DC448C-F893-401D-8FCF-7DDF3BD9E726}" type="parTrans" cxnId="{3CF21D17-BE83-4240-BF94-B971CBDDD4C3}">
      <dgm:prSet/>
      <dgm:spPr/>
      <dgm:t>
        <a:bodyPr/>
        <a:lstStyle/>
        <a:p>
          <a:endParaRPr lang="ru-RU"/>
        </a:p>
      </dgm:t>
    </dgm:pt>
    <dgm:pt modelId="{7D1DF340-6A13-4C43-BF93-521553CCC4A2}" type="sibTrans" cxnId="{3CF21D17-BE83-4240-BF94-B971CBDDD4C3}">
      <dgm:prSet/>
      <dgm:spPr/>
      <dgm:t>
        <a:bodyPr/>
        <a:lstStyle/>
        <a:p>
          <a:endParaRPr lang="ru-RU"/>
        </a:p>
      </dgm:t>
    </dgm:pt>
    <dgm:pt modelId="{2AF4C5BF-1501-47A9-BC4F-38A9160F6219}">
      <dgm:prSet phldrT="[Текст]" custT="1"/>
      <dgm:spPr/>
      <dgm:t>
        <a:bodyPr/>
        <a:lstStyle/>
        <a:p>
          <a:r>
            <a:rPr lang="en-US" sz="1400" b="1" dirty="0" err="1" smtClean="0">
              <a:latin typeface="Arial" panose="020B0604020202020204" pitchFamily="34" charset="0"/>
              <a:cs typeface="Arial" panose="020B0604020202020204" pitchFamily="34" charset="0"/>
            </a:rPr>
            <a:t>Здоровье</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обучающихся</a:t>
          </a:r>
          <a:endParaRPr lang="ru-RU" sz="1400" b="1" dirty="0">
            <a:latin typeface="Arial" panose="020B0604020202020204" pitchFamily="34" charset="0"/>
            <a:cs typeface="Arial" panose="020B0604020202020204" pitchFamily="34" charset="0"/>
          </a:endParaRPr>
        </a:p>
      </dgm:t>
    </dgm:pt>
    <dgm:pt modelId="{21959058-46EE-4FE0-85AA-1533C9DFC0D2}" type="parTrans" cxnId="{881CD87E-4366-486A-8C59-7FC3A2D50C45}">
      <dgm:prSet/>
      <dgm:spPr/>
      <dgm:t>
        <a:bodyPr/>
        <a:lstStyle/>
        <a:p>
          <a:endParaRPr lang="ru-RU"/>
        </a:p>
      </dgm:t>
    </dgm:pt>
    <dgm:pt modelId="{8C8D6700-E952-4187-B0E8-2206CC129789}" type="sibTrans" cxnId="{881CD87E-4366-486A-8C59-7FC3A2D50C45}">
      <dgm:prSet/>
      <dgm:spPr/>
      <dgm:t>
        <a:bodyPr/>
        <a:lstStyle/>
        <a:p>
          <a:endParaRPr lang="ru-RU"/>
        </a:p>
      </dgm:t>
    </dgm:pt>
    <dgm:pt modelId="{0DD24456-5BF6-4104-ABCB-5B965614E9CD}">
      <dgm:prSet phldrT="[Текст]" custT="1"/>
      <dgm:spPr/>
      <dgm:t>
        <a:bodyPr/>
        <a:lstStyle/>
        <a:p>
          <a:r>
            <a:rPr lang="ru-RU" sz="1400" b="1" dirty="0" smtClean="0">
              <a:latin typeface="Arial" panose="020B0604020202020204" pitchFamily="34" charset="0"/>
              <a:cs typeface="Arial" panose="020B0604020202020204" pitchFamily="34" charset="0"/>
            </a:rPr>
            <a:t>Достижения обучающихся во внеурочной деятельности</a:t>
          </a:r>
          <a:endParaRPr lang="ru-RU" sz="1400" b="1" dirty="0">
            <a:latin typeface="Arial" panose="020B0604020202020204" pitchFamily="34" charset="0"/>
            <a:cs typeface="Arial" panose="020B0604020202020204" pitchFamily="34" charset="0"/>
          </a:endParaRPr>
        </a:p>
      </dgm:t>
    </dgm:pt>
    <dgm:pt modelId="{FD900F66-8C61-4A1C-8C23-6A14B1604607}" type="parTrans" cxnId="{BED796FE-321B-49D1-90F1-A1C50E00AA0D}">
      <dgm:prSet/>
      <dgm:spPr/>
      <dgm:t>
        <a:bodyPr/>
        <a:lstStyle/>
        <a:p>
          <a:endParaRPr lang="ru-RU"/>
        </a:p>
      </dgm:t>
    </dgm:pt>
    <dgm:pt modelId="{79D5EE1D-4C1A-4F7C-A19D-230C26B074C4}" type="sibTrans" cxnId="{BED796FE-321B-49D1-90F1-A1C50E00AA0D}">
      <dgm:prSet/>
      <dgm:spPr/>
      <dgm:t>
        <a:bodyPr/>
        <a:lstStyle/>
        <a:p>
          <a:endParaRPr lang="ru-RU"/>
        </a:p>
      </dgm:t>
    </dgm:pt>
    <dgm:pt modelId="{F096E363-C9AF-4142-A105-225B41A59D37}">
      <dgm:prSet custT="1"/>
      <dgm:spPr/>
      <dgm:t>
        <a:bodyPr/>
        <a:lstStyle/>
        <a:p>
          <a:r>
            <a:rPr lang="ru-RU" sz="1400" b="1" dirty="0" err="1" smtClean="0">
              <a:latin typeface="Arial" panose="020B0604020202020204" pitchFamily="34" charset="0"/>
              <a:cs typeface="Arial" panose="020B0604020202020204" pitchFamily="34" charset="0"/>
            </a:rPr>
            <a:t>Метапредметные</a:t>
          </a:r>
          <a:r>
            <a:rPr lang="ru-RU" sz="1400" b="1" dirty="0" smtClean="0">
              <a:latin typeface="Arial" panose="020B0604020202020204" pitchFamily="34" charset="0"/>
              <a:cs typeface="Arial" panose="020B0604020202020204" pitchFamily="34" charset="0"/>
            </a:rPr>
            <a:t> результаты обучения</a:t>
          </a:r>
          <a:endParaRPr lang="ru-RU" sz="1400" b="1" dirty="0">
            <a:latin typeface="Arial" panose="020B0604020202020204" pitchFamily="34" charset="0"/>
            <a:cs typeface="Arial" panose="020B0604020202020204" pitchFamily="34" charset="0"/>
          </a:endParaRPr>
        </a:p>
      </dgm:t>
    </dgm:pt>
    <dgm:pt modelId="{21320020-F66E-400C-872F-7DD5B64E878B}" type="parTrans" cxnId="{1A35C1E0-2B92-4D1D-8437-BCB486BED5A3}">
      <dgm:prSet/>
      <dgm:spPr/>
      <dgm:t>
        <a:bodyPr/>
        <a:lstStyle/>
        <a:p>
          <a:endParaRPr lang="ru-RU"/>
        </a:p>
      </dgm:t>
    </dgm:pt>
    <dgm:pt modelId="{628CA852-D8F3-4C92-A530-036B44FDCCAD}" type="sibTrans" cxnId="{1A35C1E0-2B92-4D1D-8437-BCB486BED5A3}">
      <dgm:prSet/>
      <dgm:spPr/>
      <dgm:t>
        <a:bodyPr/>
        <a:lstStyle/>
        <a:p>
          <a:endParaRPr lang="ru-RU"/>
        </a:p>
      </dgm:t>
    </dgm:pt>
    <dgm:pt modelId="{9C7AF84A-CAD2-4505-917A-FE6B04045E33}">
      <dgm:prSet custT="1"/>
      <dgm:spPr/>
      <dgm:t>
        <a:bodyPr/>
        <a:lstStyle/>
        <a:p>
          <a:r>
            <a:rPr lang="ru-RU" sz="1400" b="1" dirty="0" smtClean="0">
              <a:latin typeface="Arial" panose="020B0604020202020204" pitchFamily="34" charset="0"/>
              <a:cs typeface="Arial" panose="020B0604020202020204" pitchFamily="34" charset="0"/>
            </a:rPr>
            <a:t>Личностные результаты</a:t>
          </a:r>
          <a:endParaRPr lang="ru-RU" sz="1400" b="1" dirty="0">
            <a:latin typeface="Arial" panose="020B0604020202020204" pitchFamily="34" charset="0"/>
            <a:cs typeface="Arial" panose="020B0604020202020204" pitchFamily="34" charset="0"/>
          </a:endParaRPr>
        </a:p>
      </dgm:t>
    </dgm:pt>
    <dgm:pt modelId="{794FDC96-9B7A-41CE-B28E-FFFFF79D0E2F}" type="parTrans" cxnId="{B43FF4D5-CA07-491B-AEFF-EBA9F2B39B47}">
      <dgm:prSet/>
      <dgm:spPr/>
      <dgm:t>
        <a:bodyPr/>
        <a:lstStyle/>
        <a:p>
          <a:endParaRPr lang="ru-RU"/>
        </a:p>
      </dgm:t>
    </dgm:pt>
    <dgm:pt modelId="{18BA975C-4F4F-4A9B-9982-FAB3106BC338}" type="sibTrans" cxnId="{B43FF4D5-CA07-491B-AEFF-EBA9F2B39B47}">
      <dgm:prSet/>
      <dgm:spPr/>
      <dgm:t>
        <a:bodyPr/>
        <a:lstStyle/>
        <a:p>
          <a:endParaRPr lang="ru-RU"/>
        </a:p>
      </dgm:t>
    </dgm:pt>
    <dgm:pt modelId="{A6201892-F61D-45B2-AA4B-AC61B38063E9}">
      <dgm:prSet custT="1"/>
      <dgm:spPr/>
      <dgm:t>
        <a:bodyPr/>
        <a:lstStyle/>
        <a:p>
          <a:r>
            <a:rPr lang="ru-RU" sz="1400" b="1" dirty="0" smtClean="0">
              <a:latin typeface="Arial" panose="020B0604020202020204" pitchFamily="34" charset="0"/>
              <a:cs typeface="Arial" panose="020B0604020202020204" pitchFamily="34" charset="0"/>
            </a:rPr>
            <a:t>Удовлетворенность родителей качеством результатов</a:t>
          </a:r>
          <a:endParaRPr lang="ru-RU" sz="1400" b="1" dirty="0">
            <a:latin typeface="Arial" panose="020B0604020202020204" pitchFamily="34" charset="0"/>
            <a:cs typeface="Arial" panose="020B0604020202020204" pitchFamily="34" charset="0"/>
          </a:endParaRPr>
        </a:p>
      </dgm:t>
    </dgm:pt>
    <dgm:pt modelId="{BCAD2715-FFF7-412A-A385-8BECB5E736C3}" type="parTrans" cxnId="{D4CFB10C-08F5-46E2-BE35-1F6EFC520596}">
      <dgm:prSet/>
      <dgm:spPr/>
      <dgm:t>
        <a:bodyPr/>
        <a:lstStyle/>
        <a:p>
          <a:endParaRPr lang="ru-RU"/>
        </a:p>
      </dgm:t>
    </dgm:pt>
    <dgm:pt modelId="{833E1C88-CB0A-4F31-ABF0-B83E7E137244}" type="sibTrans" cxnId="{D4CFB10C-08F5-46E2-BE35-1F6EFC520596}">
      <dgm:prSet/>
      <dgm:spPr/>
      <dgm:t>
        <a:bodyPr/>
        <a:lstStyle/>
        <a:p>
          <a:endParaRPr lang="ru-RU"/>
        </a:p>
      </dgm:t>
    </dgm:pt>
    <dgm:pt modelId="{253C6E75-72A3-4ABB-908E-3481F863496F}" type="pres">
      <dgm:prSet presAssocID="{9754585A-BF28-45FF-8112-15C6AEE2B343}" presName="Name0" presStyleCnt="0">
        <dgm:presLayoutVars>
          <dgm:chMax val="1"/>
          <dgm:dir/>
          <dgm:animLvl val="ctr"/>
          <dgm:resizeHandles val="exact"/>
        </dgm:presLayoutVars>
      </dgm:prSet>
      <dgm:spPr/>
      <dgm:t>
        <a:bodyPr/>
        <a:lstStyle/>
        <a:p>
          <a:endParaRPr lang="ru-RU"/>
        </a:p>
      </dgm:t>
    </dgm:pt>
    <dgm:pt modelId="{B98F8DFE-532A-46BF-8C08-81719947E9A0}" type="pres">
      <dgm:prSet presAssocID="{8338161E-DB84-4FC2-9767-D80310AE3E5D}" presName="centerShape" presStyleLbl="node0" presStyleIdx="0" presStyleCnt="1"/>
      <dgm:spPr/>
      <dgm:t>
        <a:bodyPr/>
        <a:lstStyle/>
        <a:p>
          <a:endParaRPr lang="ru-RU"/>
        </a:p>
      </dgm:t>
    </dgm:pt>
    <dgm:pt modelId="{C8BB071C-99AA-4181-9656-302B5F04CD65}" type="pres">
      <dgm:prSet presAssocID="{3957A54F-6692-48F9-8685-35FBAFEF6149}" presName="node" presStyleLbl="node1" presStyleIdx="0" presStyleCnt="6" custScaleX="134265">
        <dgm:presLayoutVars>
          <dgm:bulletEnabled val="1"/>
        </dgm:presLayoutVars>
      </dgm:prSet>
      <dgm:spPr/>
      <dgm:t>
        <a:bodyPr/>
        <a:lstStyle/>
        <a:p>
          <a:endParaRPr lang="ru-RU"/>
        </a:p>
      </dgm:t>
    </dgm:pt>
    <dgm:pt modelId="{74FA4E7D-E3EB-4400-A579-C90E97D5048F}" type="pres">
      <dgm:prSet presAssocID="{3957A54F-6692-48F9-8685-35FBAFEF6149}" presName="dummy" presStyleCnt="0"/>
      <dgm:spPr/>
    </dgm:pt>
    <dgm:pt modelId="{CFE4E91F-E09F-421C-B7D8-2C698B716AC4}" type="pres">
      <dgm:prSet presAssocID="{7D1DF340-6A13-4C43-BF93-521553CCC4A2}" presName="sibTrans" presStyleLbl="sibTrans2D1" presStyleIdx="0" presStyleCnt="6"/>
      <dgm:spPr/>
      <dgm:t>
        <a:bodyPr/>
        <a:lstStyle/>
        <a:p>
          <a:endParaRPr lang="ru-RU"/>
        </a:p>
      </dgm:t>
    </dgm:pt>
    <dgm:pt modelId="{2F18A65D-94A4-476A-B038-BE8EA4F4A735}" type="pres">
      <dgm:prSet presAssocID="{2AF4C5BF-1501-47A9-BC4F-38A9160F6219}" presName="node" presStyleLbl="node1" presStyleIdx="1" presStyleCnt="6" custScaleX="120563">
        <dgm:presLayoutVars>
          <dgm:bulletEnabled val="1"/>
        </dgm:presLayoutVars>
      </dgm:prSet>
      <dgm:spPr/>
      <dgm:t>
        <a:bodyPr/>
        <a:lstStyle/>
        <a:p>
          <a:endParaRPr lang="ru-RU"/>
        </a:p>
      </dgm:t>
    </dgm:pt>
    <dgm:pt modelId="{73A35A16-8B28-40B3-8CAC-82672DFA3B70}" type="pres">
      <dgm:prSet presAssocID="{2AF4C5BF-1501-47A9-BC4F-38A9160F6219}" presName="dummy" presStyleCnt="0"/>
      <dgm:spPr/>
    </dgm:pt>
    <dgm:pt modelId="{7D2A4939-3D13-4A17-843F-5909FD86AE7D}" type="pres">
      <dgm:prSet presAssocID="{8C8D6700-E952-4187-B0E8-2206CC129789}" presName="sibTrans" presStyleLbl="sibTrans2D1" presStyleIdx="1" presStyleCnt="6" custLinFactNeighborX="10128" custLinFactNeighborY="-282"/>
      <dgm:spPr/>
      <dgm:t>
        <a:bodyPr/>
        <a:lstStyle/>
        <a:p>
          <a:endParaRPr lang="ru-RU"/>
        </a:p>
      </dgm:t>
    </dgm:pt>
    <dgm:pt modelId="{29A7719D-C120-489C-8A3D-5984166A0826}" type="pres">
      <dgm:prSet presAssocID="{0DD24456-5BF6-4104-ABCB-5B965614E9CD}" presName="node" presStyleLbl="node1" presStyleIdx="2" presStyleCnt="6" custScaleX="119799">
        <dgm:presLayoutVars>
          <dgm:bulletEnabled val="1"/>
        </dgm:presLayoutVars>
      </dgm:prSet>
      <dgm:spPr/>
      <dgm:t>
        <a:bodyPr/>
        <a:lstStyle/>
        <a:p>
          <a:endParaRPr lang="ru-RU"/>
        </a:p>
      </dgm:t>
    </dgm:pt>
    <dgm:pt modelId="{A4FC7397-732B-4B4B-A28B-E862C18FBE01}" type="pres">
      <dgm:prSet presAssocID="{0DD24456-5BF6-4104-ABCB-5B965614E9CD}" presName="dummy" presStyleCnt="0"/>
      <dgm:spPr/>
    </dgm:pt>
    <dgm:pt modelId="{99369BD7-DBBE-471D-B785-7600A3306598}" type="pres">
      <dgm:prSet presAssocID="{79D5EE1D-4C1A-4F7C-A19D-230C26B074C4}" presName="sibTrans" presStyleLbl="sibTrans2D1" presStyleIdx="2" presStyleCnt="6"/>
      <dgm:spPr/>
      <dgm:t>
        <a:bodyPr/>
        <a:lstStyle/>
        <a:p>
          <a:endParaRPr lang="ru-RU"/>
        </a:p>
      </dgm:t>
    </dgm:pt>
    <dgm:pt modelId="{3AB6D508-E544-4D85-84B5-A37F65680842}" type="pres">
      <dgm:prSet presAssocID="{A6201892-F61D-45B2-AA4B-AC61B38063E9}" presName="node" presStyleLbl="node1" presStyleIdx="3" presStyleCnt="6" custScaleX="114849">
        <dgm:presLayoutVars>
          <dgm:bulletEnabled val="1"/>
        </dgm:presLayoutVars>
      </dgm:prSet>
      <dgm:spPr/>
      <dgm:t>
        <a:bodyPr/>
        <a:lstStyle/>
        <a:p>
          <a:endParaRPr lang="ru-RU"/>
        </a:p>
      </dgm:t>
    </dgm:pt>
    <dgm:pt modelId="{650D9258-4118-4890-B096-C74AB47BF323}" type="pres">
      <dgm:prSet presAssocID="{A6201892-F61D-45B2-AA4B-AC61B38063E9}" presName="dummy" presStyleCnt="0"/>
      <dgm:spPr/>
    </dgm:pt>
    <dgm:pt modelId="{EA42CB70-CE2A-4C06-8FA1-129F8D4803DE}" type="pres">
      <dgm:prSet presAssocID="{833E1C88-CB0A-4F31-ABF0-B83E7E137244}" presName="sibTrans" presStyleLbl="sibTrans2D1" presStyleIdx="3" presStyleCnt="6"/>
      <dgm:spPr/>
      <dgm:t>
        <a:bodyPr/>
        <a:lstStyle/>
        <a:p>
          <a:endParaRPr lang="ru-RU"/>
        </a:p>
      </dgm:t>
    </dgm:pt>
    <dgm:pt modelId="{DDF7CB75-943D-4A7C-BF49-F5CB2721C49F}" type="pres">
      <dgm:prSet presAssocID="{9C7AF84A-CAD2-4505-917A-FE6B04045E33}" presName="node" presStyleLbl="node1" presStyleIdx="4" presStyleCnt="6" custScaleX="130591">
        <dgm:presLayoutVars>
          <dgm:bulletEnabled val="1"/>
        </dgm:presLayoutVars>
      </dgm:prSet>
      <dgm:spPr/>
      <dgm:t>
        <a:bodyPr/>
        <a:lstStyle/>
        <a:p>
          <a:endParaRPr lang="ru-RU"/>
        </a:p>
      </dgm:t>
    </dgm:pt>
    <dgm:pt modelId="{CC3771D8-59F7-4A9D-9B40-3AB826661EF7}" type="pres">
      <dgm:prSet presAssocID="{9C7AF84A-CAD2-4505-917A-FE6B04045E33}" presName="dummy" presStyleCnt="0"/>
      <dgm:spPr/>
    </dgm:pt>
    <dgm:pt modelId="{975B9E49-0350-475F-9947-5F635C490770}" type="pres">
      <dgm:prSet presAssocID="{18BA975C-4F4F-4A9B-9982-FAB3106BC338}" presName="sibTrans" presStyleLbl="sibTrans2D1" presStyleIdx="4" presStyleCnt="6"/>
      <dgm:spPr/>
      <dgm:t>
        <a:bodyPr/>
        <a:lstStyle/>
        <a:p>
          <a:endParaRPr lang="ru-RU"/>
        </a:p>
      </dgm:t>
    </dgm:pt>
    <dgm:pt modelId="{391309EB-CFF5-4B85-A72B-092D7F0290E3}" type="pres">
      <dgm:prSet presAssocID="{F096E363-C9AF-4142-A105-225B41A59D37}" presName="node" presStyleLbl="node1" presStyleIdx="5" presStyleCnt="6" custScaleX="126469">
        <dgm:presLayoutVars>
          <dgm:bulletEnabled val="1"/>
        </dgm:presLayoutVars>
      </dgm:prSet>
      <dgm:spPr/>
      <dgm:t>
        <a:bodyPr/>
        <a:lstStyle/>
        <a:p>
          <a:endParaRPr lang="ru-RU"/>
        </a:p>
      </dgm:t>
    </dgm:pt>
    <dgm:pt modelId="{FC098281-550E-4962-AD0B-3FCAF1BE6B9C}" type="pres">
      <dgm:prSet presAssocID="{F096E363-C9AF-4142-A105-225B41A59D37}" presName="dummy" presStyleCnt="0"/>
      <dgm:spPr/>
    </dgm:pt>
    <dgm:pt modelId="{BC8107C9-A181-4C42-BC1A-EEEBC13007B3}" type="pres">
      <dgm:prSet presAssocID="{628CA852-D8F3-4C92-A530-036B44FDCCAD}" presName="sibTrans" presStyleLbl="sibTrans2D1" presStyleIdx="5" presStyleCnt="6"/>
      <dgm:spPr/>
      <dgm:t>
        <a:bodyPr/>
        <a:lstStyle/>
        <a:p>
          <a:endParaRPr lang="ru-RU"/>
        </a:p>
      </dgm:t>
    </dgm:pt>
  </dgm:ptLst>
  <dgm:cxnLst>
    <dgm:cxn modelId="{F0604AE3-5FD3-45E8-AA6B-071F8997F8A5}" type="presOf" srcId="{7D1DF340-6A13-4C43-BF93-521553CCC4A2}" destId="{CFE4E91F-E09F-421C-B7D8-2C698B716AC4}" srcOrd="0" destOrd="0" presId="urn:microsoft.com/office/officeart/2005/8/layout/radial6"/>
    <dgm:cxn modelId="{881CD87E-4366-486A-8C59-7FC3A2D50C45}" srcId="{8338161E-DB84-4FC2-9767-D80310AE3E5D}" destId="{2AF4C5BF-1501-47A9-BC4F-38A9160F6219}" srcOrd="1" destOrd="0" parTransId="{21959058-46EE-4FE0-85AA-1533C9DFC0D2}" sibTransId="{8C8D6700-E952-4187-B0E8-2206CC129789}"/>
    <dgm:cxn modelId="{28DA2608-5C41-4D26-B7DD-6781FCA67F7F}" type="presOf" srcId="{9754585A-BF28-45FF-8112-15C6AEE2B343}" destId="{253C6E75-72A3-4ABB-908E-3481F863496F}" srcOrd="0" destOrd="0" presId="urn:microsoft.com/office/officeart/2005/8/layout/radial6"/>
    <dgm:cxn modelId="{1A35C1E0-2B92-4D1D-8437-BCB486BED5A3}" srcId="{8338161E-DB84-4FC2-9767-D80310AE3E5D}" destId="{F096E363-C9AF-4142-A105-225B41A59D37}" srcOrd="5" destOrd="0" parTransId="{21320020-F66E-400C-872F-7DD5B64E878B}" sibTransId="{628CA852-D8F3-4C92-A530-036B44FDCCAD}"/>
    <dgm:cxn modelId="{294D9E09-194A-45AF-863A-1F39D757B236}" srcId="{9754585A-BF28-45FF-8112-15C6AEE2B343}" destId="{8338161E-DB84-4FC2-9767-D80310AE3E5D}" srcOrd="0" destOrd="0" parTransId="{654E0001-BB9E-446C-B486-65704F58B290}" sibTransId="{9A7221C4-6C7C-435A-8A1D-62C4B5D2E6E4}"/>
    <dgm:cxn modelId="{A8031B49-6120-4D76-B736-7D41E98A9C47}" type="presOf" srcId="{2AF4C5BF-1501-47A9-BC4F-38A9160F6219}" destId="{2F18A65D-94A4-476A-B038-BE8EA4F4A735}" srcOrd="0" destOrd="0" presId="urn:microsoft.com/office/officeart/2005/8/layout/radial6"/>
    <dgm:cxn modelId="{BEAD9014-CFBD-4A28-BEEA-1F3B4D2514BF}" type="presOf" srcId="{8338161E-DB84-4FC2-9767-D80310AE3E5D}" destId="{B98F8DFE-532A-46BF-8C08-81719947E9A0}" srcOrd="0" destOrd="0" presId="urn:microsoft.com/office/officeart/2005/8/layout/radial6"/>
    <dgm:cxn modelId="{3CF21D17-BE83-4240-BF94-B971CBDDD4C3}" srcId="{8338161E-DB84-4FC2-9767-D80310AE3E5D}" destId="{3957A54F-6692-48F9-8685-35FBAFEF6149}" srcOrd="0" destOrd="0" parTransId="{06DC448C-F893-401D-8FCF-7DDF3BD9E726}" sibTransId="{7D1DF340-6A13-4C43-BF93-521553CCC4A2}"/>
    <dgm:cxn modelId="{BED796FE-321B-49D1-90F1-A1C50E00AA0D}" srcId="{8338161E-DB84-4FC2-9767-D80310AE3E5D}" destId="{0DD24456-5BF6-4104-ABCB-5B965614E9CD}" srcOrd="2" destOrd="0" parTransId="{FD900F66-8C61-4A1C-8C23-6A14B1604607}" sibTransId="{79D5EE1D-4C1A-4F7C-A19D-230C26B074C4}"/>
    <dgm:cxn modelId="{BE30D30C-FEEC-42B9-BF42-7D814C859224}" type="presOf" srcId="{8C8D6700-E952-4187-B0E8-2206CC129789}" destId="{7D2A4939-3D13-4A17-843F-5909FD86AE7D}" srcOrd="0" destOrd="0" presId="urn:microsoft.com/office/officeart/2005/8/layout/radial6"/>
    <dgm:cxn modelId="{4E81A4F7-2612-4536-B0DD-F6EE918D4807}" type="presOf" srcId="{79D5EE1D-4C1A-4F7C-A19D-230C26B074C4}" destId="{99369BD7-DBBE-471D-B785-7600A3306598}" srcOrd="0" destOrd="0" presId="urn:microsoft.com/office/officeart/2005/8/layout/radial6"/>
    <dgm:cxn modelId="{C0BAFBF9-B188-4D8B-A472-5D9ECED7AD92}" type="presOf" srcId="{628CA852-D8F3-4C92-A530-036B44FDCCAD}" destId="{BC8107C9-A181-4C42-BC1A-EEEBC13007B3}" srcOrd="0" destOrd="0" presId="urn:microsoft.com/office/officeart/2005/8/layout/radial6"/>
    <dgm:cxn modelId="{99398301-9C06-459E-ACAD-2EACA5F15094}" type="presOf" srcId="{F096E363-C9AF-4142-A105-225B41A59D37}" destId="{391309EB-CFF5-4B85-A72B-092D7F0290E3}" srcOrd="0" destOrd="0" presId="urn:microsoft.com/office/officeart/2005/8/layout/radial6"/>
    <dgm:cxn modelId="{DD8E5E2D-DD12-4109-AAD3-2924575C0FB6}" type="presOf" srcId="{A6201892-F61D-45B2-AA4B-AC61B38063E9}" destId="{3AB6D508-E544-4D85-84B5-A37F65680842}" srcOrd="0" destOrd="0" presId="urn:microsoft.com/office/officeart/2005/8/layout/radial6"/>
    <dgm:cxn modelId="{93B100F4-3E3F-4073-A6B1-3D09EFAE7E60}" type="presOf" srcId="{18BA975C-4F4F-4A9B-9982-FAB3106BC338}" destId="{975B9E49-0350-475F-9947-5F635C490770}" srcOrd="0" destOrd="0" presId="urn:microsoft.com/office/officeart/2005/8/layout/radial6"/>
    <dgm:cxn modelId="{1ADBE427-DFB7-4142-8EC8-C716F874A7D1}" type="presOf" srcId="{3957A54F-6692-48F9-8685-35FBAFEF6149}" destId="{C8BB071C-99AA-4181-9656-302B5F04CD65}" srcOrd="0" destOrd="0" presId="urn:microsoft.com/office/officeart/2005/8/layout/radial6"/>
    <dgm:cxn modelId="{D4CFB10C-08F5-46E2-BE35-1F6EFC520596}" srcId="{8338161E-DB84-4FC2-9767-D80310AE3E5D}" destId="{A6201892-F61D-45B2-AA4B-AC61B38063E9}" srcOrd="3" destOrd="0" parTransId="{BCAD2715-FFF7-412A-A385-8BECB5E736C3}" sibTransId="{833E1C88-CB0A-4F31-ABF0-B83E7E137244}"/>
    <dgm:cxn modelId="{F3DE1E7B-763F-4112-B476-7D0BEB6985EA}" type="presOf" srcId="{833E1C88-CB0A-4F31-ABF0-B83E7E137244}" destId="{EA42CB70-CE2A-4C06-8FA1-129F8D4803DE}" srcOrd="0" destOrd="0" presId="urn:microsoft.com/office/officeart/2005/8/layout/radial6"/>
    <dgm:cxn modelId="{FC24E5DB-C739-4F34-9C8F-9E1DCE8F0C90}" type="presOf" srcId="{0DD24456-5BF6-4104-ABCB-5B965614E9CD}" destId="{29A7719D-C120-489C-8A3D-5984166A0826}" srcOrd="0" destOrd="0" presId="urn:microsoft.com/office/officeart/2005/8/layout/radial6"/>
    <dgm:cxn modelId="{27401E1C-696D-45E0-98F7-EE9859A1864B}" type="presOf" srcId="{9C7AF84A-CAD2-4505-917A-FE6B04045E33}" destId="{DDF7CB75-943D-4A7C-BF49-F5CB2721C49F}" srcOrd="0" destOrd="0" presId="urn:microsoft.com/office/officeart/2005/8/layout/radial6"/>
    <dgm:cxn modelId="{B43FF4D5-CA07-491B-AEFF-EBA9F2B39B47}" srcId="{8338161E-DB84-4FC2-9767-D80310AE3E5D}" destId="{9C7AF84A-CAD2-4505-917A-FE6B04045E33}" srcOrd="4" destOrd="0" parTransId="{794FDC96-9B7A-41CE-B28E-FFFFF79D0E2F}" sibTransId="{18BA975C-4F4F-4A9B-9982-FAB3106BC338}"/>
    <dgm:cxn modelId="{695F9750-42B1-4C1B-9BFD-8E9AB477C487}" type="presParOf" srcId="{253C6E75-72A3-4ABB-908E-3481F863496F}" destId="{B98F8DFE-532A-46BF-8C08-81719947E9A0}" srcOrd="0" destOrd="0" presId="urn:microsoft.com/office/officeart/2005/8/layout/radial6"/>
    <dgm:cxn modelId="{364DE02D-52F7-44B9-A9A6-6E14AA372559}" type="presParOf" srcId="{253C6E75-72A3-4ABB-908E-3481F863496F}" destId="{C8BB071C-99AA-4181-9656-302B5F04CD65}" srcOrd="1" destOrd="0" presId="urn:microsoft.com/office/officeart/2005/8/layout/radial6"/>
    <dgm:cxn modelId="{E1242E37-12CE-48CF-AE89-B420ABF87C38}" type="presParOf" srcId="{253C6E75-72A3-4ABB-908E-3481F863496F}" destId="{74FA4E7D-E3EB-4400-A579-C90E97D5048F}" srcOrd="2" destOrd="0" presId="urn:microsoft.com/office/officeart/2005/8/layout/radial6"/>
    <dgm:cxn modelId="{3E988FEB-526F-4E1A-84A6-84E4AAE78E4C}" type="presParOf" srcId="{253C6E75-72A3-4ABB-908E-3481F863496F}" destId="{CFE4E91F-E09F-421C-B7D8-2C698B716AC4}" srcOrd="3" destOrd="0" presId="urn:microsoft.com/office/officeart/2005/8/layout/radial6"/>
    <dgm:cxn modelId="{58609678-1E1B-4030-89D4-4CA5BAF21C21}" type="presParOf" srcId="{253C6E75-72A3-4ABB-908E-3481F863496F}" destId="{2F18A65D-94A4-476A-B038-BE8EA4F4A735}" srcOrd="4" destOrd="0" presId="urn:microsoft.com/office/officeart/2005/8/layout/radial6"/>
    <dgm:cxn modelId="{682C593F-C9A4-4284-95C1-1F8EB26C8ED0}" type="presParOf" srcId="{253C6E75-72A3-4ABB-908E-3481F863496F}" destId="{73A35A16-8B28-40B3-8CAC-82672DFA3B70}" srcOrd="5" destOrd="0" presId="urn:microsoft.com/office/officeart/2005/8/layout/radial6"/>
    <dgm:cxn modelId="{590E270B-CD0C-431B-BD7C-C12CC5FC48F2}" type="presParOf" srcId="{253C6E75-72A3-4ABB-908E-3481F863496F}" destId="{7D2A4939-3D13-4A17-843F-5909FD86AE7D}" srcOrd="6" destOrd="0" presId="urn:microsoft.com/office/officeart/2005/8/layout/radial6"/>
    <dgm:cxn modelId="{A1D74C0A-3F4A-45AF-B5A3-D6485FCE3ABF}" type="presParOf" srcId="{253C6E75-72A3-4ABB-908E-3481F863496F}" destId="{29A7719D-C120-489C-8A3D-5984166A0826}" srcOrd="7" destOrd="0" presId="urn:microsoft.com/office/officeart/2005/8/layout/radial6"/>
    <dgm:cxn modelId="{00A8DA2A-D6D6-44CD-AA64-45605DB7E011}" type="presParOf" srcId="{253C6E75-72A3-4ABB-908E-3481F863496F}" destId="{A4FC7397-732B-4B4B-A28B-E862C18FBE01}" srcOrd="8" destOrd="0" presId="urn:microsoft.com/office/officeart/2005/8/layout/radial6"/>
    <dgm:cxn modelId="{FE868882-0D9A-47BC-A052-3B2071259010}" type="presParOf" srcId="{253C6E75-72A3-4ABB-908E-3481F863496F}" destId="{99369BD7-DBBE-471D-B785-7600A3306598}" srcOrd="9" destOrd="0" presId="urn:microsoft.com/office/officeart/2005/8/layout/radial6"/>
    <dgm:cxn modelId="{2C8F546B-F68A-4237-925D-E426B4D49E2C}" type="presParOf" srcId="{253C6E75-72A3-4ABB-908E-3481F863496F}" destId="{3AB6D508-E544-4D85-84B5-A37F65680842}" srcOrd="10" destOrd="0" presId="urn:microsoft.com/office/officeart/2005/8/layout/radial6"/>
    <dgm:cxn modelId="{349316B1-7028-4CD3-9198-6313F5490908}" type="presParOf" srcId="{253C6E75-72A3-4ABB-908E-3481F863496F}" destId="{650D9258-4118-4890-B096-C74AB47BF323}" srcOrd="11" destOrd="0" presId="urn:microsoft.com/office/officeart/2005/8/layout/radial6"/>
    <dgm:cxn modelId="{0EE65A33-F37D-4A8A-A666-AB8907BA918C}" type="presParOf" srcId="{253C6E75-72A3-4ABB-908E-3481F863496F}" destId="{EA42CB70-CE2A-4C06-8FA1-129F8D4803DE}" srcOrd="12" destOrd="0" presId="urn:microsoft.com/office/officeart/2005/8/layout/radial6"/>
    <dgm:cxn modelId="{18E6D8EF-37AB-4E17-8DCF-68241293A1E2}" type="presParOf" srcId="{253C6E75-72A3-4ABB-908E-3481F863496F}" destId="{DDF7CB75-943D-4A7C-BF49-F5CB2721C49F}" srcOrd="13" destOrd="0" presId="urn:microsoft.com/office/officeart/2005/8/layout/radial6"/>
    <dgm:cxn modelId="{0BE44B39-8828-4891-A26D-B922F506CCC0}" type="presParOf" srcId="{253C6E75-72A3-4ABB-908E-3481F863496F}" destId="{CC3771D8-59F7-4A9D-9B40-3AB826661EF7}" srcOrd="14" destOrd="0" presId="urn:microsoft.com/office/officeart/2005/8/layout/radial6"/>
    <dgm:cxn modelId="{47CC7FE1-7EA2-4A10-A03C-6F77845FDD16}" type="presParOf" srcId="{253C6E75-72A3-4ABB-908E-3481F863496F}" destId="{975B9E49-0350-475F-9947-5F635C490770}" srcOrd="15" destOrd="0" presId="urn:microsoft.com/office/officeart/2005/8/layout/radial6"/>
    <dgm:cxn modelId="{DA071D24-E598-49DB-B681-D2713EB318E7}" type="presParOf" srcId="{253C6E75-72A3-4ABB-908E-3481F863496F}" destId="{391309EB-CFF5-4B85-A72B-092D7F0290E3}" srcOrd="16" destOrd="0" presId="urn:microsoft.com/office/officeart/2005/8/layout/radial6"/>
    <dgm:cxn modelId="{AF1138F2-7217-4D4E-B647-0E59FC94300F}" type="presParOf" srcId="{253C6E75-72A3-4ABB-908E-3481F863496F}" destId="{FC098281-550E-4962-AD0B-3FCAF1BE6B9C}" srcOrd="17" destOrd="0" presId="urn:microsoft.com/office/officeart/2005/8/layout/radial6"/>
    <dgm:cxn modelId="{3B2E2416-BE9C-4B0E-93E5-C2A84726EB1C}" type="presParOf" srcId="{253C6E75-72A3-4ABB-908E-3481F863496F}" destId="{BC8107C9-A181-4C42-BC1A-EEEBC13007B3}"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614061-3E15-43A6-811B-43F4D9B4CBD9}"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ru-RU"/>
        </a:p>
      </dgm:t>
    </dgm:pt>
    <dgm:pt modelId="{4D76E891-5447-4C80-A78A-56A82A666162}">
      <dgm:prSet phldrT="[Текст]" custT="1"/>
      <dgm:spPr/>
      <dgm:t>
        <a:bodyPr/>
        <a:lstStyle/>
        <a:p>
          <a:r>
            <a:rPr lang="ru-RU" sz="1800" b="1" dirty="0" smtClean="0">
              <a:solidFill>
                <a:srgbClr val="002060"/>
              </a:solidFill>
              <a:latin typeface="+mn-lt"/>
              <a:cs typeface="Arial" panose="020B0604020202020204" pitchFamily="34" charset="0"/>
            </a:rPr>
            <a:t>Качество процессов</a:t>
          </a:r>
          <a:endParaRPr lang="ru-RU" sz="1800" b="1" dirty="0">
            <a:solidFill>
              <a:srgbClr val="002060"/>
            </a:solidFill>
            <a:latin typeface="+mn-lt"/>
            <a:cs typeface="Arial" panose="020B0604020202020204" pitchFamily="34" charset="0"/>
          </a:endParaRPr>
        </a:p>
      </dgm:t>
    </dgm:pt>
    <dgm:pt modelId="{E9132201-683A-4645-8407-E4EA87F4B361}" type="parTrans" cxnId="{6C411281-0926-4C78-BFFE-18C91C3251DD}">
      <dgm:prSet/>
      <dgm:spPr/>
      <dgm:t>
        <a:bodyPr/>
        <a:lstStyle/>
        <a:p>
          <a:endParaRPr lang="ru-RU"/>
        </a:p>
      </dgm:t>
    </dgm:pt>
    <dgm:pt modelId="{5DFF9E84-1CA2-4E69-A367-BD7C63CB3B1C}" type="sibTrans" cxnId="{6C411281-0926-4C78-BFFE-18C91C3251DD}">
      <dgm:prSet/>
      <dgm:spPr/>
      <dgm:t>
        <a:bodyPr/>
        <a:lstStyle/>
        <a:p>
          <a:endParaRPr lang="ru-RU"/>
        </a:p>
      </dgm:t>
    </dgm:pt>
    <dgm:pt modelId="{B745D056-5EEA-4639-A034-B5AD6F1C1894}">
      <dgm:prSet phldrT="[Текст]" custT="1"/>
      <dgm:spPr/>
      <dgm:t>
        <a:bodyPr/>
        <a:lstStyle/>
        <a:p>
          <a:r>
            <a:rPr lang="ru-RU" sz="1400" b="1" dirty="0" smtClean="0">
              <a:latin typeface="Arial" panose="020B0604020202020204" pitchFamily="34" charset="0"/>
              <a:cs typeface="Arial" panose="020B0604020202020204" pitchFamily="34" charset="0"/>
            </a:rPr>
            <a:t>Основные образовательные программы (соответствие требованиям ФГОС (ФК ГОС)</a:t>
          </a:r>
          <a:endParaRPr lang="ru-RU" sz="1400" b="1" dirty="0">
            <a:latin typeface="Arial" panose="020B0604020202020204" pitchFamily="34" charset="0"/>
            <a:cs typeface="Arial" panose="020B0604020202020204" pitchFamily="34" charset="0"/>
          </a:endParaRPr>
        </a:p>
      </dgm:t>
    </dgm:pt>
    <dgm:pt modelId="{933FC84A-4DE7-4C4E-B671-8916C4BBFA26}" type="parTrans" cxnId="{7CB51CB5-D2B5-4472-9C07-085DBE550E7F}">
      <dgm:prSet/>
      <dgm:spPr/>
      <dgm:t>
        <a:bodyPr/>
        <a:lstStyle/>
        <a:p>
          <a:endParaRPr lang="ru-RU"/>
        </a:p>
      </dgm:t>
    </dgm:pt>
    <dgm:pt modelId="{30A74AAA-97F8-40D3-BBAF-DCCA11C44B97}" type="sibTrans" cxnId="{7CB51CB5-D2B5-4472-9C07-085DBE550E7F}">
      <dgm:prSet/>
      <dgm:spPr/>
      <dgm:t>
        <a:bodyPr/>
        <a:lstStyle/>
        <a:p>
          <a:endParaRPr lang="ru-RU"/>
        </a:p>
      </dgm:t>
    </dgm:pt>
    <dgm:pt modelId="{351E44EE-44B4-40A0-A308-4B00568F3D79}">
      <dgm:prSet phldrT="[Текст]" custT="1"/>
      <dgm:spPr/>
      <dgm:t>
        <a:bodyPr/>
        <a:lstStyle/>
        <a:p>
          <a:r>
            <a:rPr lang="ru-RU" sz="1400" b="1" dirty="0" smtClean="0">
              <a:latin typeface="Arial" panose="020B0604020202020204" pitchFamily="34" charset="0"/>
              <a:cs typeface="Arial" panose="020B0604020202020204" pitchFamily="34" charset="0"/>
            </a:rPr>
            <a:t>Инновационная работа школы</a:t>
          </a:r>
          <a:endParaRPr lang="ru-RU" sz="1400" b="1" dirty="0">
            <a:latin typeface="Arial" panose="020B0604020202020204" pitchFamily="34" charset="0"/>
            <a:cs typeface="Arial" panose="020B0604020202020204" pitchFamily="34" charset="0"/>
          </a:endParaRPr>
        </a:p>
      </dgm:t>
    </dgm:pt>
    <dgm:pt modelId="{F01D65D0-C9CA-4CC6-9569-64B9A6C76EBF}" type="parTrans" cxnId="{2831DC2C-38E4-4FD4-AD37-E94DFA5C1D2E}">
      <dgm:prSet/>
      <dgm:spPr/>
      <dgm:t>
        <a:bodyPr/>
        <a:lstStyle/>
        <a:p>
          <a:endParaRPr lang="ru-RU"/>
        </a:p>
      </dgm:t>
    </dgm:pt>
    <dgm:pt modelId="{532E177C-EA38-48B0-8245-22E2B7120DEE}" type="sibTrans" cxnId="{2831DC2C-38E4-4FD4-AD37-E94DFA5C1D2E}">
      <dgm:prSet/>
      <dgm:spPr/>
      <dgm:t>
        <a:bodyPr/>
        <a:lstStyle/>
        <a:p>
          <a:endParaRPr lang="ru-RU"/>
        </a:p>
      </dgm:t>
    </dgm:pt>
    <dgm:pt modelId="{FD35F8E6-7F3D-475A-B264-0F7371D3705D}">
      <dgm:prSet phldrT="[Текст]" custT="1"/>
      <dgm:spPr/>
      <dgm:t>
        <a:bodyPr/>
        <a:lstStyle/>
        <a:p>
          <a:r>
            <a:rPr lang="ru-RU" sz="1400" b="1" dirty="0" smtClean="0">
              <a:latin typeface="Arial" panose="020B0604020202020204" pitchFamily="34" charset="0"/>
              <a:cs typeface="Arial" panose="020B0604020202020204" pitchFamily="34" charset="0"/>
            </a:rPr>
            <a:t>Качество проведения уроков и индивидуальной работы с обучающимися</a:t>
          </a:r>
        </a:p>
      </dgm:t>
    </dgm:pt>
    <dgm:pt modelId="{B9659CAF-7425-46C3-88E9-940C528A4E9C}" type="parTrans" cxnId="{B0D76F76-51C7-43B9-8BCE-0FB9E4058825}">
      <dgm:prSet/>
      <dgm:spPr/>
      <dgm:t>
        <a:bodyPr/>
        <a:lstStyle/>
        <a:p>
          <a:endParaRPr lang="ru-RU"/>
        </a:p>
      </dgm:t>
    </dgm:pt>
    <dgm:pt modelId="{2F0434A9-A2DB-4B87-9CCD-0B3D52AF1240}" type="sibTrans" cxnId="{B0D76F76-51C7-43B9-8BCE-0FB9E4058825}">
      <dgm:prSet/>
      <dgm:spPr/>
      <dgm:t>
        <a:bodyPr/>
        <a:lstStyle/>
        <a:p>
          <a:endParaRPr lang="ru-RU"/>
        </a:p>
      </dgm:t>
    </dgm:pt>
    <dgm:pt modelId="{7DD638C7-156F-4197-B3EF-14F444721462}">
      <dgm:prSet custT="1"/>
      <dgm:spPr/>
      <dgm:t>
        <a:bodyPr/>
        <a:lstStyle/>
        <a:p>
          <a:r>
            <a:rPr lang="ru-RU" sz="1400" b="1" dirty="0" smtClean="0">
              <a:latin typeface="Arial" panose="020B0604020202020204" pitchFamily="34" charset="0"/>
              <a:cs typeface="Arial" panose="020B0604020202020204" pitchFamily="34" charset="0"/>
            </a:rPr>
            <a:t>Качество внеурочной деятельности (включая классное руководство</a:t>
          </a:r>
          <a:endParaRPr lang="ru-RU" sz="1400" b="1" dirty="0">
            <a:latin typeface="Arial" panose="020B0604020202020204" pitchFamily="34" charset="0"/>
            <a:cs typeface="Arial" panose="020B0604020202020204" pitchFamily="34" charset="0"/>
          </a:endParaRPr>
        </a:p>
      </dgm:t>
    </dgm:pt>
    <dgm:pt modelId="{AB8D3071-E0D3-4F00-AA1C-071DF0A04785}" type="parTrans" cxnId="{0A3B10B3-FC71-4894-A0A4-F1EAC132826D}">
      <dgm:prSet/>
      <dgm:spPr/>
      <dgm:t>
        <a:bodyPr/>
        <a:lstStyle/>
        <a:p>
          <a:endParaRPr lang="ru-RU"/>
        </a:p>
      </dgm:t>
    </dgm:pt>
    <dgm:pt modelId="{596AC77D-C2F6-409F-B2F1-C28F0BDEEC83}" type="sibTrans" cxnId="{0A3B10B3-FC71-4894-A0A4-F1EAC132826D}">
      <dgm:prSet/>
      <dgm:spPr/>
      <dgm:t>
        <a:bodyPr/>
        <a:lstStyle/>
        <a:p>
          <a:endParaRPr lang="ru-RU"/>
        </a:p>
      </dgm:t>
    </dgm:pt>
    <dgm:pt modelId="{36C62455-E120-4585-A465-821A9500BA9D}">
      <dgm:prSet custT="1"/>
      <dgm:spPr/>
      <dgm:t>
        <a:bodyPr/>
        <a:lstStyle/>
        <a:p>
          <a:r>
            <a:rPr lang="ru-RU" sz="1400" b="1" dirty="0" smtClean="0">
              <a:latin typeface="Arial" panose="020B0604020202020204" pitchFamily="34" charset="0"/>
              <a:cs typeface="Arial" panose="020B0604020202020204" pitchFamily="34" charset="0"/>
            </a:rPr>
            <a:t>Психолого-педагогическое сопровождение</a:t>
          </a:r>
          <a:endParaRPr lang="ru-RU" sz="1400" b="1" dirty="0">
            <a:latin typeface="Arial" panose="020B0604020202020204" pitchFamily="34" charset="0"/>
            <a:cs typeface="Arial" panose="020B0604020202020204" pitchFamily="34" charset="0"/>
          </a:endParaRPr>
        </a:p>
      </dgm:t>
    </dgm:pt>
    <dgm:pt modelId="{6D1A79E6-38AD-4A9C-AE84-A10C5BA4A218}" type="parTrans" cxnId="{D2DFE832-AFA5-4EBB-AAA9-DF97A386A5BE}">
      <dgm:prSet/>
      <dgm:spPr/>
      <dgm:t>
        <a:bodyPr/>
        <a:lstStyle/>
        <a:p>
          <a:endParaRPr lang="ru-RU"/>
        </a:p>
      </dgm:t>
    </dgm:pt>
    <dgm:pt modelId="{156AC305-9F40-4F18-BD54-D15EF7CB24F3}" type="sibTrans" cxnId="{D2DFE832-AFA5-4EBB-AAA9-DF97A386A5BE}">
      <dgm:prSet/>
      <dgm:spPr/>
      <dgm:t>
        <a:bodyPr/>
        <a:lstStyle/>
        <a:p>
          <a:endParaRPr lang="ru-RU"/>
        </a:p>
      </dgm:t>
    </dgm:pt>
    <dgm:pt modelId="{3F304DEF-DA41-41E0-9EB0-BB292054CF57}">
      <dgm:prSet custT="1"/>
      <dgm:spPr/>
      <dgm:t>
        <a:bodyPr/>
        <a:lstStyle/>
        <a:p>
          <a:r>
            <a:rPr lang="ru-RU" sz="1400" b="1" dirty="0" smtClean="0">
              <a:latin typeface="Arial" panose="020B0604020202020204" pitchFamily="34" charset="0"/>
              <a:cs typeface="Arial" panose="020B0604020202020204" pitchFamily="34" charset="0"/>
            </a:rPr>
            <a:t>Реализация учебных планов и рабочих </a:t>
          </a:r>
          <a:r>
            <a:rPr lang="ru-RU" sz="1400" b="1" dirty="0" err="1" smtClean="0">
              <a:latin typeface="Arial" panose="020B0604020202020204" pitchFamily="34" charset="0"/>
              <a:cs typeface="Arial" panose="020B0604020202020204" pitchFamily="34" charset="0"/>
            </a:rPr>
            <a:t>програм</a:t>
          </a:r>
          <a:r>
            <a:rPr lang="ru-RU" sz="1400" b="1" dirty="0" smtClean="0">
              <a:latin typeface="Arial" panose="020B0604020202020204" pitchFamily="34" charset="0"/>
              <a:cs typeface="Arial" panose="020B0604020202020204" pitchFamily="34" charset="0"/>
            </a:rPr>
            <a:t>(соответствие ФГОС и ФК ГОС)</a:t>
          </a:r>
          <a:endParaRPr lang="ru-RU" sz="1400" b="1" dirty="0">
            <a:latin typeface="Arial" panose="020B0604020202020204" pitchFamily="34" charset="0"/>
            <a:cs typeface="Arial" panose="020B0604020202020204" pitchFamily="34" charset="0"/>
          </a:endParaRPr>
        </a:p>
      </dgm:t>
    </dgm:pt>
    <dgm:pt modelId="{840754CF-A8F0-4994-BB48-F87A810CD65C}" type="parTrans" cxnId="{D9E57945-9535-49C2-88B0-1C244BB893E2}">
      <dgm:prSet/>
      <dgm:spPr/>
      <dgm:t>
        <a:bodyPr/>
        <a:lstStyle/>
        <a:p>
          <a:endParaRPr lang="ru-RU"/>
        </a:p>
      </dgm:t>
    </dgm:pt>
    <dgm:pt modelId="{8C5CF3D8-4F55-4A71-BEC4-02FC6D3E92B5}" type="sibTrans" cxnId="{D9E57945-9535-49C2-88B0-1C244BB893E2}">
      <dgm:prSet/>
      <dgm:spPr/>
      <dgm:t>
        <a:bodyPr/>
        <a:lstStyle/>
        <a:p>
          <a:endParaRPr lang="ru-RU"/>
        </a:p>
      </dgm:t>
    </dgm:pt>
    <dgm:pt modelId="{3D86F8EB-D27F-427A-A528-ADE3EB2F89AF}" type="pres">
      <dgm:prSet presAssocID="{BB614061-3E15-43A6-811B-43F4D9B4CBD9}" presName="Name0" presStyleCnt="0">
        <dgm:presLayoutVars>
          <dgm:chMax val="1"/>
          <dgm:dir/>
          <dgm:animLvl val="ctr"/>
          <dgm:resizeHandles val="exact"/>
        </dgm:presLayoutVars>
      </dgm:prSet>
      <dgm:spPr/>
      <dgm:t>
        <a:bodyPr/>
        <a:lstStyle/>
        <a:p>
          <a:endParaRPr lang="ru-RU"/>
        </a:p>
      </dgm:t>
    </dgm:pt>
    <dgm:pt modelId="{C78B80BF-3245-4F44-AF46-3B4CE4A29CE8}" type="pres">
      <dgm:prSet presAssocID="{4D76E891-5447-4C80-A78A-56A82A666162}" presName="centerShape" presStyleLbl="node0" presStyleIdx="0" presStyleCnt="1"/>
      <dgm:spPr/>
      <dgm:t>
        <a:bodyPr/>
        <a:lstStyle/>
        <a:p>
          <a:endParaRPr lang="ru-RU"/>
        </a:p>
      </dgm:t>
    </dgm:pt>
    <dgm:pt modelId="{CD3B344B-DFA2-41A3-BC32-6144E250E179}" type="pres">
      <dgm:prSet presAssocID="{B745D056-5EEA-4639-A034-B5AD6F1C1894}" presName="node" presStyleLbl="node1" presStyleIdx="0" presStyleCnt="6" custScaleX="174895">
        <dgm:presLayoutVars>
          <dgm:bulletEnabled val="1"/>
        </dgm:presLayoutVars>
      </dgm:prSet>
      <dgm:spPr/>
      <dgm:t>
        <a:bodyPr/>
        <a:lstStyle/>
        <a:p>
          <a:endParaRPr lang="ru-RU"/>
        </a:p>
      </dgm:t>
    </dgm:pt>
    <dgm:pt modelId="{557410A1-2797-468E-AE92-B5D854E81662}" type="pres">
      <dgm:prSet presAssocID="{B745D056-5EEA-4639-A034-B5AD6F1C1894}" presName="dummy" presStyleCnt="0"/>
      <dgm:spPr/>
    </dgm:pt>
    <dgm:pt modelId="{171EB195-613A-4159-8363-0C03523F0085}" type="pres">
      <dgm:prSet presAssocID="{30A74AAA-97F8-40D3-BBAF-DCCA11C44B97}" presName="sibTrans" presStyleLbl="sibTrans2D1" presStyleIdx="0" presStyleCnt="6"/>
      <dgm:spPr/>
      <dgm:t>
        <a:bodyPr/>
        <a:lstStyle/>
        <a:p>
          <a:endParaRPr lang="ru-RU"/>
        </a:p>
      </dgm:t>
    </dgm:pt>
    <dgm:pt modelId="{967E7698-671B-4FEC-97CD-CF14B5C7808C}" type="pres">
      <dgm:prSet presAssocID="{7DD638C7-156F-4197-B3EF-14F444721462}" presName="node" presStyleLbl="node1" presStyleIdx="1" presStyleCnt="6" custScaleX="174895">
        <dgm:presLayoutVars>
          <dgm:bulletEnabled val="1"/>
        </dgm:presLayoutVars>
      </dgm:prSet>
      <dgm:spPr/>
      <dgm:t>
        <a:bodyPr/>
        <a:lstStyle/>
        <a:p>
          <a:endParaRPr lang="ru-RU"/>
        </a:p>
      </dgm:t>
    </dgm:pt>
    <dgm:pt modelId="{C4FA70FA-41A6-420B-9A6E-D3E2B17123A0}" type="pres">
      <dgm:prSet presAssocID="{7DD638C7-156F-4197-B3EF-14F444721462}" presName="dummy" presStyleCnt="0"/>
      <dgm:spPr/>
    </dgm:pt>
    <dgm:pt modelId="{24963B8D-F205-4AB6-A902-CD937FB07D8F}" type="pres">
      <dgm:prSet presAssocID="{596AC77D-C2F6-409F-B2F1-C28F0BDEEC83}" presName="sibTrans" presStyleLbl="sibTrans2D1" presStyleIdx="1" presStyleCnt="6"/>
      <dgm:spPr/>
      <dgm:t>
        <a:bodyPr/>
        <a:lstStyle/>
        <a:p>
          <a:endParaRPr lang="ru-RU"/>
        </a:p>
      </dgm:t>
    </dgm:pt>
    <dgm:pt modelId="{82CF5C5D-B9B1-4C90-B5BC-61BF003EDB3A}" type="pres">
      <dgm:prSet presAssocID="{FD35F8E6-7F3D-475A-B264-0F7371D3705D}" presName="node" presStyleLbl="node1" presStyleIdx="2" presStyleCnt="6" custScaleX="174895">
        <dgm:presLayoutVars>
          <dgm:bulletEnabled val="1"/>
        </dgm:presLayoutVars>
      </dgm:prSet>
      <dgm:spPr/>
      <dgm:t>
        <a:bodyPr/>
        <a:lstStyle/>
        <a:p>
          <a:endParaRPr lang="ru-RU"/>
        </a:p>
      </dgm:t>
    </dgm:pt>
    <dgm:pt modelId="{ADEF1523-1202-469E-ACC7-3667F5075FF9}" type="pres">
      <dgm:prSet presAssocID="{FD35F8E6-7F3D-475A-B264-0F7371D3705D}" presName="dummy" presStyleCnt="0"/>
      <dgm:spPr/>
    </dgm:pt>
    <dgm:pt modelId="{5E8A9596-0407-4031-9BC8-D3C9E0B4CB69}" type="pres">
      <dgm:prSet presAssocID="{2F0434A9-A2DB-4B87-9CCD-0B3D52AF1240}" presName="sibTrans" presStyleLbl="sibTrans2D1" presStyleIdx="2" presStyleCnt="6"/>
      <dgm:spPr/>
      <dgm:t>
        <a:bodyPr/>
        <a:lstStyle/>
        <a:p>
          <a:endParaRPr lang="ru-RU"/>
        </a:p>
      </dgm:t>
    </dgm:pt>
    <dgm:pt modelId="{D9C5CACE-BA40-4BB3-BEF6-0BC83DCF36E4}" type="pres">
      <dgm:prSet presAssocID="{36C62455-E120-4585-A465-821A9500BA9D}" presName="node" presStyleLbl="node1" presStyleIdx="3" presStyleCnt="6" custScaleX="174895">
        <dgm:presLayoutVars>
          <dgm:bulletEnabled val="1"/>
        </dgm:presLayoutVars>
      </dgm:prSet>
      <dgm:spPr/>
      <dgm:t>
        <a:bodyPr/>
        <a:lstStyle/>
        <a:p>
          <a:endParaRPr lang="ru-RU"/>
        </a:p>
      </dgm:t>
    </dgm:pt>
    <dgm:pt modelId="{EDDCE40B-4E53-40DB-98E2-646A12DADF8C}" type="pres">
      <dgm:prSet presAssocID="{36C62455-E120-4585-A465-821A9500BA9D}" presName="dummy" presStyleCnt="0"/>
      <dgm:spPr/>
    </dgm:pt>
    <dgm:pt modelId="{0046AE9E-4140-468A-979F-AC631AB15E4B}" type="pres">
      <dgm:prSet presAssocID="{156AC305-9F40-4F18-BD54-D15EF7CB24F3}" presName="sibTrans" presStyleLbl="sibTrans2D1" presStyleIdx="3" presStyleCnt="6"/>
      <dgm:spPr/>
      <dgm:t>
        <a:bodyPr/>
        <a:lstStyle/>
        <a:p>
          <a:endParaRPr lang="ru-RU"/>
        </a:p>
      </dgm:t>
    </dgm:pt>
    <dgm:pt modelId="{21370C90-EF94-4C15-AF11-29061192F484}" type="pres">
      <dgm:prSet presAssocID="{351E44EE-44B4-40A0-A308-4B00568F3D79}" presName="node" presStyleLbl="node1" presStyleIdx="4" presStyleCnt="6" custScaleX="174895">
        <dgm:presLayoutVars>
          <dgm:bulletEnabled val="1"/>
        </dgm:presLayoutVars>
      </dgm:prSet>
      <dgm:spPr/>
      <dgm:t>
        <a:bodyPr/>
        <a:lstStyle/>
        <a:p>
          <a:endParaRPr lang="ru-RU"/>
        </a:p>
      </dgm:t>
    </dgm:pt>
    <dgm:pt modelId="{AC35FA9B-9DB3-4704-BA86-77B858DDF0DD}" type="pres">
      <dgm:prSet presAssocID="{351E44EE-44B4-40A0-A308-4B00568F3D79}" presName="dummy" presStyleCnt="0"/>
      <dgm:spPr/>
    </dgm:pt>
    <dgm:pt modelId="{0AC08997-52F1-4238-98C2-A6FAC536EDA9}" type="pres">
      <dgm:prSet presAssocID="{532E177C-EA38-48B0-8245-22E2B7120DEE}" presName="sibTrans" presStyleLbl="sibTrans2D1" presStyleIdx="4" presStyleCnt="6"/>
      <dgm:spPr/>
      <dgm:t>
        <a:bodyPr/>
        <a:lstStyle/>
        <a:p>
          <a:endParaRPr lang="ru-RU"/>
        </a:p>
      </dgm:t>
    </dgm:pt>
    <dgm:pt modelId="{9300E76E-4C2A-4869-9969-DEE57218198F}" type="pres">
      <dgm:prSet presAssocID="{3F304DEF-DA41-41E0-9EB0-BB292054CF57}" presName="node" presStyleLbl="node1" presStyleIdx="5" presStyleCnt="6" custScaleX="174895">
        <dgm:presLayoutVars>
          <dgm:bulletEnabled val="1"/>
        </dgm:presLayoutVars>
      </dgm:prSet>
      <dgm:spPr/>
      <dgm:t>
        <a:bodyPr/>
        <a:lstStyle/>
        <a:p>
          <a:endParaRPr lang="ru-RU"/>
        </a:p>
      </dgm:t>
    </dgm:pt>
    <dgm:pt modelId="{72BAFAA1-2944-4F5D-BF6D-898DCF5AB83A}" type="pres">
      <dgm:prSet presAssocID="{3F304DEF-DA41-41E0-9EB0-BB292054CF57}" presName="dummy" presStyleCnt="0"/>
      <dgm:spPr/>
    </dgm:pt>
    <dgm:pt modelId="{7E64BA93-038B-4A87-B5D9-C77029FA7A7D}" type="pres">
      <dgm:prSet presAssocID="{8C5CF3D8-4F55-4A71-BEC4-02FC6D3E92B5}" presName="sibTrans" presStyleLbl="sibTrans2D1" presStyleIdx="5" presStyleCnt="6"/>
      <dgm:spPr/>
      <dgm:t>
        <a:bodyPr/>
        <a:lstStyle/>
        <a:p>
          <a:endParaRPr lang="ru-RU"/>
        </a:p>
      </dgm:t>
    </dgm:pt>
  </dgm:ptLst>
  <dgm:cxnLst>
    <dgm:cxn modelId="{D2DFE832-AFA5-4EBB-AAA9-DF97A386A5BE}" srcId="{4D76E891-5447-4C80-A78A-56A82A666162}" destId="{36C62455-E120-4585-A465-821A9500BA9D}" srcOrd="3" destOrd="0" parTransId="{6D1A79E6-38AD-4A9C-AE84-A10C5BA4A218}" sibTransId="{156AC305-9F40-4F18-BD54-D15EF7CB24F3}"/>
    <dgm:cxn modelId="{0A3B10B3-FC71-4894-A0A4-F1EAC132826D}" srcId="{4D76E891-5447-4C80-A78A-56A82A666162}" destId="{7DD638C7-156F-4197-B3EF-14F444721462}" srcOrd="1" destOrd="0" parTransId="{AB8D3071-E0D3-4F00-AA1C-071DF0A04785}" sibTransId="{596AC77D-C2F6-409F-B2F1-C28F0BDEEC83}"/>
    <dgm:cxn modelId="{6C411281-0926-4C78-BFFE-18C91C3251DD}" srcId="{BB614061-3E15-43A6-811B-43F4D9B4CBD9}" destId="{4D76E891-5447-4C80-A78A-56A82A666162}" srcOrd="0" destOrd="0" parTransId="{E9132201-683A-4645-8407-E4EA87F4B361}" sibTransId="{5DFF9E84-1CA2-4E69-A367-BD7C63CB3B1C}"/>
    <dgm:cxn modelId="{0492DDF0-7FFB-44BC-B07B-331442B8E77D}" type="presOf" srcId="{351E44EE-44B4-40A0-A308-4B00568F3D79}" destId="{21370C90-EF94-4C15-AF11-29061192F484}" srcOrd="0" destOrd="0" presId="urn:microsoft.com/office/officeart/2005/8/layout/radial6"/>
    <dgm:cxn modelId="{9F7AD5B9-51BC-476D-A6F0-E8EB05C7E925}" type="presOf" srcId="{8C5CF3D8-4F55-4A71-BEC4-02FC6D3E92B5}" destId="{7E64BA93-038B-4A87-B5D9-C77029FA7A7D}" srcOrd="0" destOrd="0" presId="urn:microsoft.com/office/officeart/2005/8/layout/radial6"/>
    <dgm:cxn modelId="{073ABFD6-2BBD-403C-9109-D53701066274}" type="presOf" srcId="{596AC77D-C2F6-409F-B2F1-C28F0BDEEC83}" destId="{24963B8D-F205-4AB6-A902-CD937FB07D8F}" srcOrd="0" destOrd="0" presId="urn:microsoft.com/office/officeart/2005/8/layout/radial6"/>
    <dgm:cxn modelId="{F1167A9D-AC5A-4408-959D-D24507CC0E63}" type="presOf" srcId="{FD35F8E6-7F3D-475A-B264-0F7371D3705D}" destId="{82CF5C5D-B9B1-4C90-B5BC-61BF003EDB3A}" srcOrd="0" destOrd="0" presId="urn:microsoft.com/office/officeart/2005/8/layout/radial6"/>
    <dgm:cxn modelId="{066CC00D-F2AC-4A50-B8F8-1F28237A6FF7}" type="presOf" srcId="{2F0434A9-A2DB-4B87-9CCD-0B3D52AF1240}" destId="{5E8A9596-0407-4031-9BC8-D3C9E0B4CB69}" srcOrd="0" destOrd="0" presId="urn:microsoft.com/office/officeart/2005/8/layout/radial6"/>
    <dgm:cxn modelId="{FCAE0DC7-54BB-4614-9400-BA6AB08C1378}" type="presOf" srcId="{3F304DEF-DA41-41E0-9EB0-BB292054CF57}" destId="{9300E76E-4C2A-4869-9969-DEE57218198F}" srcOrd="0" destOrd="0" presId="urn:microsoft.com/office/officeart/2005/8/layout/radial6"/>
    <dgm:cxn modelId="{AE99A45B-4DDA-4357-B937-5855C266D7D7}" type="presOf" srcId="{BB614061-3E15-43A6-811B-43F4D9B4CBD9}" destId="{3D86F8EB-D27F-427A-A528-ADE3EB2F89AF}" srcOrd="0" destOrd="0" presId="urn:microsoft.com/office/officeart/2005/8/layout/radial6"/>
    <dgm:cxn modelId="{AAEC4332-62A3-422E-AF06-EAEF4AF933D1}" type="presOf" srcId="{4D76E891-5447-4C80-A78A-56A82A666162}" destId="{C78B80BF-3245-4F44-AF46-3B4CE4A29CE8}" srcOrd="0" destOrd="0" presId="urn:microsoft.com/office/officeart/2005/8/layout/radial6"/>
    <dgm:cxn modelId="{97B3D01A-5886-4416-8633-07725E9FC2F8}" type="presOf" srcId="{30A74AAA-97F8-40D3-BBAF-DCCA11C44B97}" destId="{171EB195-613A-4159-8363-0C03523F0085}" srcOrd="0" destOrd="0" presId="urn:microsoft.com/office/officeart/2005/8/layout/radial6"/>
    <dgm:cxn modelId="{7C7186BB-D01A-4056-8B91-4E78278785AA}" type="presOf" srcId="{156AC305-9F40-4F18-BD54-D15EF7CB24F3}" destId="{0046AE9E-4140-468A-979F-AC631AB15E4B}" srcOrd="0" destOrd="0" presId="urn:microsoft.com/office/officeart/2005/8/layout/radial6"/>
    <dgm:cxn modelId="{7CB51CB5-D2B5-4472-9C07-085DBE550E7F}" srcId="{4D76E891-5447-4C80-A78A-56A82A666162}" destId="{B745D056-5EEA-4639-A034-B5AD6F1C1894}" srcOrd="0" destOrd="0" parTransId="{933FC84A-4DE7-4C4E-B671-8916C4BBFA26}" sibTransId="{30A74AAA-97F8-40D3-BBAF-DCCA11C44B97}"/>
    <dgm:cxn modelId="{52EDE065-172E-4D23-8905-AB960BAA720C}" type="presOf" srcId="{B745D056-5EEA-4639-A034-B5AD6F1C1894}" destId="{CD3B344B-DFA2-41A3-BC32-6144E250E179}" srcOrd="0" destOrd="0" presId="urn:microsoft.com/office/officeart/2005/8/layout/radial6"/>
    <dgm:cxn modelId="{6E78789C-9C9B-49FC-86BE-A54112DEEE0D}" type="presOf" srcId="{36C62455-E120-4585-A465-821A9500BA9D}" destId="{D9C5CACE-BA40-4BB3-BEF6-0BC83DCF36E4}" srcOrd="0" destOrd="0" presId="urn:microsoft.com/office/officeart/2005/8/layout/radial6"/>
    <dgm:cxn modelId="{9FF9F647-2151-4019-9257-9209ED12400A}" type="presOf" srcId="{7DD638C7-156F-4197-B3EF-14F444721462}" destId="{967E7698-671B-4FEC-97CD-CF14B5C7808C}" srcOrd="0" destOrd="0" presId="urn:microsoft.com/office/officeart/2005/8/layout/radial6"/>
    <dgm:cxn modelId="{B0D76F76-51C7-43B9-8BCE-0FB9E4058825}" srcId="{4D76E891-5447-4C80-A78A-56A82A666162}" destId="{FD35F8E6-7F3D-475A-B264-0F7371D3705D}" srcOrd="2" destOrd="0" parTransId="{B9659CAF-7425-46C3-88E9-940C528A4E9C}" sibTransId="{2F0434A9-A2DB-4B87-9CCD-0B3D52AF1240}"/>
    <dgm:cxn modelId="{D6DC2F10-5E48-4AE0-8C3A-E6BDDB4EAB3D}" type="presOf" srcId="{532E177C-EA38-48B0-8245-22E2B7120DEE}" destId="{0AC08997-52F1-4238-98C2-A6FAC536EDA9}" srcOrd="0" destOrd="0" presId="urn:microsoft.com/office/officeart/2005/8/layout/radial6"/>
    <dgm:cxn modelId="{2831DC2C-38E4-4FD4-AD37-E94DFA5C1D2E}" srcId="{4D76E891-5447-4C80-A78A-56A82A666162}" destId="{351E44EE-44B4-40A0-A308-4B00568F3D79}" srcOrd="4" destOrd="0" parTransId="{F01D65D0-C9CA-4CC6-9569-64B9A6C76EBF}" sibTransId="{532E177C-EA38-48B0-8245-22E2B7120DEE}"/>
    <dgm:cxn modelId="{D9E57945-9535-49C2-88B0-1C244BB893E2}" srcId="{4D76E891-5447-4C80-A78A-56A82A666162}" destId="{3F304DEF-DA41-41E0-9EB0-BB292054CF57}" srcOrd="5" destOrd="0" parTransId="{840754CF-A8F0-4994-BB48-F87A810CD65C}" sibTransId="{8C5CF3D8-4F55-4A71-BEC4-02FC6D3E92B5}"/>
    <dgm:cxn modelId="{491843B2-DF5E-4D56-B12A-4048F34DA950}" type="presParOf" srcId="{3D86F8EB-D27F-427A-A528-ADE3EB2F89AF}" destId="{C78B80BF-3245-4F44-AF46-3B4CE4A29CE8}" srcOrd="0" destOrd="0" presId="urn:microsoft.com/office/officeart/2005/8/layout/radial6"/>
    <dgm:cxn modelId="{76ED4FE5-BEFF-4014-B506-EDA3E7CD93E7}" type="presParOf" srcId="{3D86F8EB-D27F-427A-A528-ADE3EB2F89AF}" destId="{CD3B344B-DFA2-41A3-BC32-6144E250E179}" srcOrd="1" destOrd="0" presId="urn:microsoft.com/office/officeart/2005/8/layout/radial6"/>
    <dgm:cxn modelId="{1AFB7744-1349-4379-A830-D5891F44FC99}" type="presParOf" srcId="{3D86F8EB-D27F-427A-A528-ADE3EB2F89AF}" destId="{557410A1-2797-468E-AE92-B5D854E81662}" srcOrd="2" destOrd="0" presId="urn:microsoft.com/office/officeart/2005/8/layout/radial6"/>
    <dgm:cxn modelId="{1D0FE40A-1605-4890-B91A-4207FD8366F0}" type="presParOf" srcId="{3D86F8EB-D27F-427A-A528-ADE3EB2F89AF}" destId="{171EB195-613A-4159-8363-0C03523F0085}" srcOrd="3" destOrd="0" presId="urn:microsoft.com/office/officeart/2005/8/layout/radial6"/>
    <dgm:cxn modelId="{A12B5AE3-8689-48EC-9F85-D28A05693620}" type="presParOf" srcId="{3D86F8EB-D27F-427A-A528-ADE3EB2F89AF}" destId="{967E7698-671B-4FEC-97CD-CF14B5C7808C}" srcOrd="4" destOrd="0" presId="urn:microsoft.com/office/officeart/2005/8/layout/radial6"/>
    <dgm:cxn modelId="{35282406-B7C2-4C28-9306-FB732C931780}" type="presParOf" srcId="{3D86F8EB-D27F-427A-A528-ADE3EB2F89AF}" destId="{C4FA70FA-41A6-420B-9A6E-D3E2B17123A0}" srcOrd="5" destOrd="0" presId="urn:microsoft.com/office/officeart/2005/8/layout/radial6"/>
    <dgm:cxn modelId="{C2373051-3A50-4F53-B808-7555B5C0A22F}" type="presParOf" srcId="{3D86F8EB-D27F-427A-A528-ADE3EB2F89AF}" destId="{24963B8D-F205-4AB6-A902-CD937FB07D8F}" srcOrd="6" destOrd="0" presId="urn:microsoft.com/office/officeart/2005/8/layout/radial6"/>
    <dgm:cxn modelId="{47294E53-8FD4-4A52-B9E4-67E5BAFF7488}" type="presParOf" srcId="{3D86F8EB-D27F-427A-A528-ADE3EB2F89AF}" destId="{82CF5C5D-B9B1-4C90-B5BC-61BF003EDB3A}" srcOrd="7" destOrd="0" presId="urn:microsoft.com/office/officeart/2005/8/layout/radial6"/>
    <dgm:cxn modelId="{9D743A5F-F465-4163-8E65-44BD497CA2A7}" type="presParOf" srcId="{3D86F8EB-D27F-427A-A528-ADE3EB2F89AF}" destId="{ADEF1523-1202-469E-ACC7-3667F5075FF9}" srcOrd="8" destOrd="0" presId="urn:microsoft.com/office/officeart/2005/8/layout/radial6"/>
    <dgm:cxn modelId="{C8DAD1B4-2AC9-4240-944D-7664234E6312}" type="presParOf" srcId="{3D86F8EB-D27F-427A-A528-ADE3EB2F89AF}" destId="{5E8A9596-0407-4031-9BC8-D3C9E0B4CB69}" srcOrd="9" destOrd="0" presId="urn:microsoft.com/office/officeart/2005/8/layout/radial6"/>
    <dgm:cxn modelId="{B306330E-24F7-486A-BE61-CFF24221386D}" type="presParOf" srcId="{3D86F8EB-D27F-427A-A528-ADE3EB2F89AF}" destId="{D9C5CACE-BA40-4BB3-BEF6-0BC83DCF36E4}" srcOrd="10" destOrd="0" presId="urn:microsoft.com/office/officeart/2005/8/layout/radial6"/>
    <dgm:cxn modelId="{8C3C7C6B-88DF-43C2-8D45-38EEEFB99039}" type="presParOf" srcId="{3D86F8EB-D27F-427A-A528-ADE3EB2F89AF}" destId="{EDDCE40B-4E53-40DB-98E2-646A12DADF8C}" srcOrd="11" destOrd="0" presId="urn:microsoft.com/office/officeart/2005/8/layout/radial6"/>
    <dgm:cxn modelId="{EC7C5F6B-B82C-4A7B-B506-A7071958CCB9}" type="presParOf" srcId="{3D86F8EB-D27F-427A-A528-ADE3EB2F89AF}" destId="{0046AE9E-4140-468A-979F-AC631AB15E4B}" srcOrd="12" destOrd="0" presId="urn:microsoft.com/office/officeart/2005/8/layout/radial6"/>
    <dgm:cxn modelId="{8B34821B-CC93-4F26-B324-AC2D1E0F0343}" type="presParOf" srcId="{3D86F8EB-D27F-427A-A528-ADE3EB2F89AF}" destId="{21370C90-EF94-4C15-AF11-29061192F484}" srcOrd="13" destOrd="0" presId="urn:microsoft.com/office/officeart/2005/8/layout/radial6"/>
    <dgm:cxn modelId="{BB0C88FE-FB9A-4D6A-AD5D-49B34986F292}" type="presParOf" srcId="{3D86F8EB-D27F-427A-A528-ADE3EB2F89AF}" destId="{AC35FA9B-9DB3-4704-BA86-77B858DDF0DD}" srcOrd="14" destOrd="0" presId="urn:microsoft.com/office/officeart/2005/8/layout/radial6"/>
    <dgm:cxn modelId="{70CA0C57-4F2D-4C7C-B7C9-34C84E54AF26}" type="presParOf" srcId="{3D86F8EB-D27F-427A-A528-ADE3EB2F89AF}" destId="{0AC08997-52F1-4238-98C2-A6FAC536EDA9}" srcOrd="15" destOrd="0" presId="urn:microsoft.com/office/officeart/2005/8/layout/radial6"/>
    <dgm:cxn modelId="{0490793D-E255-47FD-849C-3CF54B2EA20A}" type="presParOf" srcId="{3D86F8EB-D27F-427A-A528-ADE3EB2F89AF}" destId="{9300E76E-4C2A-4869-9969-DEE57218198F}" srcOrd="16" destOrd="0" presId="urn:microsoft.com/office/officeart/2005/8/layout/radial6"/>
    <dgm:cxn modelId="{35B12B73-A554-4FEB-845D-34BBEAEFB486}" type="presParOf" srcId="{3D86F8EB-D27F-427A-A528-ADE3EB2F89AF}" destId="{72BAFAA1-2944-4F5D-BF6D-898DCF5AB83A}" srcOrd="17" destOrd="0" presId="urn:microsoft.com/office/officeart/2005/8/layout/radial6"/>
    <dgm:cxn modelId="{455EBB0E-17CB-41D1-A79B-B84719EF59E6}" type="presParOf" srcId="{3D86F8EB-D27F-427A-A528-ADE3EB2F89AF}" destId="{7E64BA93-038B-4A87-B5D9-C77029FA7A7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DE4372-CEDD-4A51-8022-37240C9F31BD}"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ru-RU"/>
        </a:p>
      </dgm:t>
    </dgm:pt>
    <dgm:pt modelId="{A527E71E-F863-4C62-A2F9-561151BA3C8B}">
      <dgm:prSet phldrT="[Текст]" custT="1"/>
      <dgm:spPr/>
      <dgm:t>
        <a:bodyPr/>
        <a:lstStyle/>
        <a:p>
          <a:r>
            <a:rPr lang="ru-RU" sz="1800" b="1" dirty="0" smtClean="0">
              <a:solidFill>
                <a:srgbClr val="002060"/>
              </a:solidFill>
              <a:latin typeface="+mn-lt"/>
              <a:cs typeface="Arial" panose="020B0604020202020204" pitchFamily="34" charset="0"/>
            </a:rPr>
            <a:t>Качество условий</a:t>
          </a:r>
          <a:endParaRPr lang="ru-RU" sz="1800" b="1" dirty="0">
            <a:solidFill>
              <a:srgbClr val="002060"/>
            </a:solidFill>
            <a:latin typeface="+mn-lt"/>
            <a:cs typeface="Arial" panose="020B0604020202020204" pitchFamily="34" charset="0"/>
          </a:endParaRPr>
        </a:p>
      </dgm:t>
    </dgm:pt>
    <dgm:pt modelId="{27510BD1-9DBD-48FA-85A0-F984FD4662F0}" type="parTrans" cxnId="{E52EAEB6-FB30-4ED0-A4A6-02F013B16687}">
      <dgm:prSet/>
      <dgm:spPr/>
      <dgm:t>
        <a:bodyPr/>
        <a:lstStyle/>
        <a:p>
          <a:endParaRPr lang="ru-RU"/>
        </a:p>
      </dgm:t>
    </dgm:pt>
    <dgm:pt modelId="{90FC0C37-5DF1-41ED-A2C1-5B24C0B58E6D}" type="sibTrans" cxnId="{E52EAEB6-FB30-4ED0-A4A6-02F013B16687}">
      <dgm:prSet/>
      <dgm:spPr/>
      <dgm:t>
        <a:bodyPr/>
        <a:lstStyle/>
        <a:p>
          <a:endParaRPr lang="ru-RU"/>
        </a:p>
      </dgm:t>
    </dgm:pt>
    <dgm:pt modelId="{F539BF47-A90B-43F1-8260-9B6965BB9433}">
      <dgm:prSet phldrT="[Текст]" custT="1"/>
      <dgm:spPr/>
      <dgm:t>
        <a:bodyPr/>
        <a:lstStyle/>
        <a:p>
          <a:r>
            <a:rPr lang="ru-RU" sz="1400" b="1" dirty="0" smtClean="0">
              <a:latin typeface="Arial" panose="020B0604020202020204" pitchFamily="34" charset="0"/>
              <a:cs typeface="Arial" panose="020B0604020202020204" pitchFamily="34" charset="0"/>
            </a:rPr>
            <a:t>Кадровое обеспечение</a:t>
          </a:r>
          <a:endParaRPr lang="ru-RU" sz="1400" b="1" dirty="0">
            <a:latin typeface="Arial" panose="020B0604020202020204" pitchFamily="34" charset="0"/>
            <a:cs typeface="Arial" panose="020B0604020202020204" pitchFamily="34" charset="0"/>
          </a:endParaRPr>
        </a:p>
      </dgm:t>
    </dgm:pt>
    <dgm:pt modelId="{50EA69CD-7117-4F8D-A4AB-958ACAB51DA1}" type="parTrans" cxnId="{78C0254E-3BD8-49B4-AAE6-47F7E8D87433}">
      <dgm:prSet/>
      <dgm:spPr/>
      <dgm:t>
        <a:bodyPr/>
        <a:lstStyle/>
        <a:p>
          <a:endParaRPr lang="ru-RU"/>
        </a:p>
      </dgm:t>
    </dgm:pt>
    <dgm:pt modelId="{2DD76119-DBA9-4147-95E3-3A346CB7ED69}" type="sibTrans" cxnId="{78C0254E-3BD8-49B4-AAE6-47F7E8D87433}">
      <dgm:prSet/>
      <dgm:spPr/>
      <dgm:t>
        <a:bodyPr/>
        <a:lstStyle/>
        <a:p>
          <a:endParaRPr lang="ru-RU"/>
        </a:p>
      </dgm:t>
    </dgm:pt>
    <dgm:pt modelId="{31910531-7F91-4A9A-98DA-7963554D8CDB}">
      <dgm:prSet phldrT="[Текст]" custT="1"/>
      <dgm:spPr/>
      <dgm:t>
        <a:bodyPr/>
        <a:lstStyle/>
        <a:p>
          <a:r>
            <a:rPr lang="ru-RU" sz="1400" b="1" dirty="0" smtClean="0">
              <a:latin typeface="Arial" panose="020B0604020202020204" pitchFamily="34" charset="0"/>
              <a:cs typeface="Arial" panose="020B0604020202020204" pitchFamily="34" charset="0"/>
            </a:rPr>
            <a:t>Материально-техническое обеспечение</a:t>
          </a:r>
          <a:endParaRPr lang="ru-RU" sz="1400" b="1" dirty="0">
            <a:latin typeface="Arial" panose="020B0604020202020204" pitchFamily="34" charset="0"/>
            <a:cs typeface="Arial" panose="020B0604020202020204" pitchFamily="34" charset="0"/>
          </a:endParaRPr>
        </a:p>
      </dgm:t>
    </dgm:pt>
    <dgm:pt modelId="{89128753-557B-4200-A154-E264DE8B2948}" type="parTrans" cxnId="{9875990A-0932-4691-B4F8-8A845C9617FE}">
      <dgm:prSet/>
      <dgm:spPr/>
      <dgm:t>
        <a:bodyPr/>
        <a:lstStyle/>
        <a:p>
          <a:endParaRPr lang="ru-RU"/>
        </a:p>
      </dgm:t>
    </dgm:pt>
    <dgm:pt modelId="{404F0907-265E-4D51-BFB6-80C396CC4B32}" type="sibTrans" cxnId="{9875990A-0932-4691-B4F8-8A845C9617FE}">
      <dgm:prSet/>
      <dgm:spPr/>
      <dgm:t>
        <a:bodyPr/>
        <a:lstStyle/>
        <a:p>
          <a:endParaRPr lang="ru-RU"/>
        </a:p>
      </dgm:t>
    </dgm:pt>
    <dgm:pt modelId="{BDDA13F5-90F3-4A06-B93F-CE7C11BCEB89}">
      <dgm:prSet phldrT="[Текст]" custT="1"/>
      <dgm:spPr/>
      <dgm:t>
        <a:bodyPr/>
        <a:lstStyle/>
        <a:p>
          <a:r>
            <a:rPr lang="ru-RU" sz="1400" b="1" dirty="0" smtClean="0">
              <a:latin typeface="Arial" panose="020B0604020202020204" pitchFamily="34" charset="0"/>
              <a:cs typeface="Arial" panose="020B0604020202020204" pitchFamily="34" charset="0"/>
            </a:rPr>
            <a:t>Информационно-развивающая среда</a:t>
          </a:r>
          <a:endParaRPr lang="ru-RU" sz="1400" b="1" dirty="0">
            <a:latin typeface="Arial" panose="020B0604020202020204" pitchFamily="34" charset="0"/>
            <a:cs typeface="Arial" panose="020B0604020202020204" pitchFamily="34" charset="0"/>
          </a:endParaRPr>
        </a:p>
      </dgm:t>
    </dgm:pt>
    <dgm:pt modelId="{653F8878-21EF-48EA-974F-F14EA5E22373}" type="parTrans" cxnId="{7D924DFB-8DA0-4CC3-8D6E-1DB9B86742D6}">
      <dgm:prSet/>
      <dgm:spPr/>
      <dgm:t>
        <a:bodyPr/>
        <a:lstStyle/>
        <a:p>
          <a:endParaRPr lang="ru-RU"/>
        </a:p>
      </dgm:t>
    </dgm:pt>
    <dgm:pt modelId="{31B93FCB-411C-4EE0-9C05-CD74232F3F26}" type="sibTrans" cxnId="{7D924DFB-8DA0-4CC3-8D6E-1DB9B86742D6}">
      <dgm:prSet/>
      <dgm:spPr/>
      <dgm:t>
        <a:bodyPr/>
        <a:lstStyle/>
        <a:p>
          <a:endParaRPr lang="ru-RU"/>
        </a:p>
      </dgm:t>
    </dgm:pt>
    <dgm:pt modelId="{9D08FF1A-420B-43A1-80BD-838462BD9A61}">
      <dgm:prSet phldrT="[Текст]" custT="1"/>
      <dgm:spPr/>
      <dgm:t>
        <a:bodyPr/>
        <a:lstStyle/>
        <a:p>
          <a:r>
            <a:rPr lang="ru-RU" sz="1400" b="1" dirty="0" smtClean="0">
              <a:latin typeface="Arial" panose="020B0604020202020204" pitchFamily="34" charset="0"/>
              <a:cs typeface="Arial" panose="020B0604020202020204" pitchFamily="34" charset="0"/>
            </a:rPr>
            <a:t>Санитарно-гигиенические и эстетические условия</a:t>
          </a:r>
          <a:endParaRPr lang="ru-RU" sz="1400" b="1" dirty="0">
            <a:latin typeface="Arial" panose="020B0604020202020204" pitchFamily="34" charset="0"/>
            <a:cs typeface="Arial" panose="020B0604020202020204" pitchFamily="34" charset="0"/>
          </a:endParaRPr>
        </a:p>
      </dgm:t>
    </dgm:pt>
    <dgm:pt modelId="{712BD2F9-F6C1-48D1-8B48-E72F68BDB70C}" type="parTrans" cxnId="{72965195-CFD1-49DE-B85E-1C5AD912D503}">
      <dgm:prSet/>
      <dgm:spPr/>
      <dgm:t>
        <a:bodyPr/>
        <a:lstStyle/>
        <a:p>
          <a:endParaRPr lang="ru-RU"/>
        </a:p>
      </dgm:t>
    </dgm:pt>
    <dgm:pt modelId="{0C6AAD02-A6B1-49DD-928F-905C14D177CE}" type="sibTrans" cxnId="{72965195-CFD1-49DE-B85E-1C5AD912D503}">
      <dgm:prSet/>
      <dgm:spPr/>
      <dgm:t>
        <a:bodyPr/>
        <a:lstStyle/>
        <a:p>
          <a:endParaRPr lang="ru-RU"/>
        </a:p>
      </dgm:t>
    </dgm:pt>
    <dgm:pt modelId="{19206B39-25A6-4689-BFB5-2B21CE3E4888}">
      <dgm:prSet custT="1"/>
      <dgm:spPr/>
      <dgm:t>
        <a:bodyPr/>
        <a:lstStyle/>
        <a:p>
          <a:r>
            <a:rPr lang="ru-RU" sz="1400" b="1" dirty="0" smtClean="0">
              <a:latin typeface="Arial" panose="020B0604020202020204" pitchFamily="34" charset="0"/>
              <a:cs typeface="Arial" panose="020B0604020202020204" pitchFamily="34" charset="0"/>
            </a:rPr>
            <a:t>Медицинское сопровождение</a:t>
          </a:r>
          <a:endParaRPr lang="ru-RU" sz="1400" b="1" dirty="0">
            <a:latin typeface="Arial" panose="020B0604020202020204" pitchFamily="34" charset="0"/>
            <a:cs typeface="Arial" panose="020B0604020202020204" pitchFamily="34" charset="0"/>
          </a:endParaRPr>
        </a:p>
      </dgm:t>
    </dgm:pt>
    <dgm:pt modelId="{9B2F6FBC-F9BE-49A8-921F-80143104EBD2}" type="parTrans" cxnId="{B684CB5C-AFB8-44C2-BEB1-EFA111561067}">
      <dgm:prSet/>
      <dgm:spPr/>
      <dgm:t>
        <a:bodyPr/>
        <a:lstStyle/>
        <a:p>
          <a:endParaRPr lang="ru-RU"/>
        </a:p>
      </dgm:t>
    </dgm:pt>
    <dgm:pt modelId="{6E500763-0049-48D6-920D-B4918B71DAF0}" type="sibTrans" cxnId="{B684CB5C-AFB8-44C2-BEB1-EFA111561067}">
      <dgm:prSet/>
      <dgm:spPr/>
      <dgm:t>
        <a:bodyPr/>
        <a:lstStyle/>
        <a:p>
          <a:endParaRPr lang="ru-RU"/>
        </a:p>
      </dgm:t>
    </dgm:pt>
    <dgm:pt modelId="{B5E127EE-D44F-450E-8734-A407A6C5930D}">
      <dgm:prSet custT="1"/>
      <dgm:spPr/>
      <dgm:t>
        <a:bodyPr/>
        <a:lstStyle/>
        <a:p>
          <a:r>
            <a:rPr lang="ru-RU" sz="1400" b="1" dirty="0" smtClean="0">
              <a:latin typeface="Arial" panose="020B0604020202020204" pitchFamily="34" charset="0"/>
              <a:cs typeface="Arial" panose="020B0604020202020204" pitchFamily="34" charset="0"/>
            </a:rPr>
            <a:t>Общественно-государственное управление</a:t>
          </a:r>
          <a:endParaRPr lang="ru-RU" sz="1400" b="1" dirty="0">
            <a:latin typeface="Arial" panose="020B0604020202020204" pitchFamily="34" charset="0"/>
            <a:cs typeface="Arial" panose="020B0604020202020204" pitchFamily="34" charset="0"/>
          </a:endParaRPr>
        </a:p>
      </dgm:t>
    </dgm:pt>
    <dgm:pt modelId="{CF6E313C-873E-4393-AACE-9F4B2D4E522E}" type="parTrans" cxnId="{DDA2796E-60F9-41E0-9B5D-DC3C391C255B}">
      <dgm:prSet/>
      <dgm:spPr/>
      <dgm:t>
        <a:bodyPr/>
        <a:lstStyle/>
        <a:p>
          <a:endParaRPr lang="ru-RU"/>
        </a:p>
      </dgm:t>
    </dgm:pt>
    <dgm:pt modelId="{C42402B5-D99C-4B05-951D-43CB455D84CD}" type="sibTrans" cxnId="{DDA2796E-60F9-41E0-9B5D-DC3C391C255B}">
      <dgm:prSet/>
      <dgm:spPr/>
      <dgm:t>
        <a:bodyPr/>
        <a:lstStyle/>
        <a:p>
          <a:endParaRPr lang="ru-RU"/>
        </a:p>
      </dgm:t>
    </dgm:pt>
    <dgm:pt modelId="{C6DA8F1F-8805-40BA-83D9-43A2A745CE0C}" type="pres">
      <dgm:prSet presAssocID="{50DE4372-CEDD-4A51-8022-37240C9F31BD}" presName="Name0" presStyleCnt="0">
        <dgm:presLayoutVars>
          <dgm:chMax val="1"/>
          <dgm:dir/>
          <dgm:animLvl val="ctr"/>
          <dgm:resizeHandles val="exact"/>
        </dgm:presLayoutVars>
      </dgm:prSet>
      <dgm:spPr/>
      <dgm:t>
        <a:bodyPr/>
        <a:lstStyle/>
        <a:p>
          <a:endParaRPr lang="ru-RU"/>
        </a:p>
      </dgm:t>
    </dgm:pt>
    <dgm:pt modelId="{C37FD4AE-77DC-46DC-AA72-DCEC484055D0}" type="pres">
      <dgm:prSet presAssocID="{A527E71E-F863-4C62-A2F9-561151BA3C8B}" presName="centerShape" presStyleLbl="node0" presStyleIdx="0" presStyleCnt="1" custScaleX="128680" custLinFactNeighborX="3184" custLinFactNeighborY="-616"/>
      <dgm:spPr/>
      <dgm:t>
        <a:bodyPr/>
        <a:lstStyle/>
        <a:p>
          <a:endParaRPr lang="ru-RU"/>
        </a:p>
      </dgm:t>
    </dgm:pt>
    <dgm:pt modelId="{AADE9A06-DBFB-482B-8EEB-0271B6C1A966}" type="pres">
      <dgm:prSet presAssocID="{F539BF47-A90B-43F1-8260-9B6965BB9433}" presName="node" presStyleLbl="node1" presStyleIdx="0" presStyleCnt="6" custScaleX="212313" custRadScaleRad="100140" custRadScaleInc="4926">
        <dgm:presLayoutVars>
          <dgm:bulletEnabled val="1"/>
        </dgm:presLayoutVars>
      </dgm:prSet>
      <dgm:spPr/>
      <dgm:t>
        <a:bodyPr/>
        <a:lstStyle/>
        <a:p>
          <a:endParaRPr lang="ru-RU"/>
        </a:p>
      </dgm:t>
    </dgm:pt>
    <dgm:pt modelId="{0FF0CF35-F7C0-4D6E-8294-E03C46119E50}" type="pres">
      <dgm:prSet presAssocID="{F539BF47-A90B-43F1-8260-9B6965BB9433}" presName="dummy" presStyleCnt="0"/>
      <dgm:spPr/>
    </dgm:pt>
    <dgm:pt modelId="{A3F42556-C420-4B37-9B2F-709A80A1FD3F}" type="pres">
      <dgm:prSet presAssocID="{2DD76119-DBA9-4147-95E3-3A346CB7ED69}" presName="sibTrans" presStyleLbl="sibTrans2D1" presStyleIdx="0" presStyleCnt="6" custScaleX="128680"/>
      <dgm:spPr/>
      <dgm:t>
        <a:bodyPr/>
        <a:lstStyle/>
        <a:p>
          <a:endParaRPr lang="ru-RU"/>
        </a:p>
      </dgm:t>
    </dgm:pt>
    <dgm:pt modelId="{53703F53-AB0B-4349-9ED9-DCC116DB2F94}" type="pres">
      <dgm:prSet presAssocID="{31910531-7F91-4A9A-98DA-7963554D8CDB}" presName="node" presStyleLbl="node1" presStyleIdx="1" presStyleCnt="6" custScaleX="156291">
        <dgm:presLayoutVars>
          <dgm:bulletEnabled val="1"/>
        </dgm:presLayoutVars>
      </dgm:prSet>
      <dgm:spPr/>
      <dgm:t>
        <a:bodyPr/>
        <a:lstStyle/>
        <a:p>
          <a:endParaRPr lang="ru-RU"/>
        </a:p>
      </dgm:t>
    </dgm:pt>
    <dgm:pt modelId="{9FA6488F-7304-4AE0-99F9-30FF78437443}" type="pres">
      <dgm:prSet presAssocID="{31910531-7F91-4A9A-98DA-7963554D8CDB}" presName="dummy" presStyleCnt="0"/>
      <dgm:spPr/>
    </dgm:pt>
    <dgm:pt modelId="{913B6010-AEDC-4A84-A52F-62FB8BC3363F}" type="pres">
      <dgm:prSet presAssocID="{404F0907-265E-4D51-BFB6-80C396CC4B32}" presName="sibTrans" presStyleLbl="sibTrans2D1" presStyleIdx="1" presStyleCnt="6" custScaleX="128680"/>
      <dgm:spPr/>
      <dgm:t>
        <a:bodyPr/>
        <a:lstStyle/>
        <a:p>
          <a:endParaRPr lang="ru-RU"/>
        </a:p>
      </dgm:t>
    </dgm:pt>
    <dgm:pt modelId="{454D68AC-316C-4317-90FD-C7A937EB5ED7}" type="pres">
      <dgm:prSet presAssocID="{BDDA13F5-90F3-4A06-B93F-CE7C11BCEB89}" presName="node" presStyleLbl="node1" presStyleIdx="2" presStyleCnt="6" custScaleX="170096">
        <dgm:presLayoutVars>
          <dgm:bulletEnabled val="1"/>
        </dgm:presLayoutVars>
      </dgm:prSet>
      <dgm:spPr/>
      <dgm:t>
        <a:bodyPr/>
        <a:lstStyle/>
        <a:p>
          <a:endParaRPr lang="ru-RU"/>
        </a:p>
      </dgm:t>
    </dgm:pt>
    <dgm:pt modelId="{B85019D5-E971-45E3-A5D6-CFEA6FB7F5D5}" type="pres">
      <dgm:prSet presAssocID="{BDDA13F5-90F3-4A06-B93F-CE7C11BCEB89}" presName="dummy" presStyleCnt="0"/>
      <dgm:spPr/>
    </dgm:pt>
    <dgm:pt modelId="{1B615533-7DD9-4061-9915-AECC154C46AF}" type="pres">
      <dgm:prSet presAssocID="{31B93FCB-411C-4EE0-9C05-CD74232F3F26}" presName="sibTrans" presStyleLbl="sibTrans2D1" presStyleIdx="2" presStyleCnt="6" custScaleX="128680"/>
      <dgm:spPr/>
      <dgm:t>
        <a:bodyPr/>
        <a:lstStyle/>
        <a:p>
          <a:endParaRPr lang="ru-RU"/>
        </a:p>
      </dgm:t>
    </dgm:pt>
    <dgm:pt modelId="{756C0623-5810-4ADB-9DB7-C306AA6A9DBA}" type="pres">
      <dgm:prSet presAssocID="{9D08FF1A-420B-43A1-80BD-838462BD9A61}" presName="node" presStyleLbl="node1" presStyleIdx="3" presStyleCnt="6" custScaleX="172133">
        <dgm:presLayoutVars>
          <dgm:bulletEnabled val="1"/>
        </dgm:presLayoutVars>
      </dgm:prSet>
      <dgm:spPr/>
      <dgm:t>
        <a:bodyPr/>
        <a:lstStyle/>
        <a:p>
          <a:endParaRPr lang="ru-RU"/>
        </a:p>
      </dgm:t>
    </dgm:pt>
    <dgm:pt modelId="{3DF449C2-2088-4D9E-BC6C-7337E73DEACE}" type="pres">
      <dgm:prSet presAssocID="{9D08FF1A-420B-43A1-80BD-838462BD9A61}" presName="dummy" presStyleCnt="0"/>
      <dgm:spPr/>
    </dgm:pt>
    <dgm:pt modelId="{BB1A6332-CCE3-4659-B126-D1037F53FF84}" type="pres">
      <dgm:prSet presAssocID="{0C6AAD02-A6B1-49DD-928F-905C14D177CE}" presName="sibTrans" presStyleLbl="sibTrans2D1" presStyleIdx="3" presStyleCnt="6" custScaleX="128680"/>
      <dgm:spPr/>
      <dgm:t>
        <a:bodyPr/>
        <a:lstStyle/>
        <a:p>
          <a:endParaRPr lang="ru-RU"/>
        </a:p>
      </dgm:t>
    </dgm:pt>
    <dgm:pt modelId="{E2C6066F-F451-4929-AEDF-4B13A3C5010A}" type="pres">
      <dgm:prSet presAssocID="{19206B39-25A6-4689-BFB5-2B21CE3E4888}" presName="node" presStyleLbl="node1" presStyleIdx="4" presStyleCnt="6" custScaleX="182903">
        <dgm:presLayoutVars>
          <dgm:bulletEnabled val="1"/>
        </dgm:presLayoutVars>
      </dgm:prSet>
      <dgm:spPr/>
      <dgm:t>
        <a:bodyPr/>
        <a:lstStyle/>
        <a:p>
          <a:endParaRPr lang="ru-RU"/>
        </a:p>
      </dgm:t>
    </dgm:pt>
    <dgm:pt modelId="{7F881BFF-E0D8-494D-81CF-7860D47A964A}" type="pres">
      <dgm:prSet presAssocID="{19206B39-25A6-4689-BFB5-2B21CE3E4888}" presName="dummy" presStyleCnt="0"/>
      <dgm:spPr/>
    </dgm:pt>
    <dgm:pt modelId="{AEC57BC6-D36E-4246-A1D8-D674C3D8F2CB}" type="pres">
      <dgm:prSet presAssocID="{6E500763-0049-48D6-920D-B4918B71DAF0}" presName="sibTrans" presStyleLbl="sibTrans2D1" presStyleIdx="4" presStyleCnt="6" custScaleX="128680"/>
      <dgm:spPr/>
      <dgm:t>
        <a:bodyPr/>
        <a:lstStyle/>
        <a:p>
          <a:endParaRPr lang="ru-RU"/>
        </a:p>
      </dgm:t>
    </dgm:pt>
    <dgm:pt modelId="{628B0368-2FEA-4210-9675-9E753576FC2B}" type="pres">
      <dgm:prSet presAssocID="{B5E127EE-D44F-450E-8734-A407A6C5930D}" presName="node" presStyleLbl="node1" presStyleIdx="5" presStyleCnt="6" custScaleX="153230">
        <dgm:presLayoutVars>
          <dgm:bulletEnabled val="1"/>
        </dgm:presLayoutVars>
      </dgm:prSet>
      <dgm:spPr/>
      <dgm:t>
        <a:bodyPr/>
        <a:lstStyle/>
        <a:p>
          <a:endParaRPr lang="ru-RU"/>
        </a:p>
      </dgm:t>
    </dgm:pt>
    <dgm:pt modelId="{9A4A56EB-72DC-4BCF-86A1-EC343899A798}" type="pres">
      <dgm:prSet presAssocID="{B5E127EE-D44F-450E-8734-A407A6C5930D}" presName="dummy" presStyleCnt="0"/>
      <dgm:spPr/>
    </dgm:pt>
    <dgm:pt modelId="{1DF29037-621C-4C42-AFDF-373BDC30870F}" type="pres">
      <dgm:prSet presAssocID="{C42402B5-D99C-4B05-951D-43CB455D84CD}" presName="sibTrans" presStyleLbl="sibTrans2D1" presStyleIdx="5" presStyleCnt="6" custScaleX="128680"/>
      <dgm:spPr/>
      <dgm:t>
        <a:bodyPr/>
        <a:lstStyle/>
        <a:p>
          <a:endParaRPr lang="ru-RU"/>
        </a:p>
      </dgm:t>
    </dgm:pt>
  </dgm:ptLst>
  <dgm:cxnLst>
    <dgm:cxn modelId="{0FA8B193-29F0-4F37-9E73-BBD01B1CE6E4}" type="presOf" srcId="{A527E71E-F863-4C62-A2F9-561151BA3C8B}" destId="{C37FD4AE-77DC-46DC-AA72-DCEC484055D0}" srcOrd="0" destOrd="0" presId="urn:microsoft.com/office/officeart/2005/8/layout/radial6"/>
    <dgm:cxn modelId="{81B56DBA-F70B-4A68-9AAF-083F9BEAE13C}" type="presOf" srcId="{31910531-7F91-4A9A-98DA-7963554D8CDB}" destId="{53703F53-AB0B-4349-9ED9-DCC116DB2F94}" srcOrd="0" destOrd="0" presId="urn:microsoft.com/office/officeart/2005/8/layout/radial6"/>
    <dgm:cxn modelId="{B684CB5C-AFB8-44C2-BEB1-EFA111561067}" srcId="{A527E71E-F863-4C62-A2F9-561151BA3C8B}" destId="{19206B39-25A6-4689-BFB5-2B21CE3E4888}" srcOrd="4" destOrd="0" parTransId="{9B2F6FBC-F9BE-49A8-921F-80143104EBD2}" sibTransId="{6E500763-0049-48D6-920D-B4918B71DAF0}"/>
    <dgm:cxn modelId="{805109FD-BD84-4438-9219-CA9B3564A69B}" type="presOf" srcId="{9D08FF1A-420B-43A1-80BD-838462BD9A61}" destId="{756C0623-5810-4ADB-9DB7-C306AA6A9DBA}" srcOrd="0" destOrd="0" presId="urn:microsoft.com/office/officeart/2005/8/layout/radial6"/>
    <dgm:cxn modelId="{E42B6031-BB18-4F08-8C9E-274ABF5E4557}" type="presOf" srcId="{19206B39-25A6-4689-BFB5-2B21CE3E4888}" destId="{E2C6066F-F451-4929-AEDF-4B13A3C5010A}" srcOrd="0" destOrd="0" presId="urn:microsoft.com/office/officeart/2005/8/layout/radial6"/>
    <dgm:cxn modelId="{1C0D9101-8619-4FFC-8563-C65F6B10CE04}" type="presOf" srcId="{50DE4372-CEDD-4A51-8022-37240C9F31BD}" destId="{C6DA8F1F-8805-40BA-83D9-43A2A745CE0C}" srcOrd="0" destOrd="0" presId="urn:microsoft.com/office/officeart/2005/8/layout/radial6"/>
    <dgm:cxn modelId="{D9DF4E98-F1EB-4373-9E8E-EF6D48FD7B15}" type="presOf" srcId="{BDDA13F5-90F3-4A06-B93F-CE7C11BCEB89}" destId="{454D68AC-316C-4317-90FD-C7A937EB5ED7}" srcOrd="0" destOrd="0" presId="urn:microsoft.com/office/officeart/2005/8/layout/radial6"/>
    <dgm:cxn modelId="{9648E4B2-A81D-4622-8218-C27349D92652}" type="presOf" srcId="{2DD76119-DBA9-4147-95E3-3A346CB7ED69}" destId="{A3F42556-C420-4B37-9B2F-709A80A1FD3F}" srcOrd="0" destOrd="0" presId="urn:microsoft.com/office/officeart/2005/8/layout/radial6"/>
    <dgm:cxn modelId="{8EC0ADAC-466B-484F-A0EF-4B8CDF9E8B61}" type="presOf" srcId="{0C6AAD02-A6B1-49DD-928F-905C14D177CE}" destId="{BB1A6332-CCE3-4659-B126-D1037F53FF84}" srcOrd="0" destOrd="0" presId="urn:microsoft.com/office/officeart/2005/8/layout/radial6"/>
    <dgm:cxn modelId="{72965195-CFD1-49DE-B85E-1C5AD912D503}" srcId="{A527E71E-F863-4C62-A2F9-561151BA3C8B}" destId="{9D08FF1A-420B-43A1-80BD-838462BD9A61}" srcOrd="3" destOrd="0" parTransId="{712BD2F9-F6C1-48D1-8B48-E72F68BDB70C}" sibTransId="{0C6AAD02-A6B1-49DD-928F-905C14D177CE}"/>
    <dgm:cxn modelId="{1A49F074-F315-44B6-A334-AB629D1B3495}" type="presOf" srcId="{404F0907-265E-4D51-BFB6-80C396CC4B32}" destId="{913B6010-AEDC-4A84-A52F-62FB8BC3363F}" srcOrd="0" destOrd="0" presId="urn:microsoft.com/office/officeart/2005/8/layout/radial6"/>
    <dgm:cxn modelId="{7D924DFB-8DA0-4CC3-8D6E-1DB9B86742D6}" srcId="{A527E71E-F863-4C62-A2F9-561151BA3C8B}" destId="{BDDA13F5-90F3-4A06-B93F-CE7C11BCEB89}" srcOrd="2" destOrd="0" parTransId="{653F8878-21EF-48EA-974F-F14EA5E22373}" sibTransId="{31B93FCB-411C-4EE0-9C05-CD74232F3F26}"/>
    <dgm:cxn modelId="{78C0254E-3BD8-49B4-AAE6-47F7E8D87433}" srcId="{A527E71E-F863-4C62-A2F9-561151BA3C8B}" destId="{F539BF47-A90B-43F1-8260-9B6965BB9433}" srcOrd="0" destOrd="0" parTransId="{50EA69CD-7117-4F8D-A4AB-958ACAB51DA1}" sibTransId="{2DD76119-DBA9-4147-95E3-3A346CB7ED69}"/>
    <dgm:cxn modelId="{505E519A-B322-4028-8A87-7BAECADF7010}" type="presOf" srcId="{6E500763-0049-48D6-920D-B4918B71DAF0}" destId="{AEC57BC6-D36E-4246-A1D8-D674C3D8F2CB}" srcOrd="0" destOrd="0" presId="urn:microsoft.com/office/officeart/2005/8/layout/radial6"/>
    <dgm:cxn modelId="{9875990A-0932-4691-B4F8-8A845C9617FE}" srcId="{A527E71E-F863-4C62-A2F9-561151BA3C8B}" destId="{31910531-7F91-4A9A-98DA-7963554D8CDB}" srcOrd="1" destOrd="0" parTransId="{89128753-557B-4200-A154-E264DE8B2948}" sibTransId="{404F0907-265E-4D51-BFB6-80C396CC4B32}"/>
    <dgm:cxn modelId="{24D78CAA-6F2E-42DE-8FC4-B81C4D70C158}" type="presOf" srcId="{C42402B5-D99C-4B05-951D-43CB455D84CD}" destId="{1DF29037-621C-4C42-AFDF-373BDC30870F}" srcOrd="0" destOrd="0" presId="urn:microsoft.com/office/officeart/2005/8/layout/radial6"/>
    <dgm:cxn modelId="{630293FC-D5B5-4D43-957A-8E340F0C9D84}" type="presOf" srcId="{B5E127EE-D44F-450E-8734-A407A6C5930D}" destId="{628B0368-2FEA-4210-9675-9E753576FC2B}" srcOrd="0" destOrd="0" presId="urn:microsoft.com/office/officeart/2005/8/layout/radial6"/>
    <dgm:cxn modelId="{E52EAEB6-FB30-4ED0-A4A6-02F013B16687}" srcId="{50DE4372-CEDD-4A51-8022-37240C9F31BD}" destId="{A527E71E-F863-4C62-A2F9-561151BA3C8B}" srcOrd="0" destOrd="0" parTransId="{27510BD1-9DBD-48FA-85A0-F984FD4662F0}" sibTransId="{90FC0C37-5DF1-41ED-A2C1-5B24C0B58E6D}"/>
    <dgm:cxn modelId="{08A4EFB3-67AE-4B47-917D-A3DEEAAE605E}" type="presOf" srcId="{31B93FCB-411C-4EE0-9C05-CD74232F3F26}" destId="{1B615533-7DD9-4061-9915-AECC154C46AF}" srcOrd="0" destOrd="0" presId="urn:microsoft.com/office/officeart/2005/8/layout/radial6"/>
    <dgm:cxn modelId="{DDA2796E-60F9-41E0-9B5D-DC3C391C255B}" srcId="{A527E71E-F863-4C62-A2F9-561151BA3C8B}" destId="{B5E127EE-D44F-450E-8734-A407A6C5930D}" srcOrd="5" destOrd="0" parTransId="{CF6E313C-873E-4393-AACE-9F4B2D4E522E}" sibTransId="{C42402B5-D99C-4B05-951D-43CB455D84CD}"/>
    <dgm:cxn modelId="{968D82CC-0F67-4FF5-894C-F6868C882F65}" type="presOf" srcId="{F539BF47-A90B-43F1-8260-9B6965BB9433}" destId="{AADE9A06-DBFB-482B-8EEB-0271B6C1A966}" srcOrd="0" destOrd="0" presId="urn:microsoft.com/office/officeart/2005/8/layout/radial6"/>
    <dgm:cxn modelId="{397EFA4C-AFE8-4A13-A14D-A47E64E6AA40}" type="presParOf" srcId="{C6DA8F1F-8805-40BA-83D9-43A2A745CE0C}" destId="{C37FD4AE-77DC-46DC-AA72-DCEC484055D0}" srcOrd="0" destOrd="0" presId="urn:microsoft.com/office/officeart/2005/8/layout/radial6"/>
    <dgm:cxn modelId="{6D9E8FF9-020B-429F-AFD8-D1ADE55B164C}" type="presParOf" srcId="{C6DA8F1F-8805-40BA-83D9-43A2A745CE0C}" destId="{AADE9A06-DBFB-482B-8EEB-0271B6C1A966}" srcOrd="1" destOrd="0" presId="urn:microsoft.com/office/officeart/2005/8/layout/radial6"/>
    <dgm:cxn modelId="{2D717093-CD3B-4ED3-933B-7B52E0C989FD}" type="presParOf" srcId="{C6DA8F1F-8805-40BA-83D9-43A2A745CE0C}" destId="{0FF0CF35-F7C0-4D6E-8294-E03C46119E50}" srcOrd="2" destOrd="0" presId="urn:microsoft.com/office/officeart/2005/8/layout/radial6"/>
    <dgm:cxn modelId="{64B7570A-7221-4701-AD53-C036021B2867}" type="presParOf" srcId="{C6DA8F1F-8805-40BA-83D9-43A2A745CE0C}" destId="{A3F42556-C420-4B37-9B2F-709A80A1FD3F}" srcOrd="3" destOrd="0" presId="urn:microsoft.com/office/officeart/2005/8/layout/radial6"/>
    <dgm:cxn modelId="{3150E747-0453-4695-91BD-F0AE272A3D52}" type="presParOf" srcId="{C6DA8F1F-8805-40BA-83D9-43A2A745CE0C}" destId="{53703F53-AB0B-4349-9ED9-DCC116DB2F94}" srcOrd="4" destOrd="0" presId="urn:microsoft.com/office/officeart/2005/8/layout/radial6"/>
    <dgm:cxn modelId="{9F9A18CA-1520-4390-B7F2-3FFA37510CE0}" type="presParOf" srcId="{C6DA8F1F-8805-40BA-83D9-43A2A745CE0C}" destId="{9FA6488F-7304-4AE0-99F9-30FF78437443}" srcOrd="5" destOrd="0" presId="urn:microsoft.com/office/officeart/2005/8/layout/radial6"/>
    <dgm:cxn modelId="{84BEFDB7-5B79-4C4F-9B0C-C5B13005EA13}" type="presParOf" srcId="{C6DA8F1F-8805-40BA-83D9-43A2A745CE0C}" destId="{913B6010-AEDC-4A84-A52F-62FB8BC3363F}" srcOrd="6" destOrd="0" presId="urn:microsoft.com/office/officeart/2005/8/layout/radial6"/>
    <dgm:cxn modelId="{69B6F04E-F06C-48B0-AE34-A76CFE5FF748}" type="presParOf" srcId="{C6DA8F1F-8805-40BA-83D9-43A2A745CE0C}" destId="{454D68AC-316C-4317-90FD-C7A937EB5ED7}" srcOrd="7" destOrd="0" presId="urn:microsoft.com/office/officeart/2005/8/layout/radial6"/>
    <dgm:cxn modelId="{F2653068-63FE-40C3-BD3E-25BD29992A6F}" type="presParOf" srcId="{C6DA8F1F-8805-40BA-83D9-43A2A745CE0C}" destId="{B85019D5-E971-45E3-A5D6-CFEA6FB7F5D5}" srcOrd="8" destOrd="0" presId="urn:microsoft.com/office/officeart/2005/8/layout/radial6"/>
    <dgm:cxn modelId="{305E037B-46D3-41E9-9F8A-7E0DAA61DE74}" type="presParOf" srcId="{C6DA8F1F-8805-40BA-83D9-43A2A745CE0C}" destId="{1B615533-7DD9-4061-9915-AECC154C46AF}" srcOrd="9" destOrd="0" presId="urn:microsoft.com/office/officeart/2005/8/layout/radial6"/>
    <dgm:cxn modelId="{F0A0C9F4-09DE-4E43-B012-57260597E6AF}" type="presParOf" srcId="{C6DA8F1F-8805-40BA-83D9-43A2A745CE0C}" destId="{756C0623-5810-4ADB-9DB7-C306AA6A9DBA}" srcOrd="10" destOrd="0" presId="urn:microsoft.com/office/officeart/2005/8/layout/radial6"/>
    <dgm:cxn modelId="{72B5D769-66AA-4728-A0C4-C2C7C552FE8E}" type="presParOf" srcId="{C6DA8F1F-8805-40BA-83D9-43A2A745CE0C}" destId="{3DF449C2-2088-4D9E-BC6C-7337E73DEACE}" srcOrd="11" destOrd="0" presId="urn:microsoft.com/office/officeart/2005/8/layout/radial6"/>
    <dgm:cxn modelId="{C20F038E-C9E5-42B4-B67E-F2B9B3DFDCC7}" type="presParOf" srcId="{C6DA8F1F-8805-40BA-83D9-43A2A745CE0C}" destId="{BB1A6332-CCE3-4659-B126-D1037F53FF84}" srcOrd="12" destOrd="0" presId="urn:microsoft.com/office/officeart/2005/8/layout/radial6"/>
    <dgm:cxn modelId="{A1BF1BA6-E99A-45BB-9AD2-96616C57A34A}" type="presParOf" srcId="{C6DA8F1F-8805-40BA-83D9-43A2A745CE0C}" destId="{E2C6066F-F451-4929-AEDF-4B13A3C5010A}" srcOrd="13" destOrd="0" presId="urn:microsoft.com/office/officeart/2005/8/layout/radial6"/>
    <dgm:cxn modelId="{F0C52F66-1705-49A4-AEBE-4D745176828B}" type="presParOf" srcId="{C6DA8F1F-8805-40BA-83D9-43A2A745CE0C}" destId="{7F881BFF-E0D8-494D-81CF-7860D47A964A}" srcOrd="14" destOrd="0" presId="urn:microsoft.com/office/officeart/2005/8/layout/radial6"/>
    <dgm:cxn modelId="{DC8E3AAE-29CF-4CA4-A7AB-17F325B863B3}" type="presParOf" srcId="{C6DA8F1F-8805-40BA-83D9-43A2A745CE0C}" destId="{AEC57BC6-D36E-4246-A1D8-D674C3D8F2CB}" srcOrd="15" destOrd="0" presId="urn:microsoft.com/office/officeart/2005/8/layout/radial6"/>
    <dgm:cxn modelId="{0CA8A59B-71BF-4443-84CE-7A9A1CFB1A54}" type="presParOf" srcId="{C6DA8F1F-8805-40BA-83D9-43A2A745CE0C}" destId="{628B0368-2FEA-4210-9675-9E753576FC2B}" srcOrd="16" destOrd="0" presId="urn:microsoft.com/office/officeart/2005/8/layout/radial6"/>
    <dgm:cxn modelId="{51A3F9CB-88CB-40E7-9126-E7D3A86F6443}" type="presParOf" srcId="{C6DA8F1F-8805-40BA-83D9-43A2A745CE0C}" destId="{9A4A56EB-72DC-4BCF-86A1-EC343899A798}" srcOrd="17" destOrd="0" presId="urn:microsoft.com/office/officeart/2005/8/layout/radial6"/>
    <dgm:cxn modelId="{4C37E369-E5B9-4395-86DA-55C5FB27C3B7}" type="presParOf" srcId="{C6DA8F1F-8805-40BA-83D9-43A2A745CE0C}" destId="{1DF29037-621C-4C42-AFDF-373BDC30870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976348-7987-4022-850E-BE548B44CC61}" type="doc">
      <dgm:prSet loTypeId="urn:microsoft.com/office/officeart/2005/8/layout/radial1" loCatId="cycle" qsTypeId="urn:microsoft.com/office/officeart/2005/8/quickstyle/3d3" qsCatId="3D" csTypeId="urn:microsoft.com/office/officeart/2005/8/colors/accent1_2" csCatId="accent1" phldr="1"/>
      <dgm:spPr/>
      <dgm:t>
        <a:bodyPr/>
        <a:lstStyle/>
        <a:p>
          <a:endParaRPr lang="ru-RU"/>
        </a:p>
      </dgm:t>
    </dgm:pt>
    <dgm:pt modelId="{3AE27FBA-DF9C-42DD-B23F-5465406FE3BD}">
      <dgm:prSet phldrT="[Текст]" custT="1"/>
      <dgm:spPr/>
      <dgm:t>
        <a:bodyPr/>
        <a:lstStyle/>
        <a:p>
          <a:r>
            <a:rPr lang="ru-RU" sz="1200" b="1" dirty="0" err="1" smtClean="0"/>
            <a:t>Внутришкольная</a:t>
          </a:r>
          <a:r>
            <a:rPr lang="ru-RU" sz="1200" b="1" dirty="0" smtClean="0"/>
            <a:t>  модель мониторинга качества образования</a:t>
          </a:r>
          <a:endParaRPr lang="ru-RU" sz="1200" b="1" dirty="0"/>
        </a:p>
      </dgm:t>
    </dgm:pt>
    <dgm:pt modelId="{1E23A3EC-4E81-4350-AB0F-D6320A8EDBA6}" type="parTrans" cxnId="{7CD99063-D9E6-4A27-B1E3-A75641CE74A5}">
      <dgm:prSet/>
      <dgm:spPr/>
      <dgm:t>
        <a:bodyPr/>
        <a:lstStyle/>
        <a:p>
          <a:endParaRPr lang="ru-RU" sz="1200" b="1">
            <a:solidFill>
              <a:srgbClr val="FFFF00"/>
            </a:solidFill>
          </a:endParaRPr>
        </a:p>
      </dgm:t>
    </dgm:pt>
    <dgm:pt modelId="{7A513369-9705-4ABA-8276-70DEEE9E6975}" type="sibTrans" cxnId="{7CD99063-D9E6-4A27-B1E3-A75641CE74A5}">
      <dgm:prSet/>
      <dgm:spPr/>
      <dgm:t>
        <a:bodyPr/>
        <a:lstStyle/>
        <a:p>
          <a:endParaRPr lang="ru-RU" sz="1200" b="1">
            <a:solidFill>
              <a:srgbClr val="FFFF00"/>
            </a:solidFill>
          </a:endParaRPr>
        </a:p>
      </dgm:t>
    </dgm:pt>
    <dgm:pt modelId="{3B55177F-A5C2-4659-887B-EE13C1683579}">
      <dgm:prSet phldrT="[Текст]" custT="1"/>
      <dgm:spPr/>
      <dgm:t>
        <a:bodyPr/>
        <a:lstStyle/>
        <a:p>
          <a:r>
            <a:rPr lang="ru-RU" sz="1200" b="1" dirty="0" smtClean="0"/>
            <a:t>Мониторинг  уровня заболеваемости </a:t>
          </a:r>
          <a:endParaRPr lang="ru-RU" sz="1200" b="1" dirty="0"/>
        </a:p>
      </dgm:t>
    </dgm:pt>
    <dgm:pt modelId="{0718D6FE-1204-4AD9-B989-27A486C7521F}" type="parTrans" cxnId="{B5ABD7BD-50C4-4332-A5A3-34E85023989C}">
      <dgm:prSet custT="1"/>
      <dgm:spPr/>
      <dgm:t>
        <a:bodyPr/>
        <a:lstStyle/>
        <a:p>
          <a:endParaRPr lang="ru-RU" sz="1200" b="1">
            <a:solidFill>
              <a:srgbClr val="FFFF00"/>
            </a:solidFill>
          </a:endParaRPr>
        </a:p>
      </dgm:t>
    </dgm:pt>
    <dgm:pt modelId="{F5C2863E-D565-46BB-9B7C-56A17BFAF453}" type="sibTrans" cxnId="{B5ABD7BD-50C4-4332-A5A3-34E85023989C}">
      <dgm:prSet/>
      <dgm:spPr/>
      <dgm:t>
        <a:bodyPr/>
        <a:lstStyle/>
        <a:p>
          <a:endParaRPr lang="ru-RU" sz="1200" b="1">
            <a:solidFill>
              <a:srgbClr val="FFFF00"/>
            </a:solidFill>
          </a:endParaRPr>
        </a:p>
      </dgm:t>
    </dgm:pt>
    <dgm:pt modelId="{03094EE4-C335-43C1-B3FE-92D43C223861}">
      <dgm:prSet phldrT="[Текст]" custT="1"/>
      <dgm:spPr/>
      <dgm:t>
        <a:bodyPr/>
        <a:lstStyle/>
        <a:p>
          <a:r>
            <a:rPr lang="ru-RU" sz="1200" dirty="0" smtClean="0">
              <a:solidFill>
                <a:schemeClr val="bg1"/>
              </a:solidFill>
              <a:effectLst/>
              <a:latin typeface="Times New Roman" panose="02020603050405020304" pitchFamily="18" charset="0"/>
              <a:ea typeface="SimSun" panose="02010600030101010101" pitchFamily="2" charset="-122"/>
            </a:rPr>
            <a:t>Мониторинговые исследования качества знаний обучающихся 4 класса по русскому языку, математике и литературному чтению</a:t>
          </a:r>
          <a:endParaRPr lang="ru-RU" sz="1200" b="1" dirty="0">
            <a:solidFill>
              <a:schemeClr val="bg1"/>
            </a:solidFill>
          </a:endParaRPr>
        </a:p>
      </dgm:t>
    </dgm:pt>
    <dgm:pt modelId="{F5BE20EB-24FC-414C-8285-945F6340AE7C}" type="parTrans" cxnId="{CFE7F4A3-8A2C-49A2-A113-300BDD0363B6}">
      <dgm:prSet custT="1"/>
      <dgm:spPr/>
      <dgm:t>
        <a:bodyPr/>
        <a:lstStyle/>
        <a:p>
          <a:endParaRPr lang="ru-RU" sz="1200" b="1">
            <a:solidFill>
              <a:srgbClr val="FFFF00"/>
            </a:solidFill>
          </a:endParaRPr>
        </a:p>
      </dgm:t>
    </dgm:pt>
    <dgm:pt modelId="{1F319B62-E477-4F5D-B157-08642D7363D2}" type="sibTrans" cxnId="{CFE7F4A3-8A2C-49A2-A113-300BDD0363B6}">
      <dgm:prSet/>
      <dgm:spPr/>
      <dgm:t>
        <a:bodyPr/>
        <a:lstStyle/>
        <a:p>
          <a:endParaRPr lang="ru-RU" sz="1200" b="1">
            <a:solidFill>
              <a:srgbClr val="FFFF00"/>
            </a:solidFill>
          </a:endParaRPr>
        </a:p>
      </dgm:t>
    </dgm:pt>
    <dgm:pt modelId="{9F360275-6390-4C9B-8B2B-AD62DA9162A4}">
      <dgm:prSet phldrT="[Текст]" custT="1"/>
      <dgm:spPr/>
      <dgm:t>
        <a:bodyPr/>
        <a:lstStyle/>
        <a:p>
          <a:r>
            <a:rPr lang="ru-RU" sz="1200" b="1" dirty="0" smtClean="0"/>
            <a:t>Мониторинг качества воспитательного процесса</a:t>
          </a:r>
          <a:endParaRPr lang="ru-RU" sz="1200" b="1" dirty="0"/>
        </a:p>
      </dgm:t>
    </dgm:pt>
    <dgm:pt modelId="{35376598-88F6-4AE1-AA45-26609E08AA53}" type="parTrans" cxnId="{61ABF40F-7E19-46FD-8170-0BCC908CCF9A}">
      <dgm:prSet custT="1"/>
      <dgm:spPr/>
      <dgm:t>
        <a:bodyPr/>
        <a:lstStyle/>
        <a:p>
          <a:endParaRPr lang="ru-RU" sz="1200" b="1">
            <a:solidFill>
              <a:srgbClr val="FFFF00"/>
            </a:solidFill>
          </a:endParaRPr>
        </a:p>
      </dgm:t>
    </dgm:pt>
    <dgm:pt modelId="{B274C8B6-90F6-4EC0-AE1B-E4B4B7D4C3DA}" type="sibTrans" cxnId="{61ABF40F-7E19-46FD-8170-0BCC908CCF9A}">
      <dgm:prSet/>
      <dgm:spPr/>
      <dgm:t>
        <a:bodyPr/>
        <a:lstStyle/>
        <a:p>
          <a:endParaRPr lang="ru-RU" sz="1200" b="1">
            <a:solidFill>
              <a:srgbClr val="FFFF00"/>
            </a:solidFill>
          </a:endParaRPr>
        </a:p>
      </dgm:t>
    </dgm:pt>
    <dgm:pt modelId="{DF02BB53-99A0-47D0-AC18-772963A38A4C}">
      <dgm:prSet phldrT="[Текст]" custT="1"/>
      <dgm:spPr/>
      <dgm:t>
        <a:bodyPr/>
        <a:lstStyle/>
        <a:p>
          <a:r>
            <a:rPr lang="ru-RU" sz="1200" b="1" dirty="0" smtClean="0"/>
            <a:t>Мониторинг по итогам участия ОУ в конкурсах олимпиадах , фестивалях, чемпионатах разного уровня  </a:t>
          </a:r>
          <a:endParaRPr lang="ru-RU" sz="1200" b="1" dirty="0"/>
        </a:p>
      </dgm:t>
    </dgm:pt>
    <dgm:pt modelId="{695C94A2-99BC-431F-BCCF-6A7CB25B3E81}" type="parTrans" cxnId="{30FD50DD-9379-4D2F-9DAD-E96F09BB64CC}">
      <dgm:prSet custT="1"/>
      <dgm:spPr/>
      <dgm:t>
        <a:bodyPr/>
        <a:lstStyle/>
        <a:p>
          <a:endParaRPr lang="ru-RU" sz="1200" b="1">
            <a:solidFill>
              <a:srgbClr val="FFFF00"/>
            </a:solidFill>
          </a:endParaRPr>
        </a:p>
      </dgm:t>
    </dgm:pt>
    <dgm:pt modelId="{3D59427D-3B85-4274-A3B4-10CCFE7A3138}" type="sibTrans" cxnId="{30FD50DD-9379-4D2F-9DAD-E96F09BB64CC}">
      <dgm:prSet/>
      <dgm:spPr/>
      <dgm:t>
        <a:bodyPr/>
        <a:lstStyle/>
        <a:p>
          <a:endParaRPr lang="ru-RU" sz="1200" b="1">
            <a:solidFill>
              <a:srgbClr val="FFFF00"/>
            </a:solidFill>
          </a:endParaRPr>
        </a:p>
      </dgm:t>
    </dgm:pt>
    <dgm:pt modelId="{1A9CC8DC-B966-46B5-919B-9C238CA3D6BB}">
      <dgm:prSet phldrT="[Текст]" custT="1"/>
      <dgm:spPr/>
      <dgm:t>
        <a:bodyPr/>
        <a:lstStyle/>
        <a:p>
          <a:r>
            <a:rPr lang="ru-RU" sz="1200" b="1" dirty="0" smtClean="0"/>
            <a:t>Мониторинг образовательных потребностей учащихся и родителей</a:t>
          </a:r>
          <a:endParaRPr lang="ru-RU" sz="1200" b="1" dirty="0"/>
        </a:p>
      </dgm:t>
    </dgm:pt>
    <dgm:pt modelId="{55710FEF-DD75-46EE-9C1D-2B31AFBD3403}" type="parTrans" cxnId="{A176A93B-762E-4B47-8CC6-E2860B0DEBF6}">
      <dgm:prSet custT="1"/>
      <dgm:spPr/>
      <dgm:t>
        <a:bodyPr/>
        <a:lstStyle/>
        <a:p>
          <a:endParaRPr lang="ru-RU" sz="1200" b="1">
            <a:solidFill>
              <a:srgbClr val="FFFF00"/>
            </a:solidFill>
          </a:endParaRPr>
        </a:p>
      </dgm:t>
    </dgm:pt>
    <dgm:pt modelId="{ED23D076-AE8D-47D6-932F-3B8806EA8458}" type="sibTrans" cxnId="{A176A93B-762E-4B47-8CC6-E2860B0DEBF6}">
      <dgm:prSet/>
      <dgm:spPr/>
      <dgm:t>
        <a:bodyPr/>
        <a:lstStyle/>
        <a:p>
          <a:endParaRPr lang="ru-RU" sz="1200" b="1">
            <a:solidFill>
              <a:srgbClr val="FFFF00"/>
            </a:solidFill>
          </a:endParaRPr>
        </a:p>
      </dgm:t>
    </dgm:pt>
    <dgm:pt modelId="{4DD351D5-9067-46F8-9339-3F12D45FC085}">
      <dgm:prSet phldrT="[Текст]" custT="1"/>
      <dgm:spPr/>
      <dgm:t>
        <a:bodyPr/>
        <a:lstStyle/>
        <a:p>
          <a:r>
            <a:rPr lang="ru-RU" sz="1200" b="1" dirty="0" smtClean="0"/>
            <a:t>Мониторинг качества математического образования</a:t>
          </a:r>
          <a:endParaRPr lang="ru-RU" sz="1200" b="1" dirty="0"/>
        </a:p>
      </dgm:t>
    </dgm:pt>
    <dgm:pt modelId="{D235660B-6E68-4E2B-A7C7-6EA2137B5BC3}" type="parTrans" cxnId="{84A353B2-40B5-424B-83C0-DBEC1E774A33}">
      <dgm:prSet custT="1"/>
      <dgm:spPr/>
      <dgm:t>
        <a:bodyPr/>
        <a:lstStyle/>
        <a:p>
          <a:endParaRPr lang="ru-RU" sz="1200" b="1">
            <a:solidFill>
              <a:srgbClr val="FFFF00"/>
            </a:solidFill>
          </a:endParaRPr>
        </a:p>
      </dgm:t>
    </dgm:pt>
    <dgm:pt modelId="{0FAEE504-763A-45E6-960A-C6EFC38B0AB1}" type="sibTrans" cxnId="{84A353B2-40B5-424B-83C0-DBEC1E774A33}">
      <dgm:prSet/>
      <dgm:spPr/>
      <dgm:t>
        <a:bodyPr/>
        <a:lstStyle/>
        <a:p>
          <a:endParaRPr lang="ru-RU" sz="1200" b="1">
            <a:solidFill>
              <a:srgbClr val="FFFF00"/>
            </a:solidFill>
          </a:endParaRPr>
        </a:p>
      </dgm:t>
    </dgm:pt>
    <dgm:pt modelId="{22DA9D98-ACDA-432A-BE62-51045AE493BE}">
      <dgm:prSet phldrT="[Текст]" custT="1"/>
      <dgm:spPr/>
      <dgm:t>
        <a:bodyPr/>
        <a:lstStyle/>
        <a:p>
          <a:r>
            <a:rPr lang="ru-RU" sz="1200" b="1" dirty="0" smtClean="0"/>
            <a:t>Мониторинг личностных достижений  участников образовательного процесса</a:t>
          </a:r>
          <a:endParaRPr lang="ru-RU" sz="1200" b="1" dirty="0"/>
        </a:p>
      </dgm:t>
    </dgm:pt>
    <dgm:pt modelId="{9D206DB9-AEA0-4057-B683-4FCAFCC61D78}" type="parTrans" cxnId="{05529890-FFAE-4696-84FE-E8A3177AF5F9}">
      <dgm:prSet custT="1"/>
      <dgm:spPr/>
      <dgm:t>
        <a:bodyPr/>
        <a:lstStyle/>
        <a:p>
          <a:endParaRPr lang="ru-RU" sz="1200" b="1">
            <a:solidFill>
              <a:srgbClr val="FFFF00"/>
            </a:solidFill>
          </a:endParaRPr>
        </a:p>
      </dgm:t>
    </dgm:pt>
    <dgm:pt modelId="{D0FCAF49-C039-40BD-A5F2-716A2E3ACE9B}" type="sibTrans" cxnId="{05529890-FFAE-4696-84FE-E8A3177AF5F9}">
      <dgm:prSet/>
      <dgm:spPr/>
      <dgm:t>
        <a:bodyPr/>
        <a:lstStyle/>
        <a:p>
          <a:endParaRPr lang="ru-RU" sz="1200" b="1">
            <a:solidFill>
              <a:srgbClr val="FFFF00"/>
            </a:solidFill>
          </a:endParaRPr>
        </a:p>
      </dgm:t>
    </dgm:pt>
    <dgm:pt modelId="{78AD6FBD-0D32-45AD-835E-A9EB26297942}">
      <dgm:prSet phldrT="[Текст]" custT="1"/>
      <dgm:spPr/>
      <dgm:t>
        <a:bodyPr/>
        <a:lstStyle/>
        <a:p>
          <a:r>
            <a:rPr lang="ru-RU" sz="1200" b="1" dirty="0" smtClean="0"/>
            <a:t>Мониторинг  уровня освоения  учебных программ по предметам федерального компонента</a:t>
          </a:r>
          <a:endParaRPr lang="ru-RU" sz="1200" b="1" dirty="0"/>
        </a:p>
      </dgm:t>
    </dgm:pt>
    <dgm:pt modelId="{D2DA6835-33EE-4244-87FB-FF31A397B53B}" type="parTrans" cxnId="{BDB88ACA-E8BD-48CF-AA52-76302149AB23}">
      <dgm:prSet custT="1"/>
      <dgm:spPr/>
      <dgm:t>
        <a:bodyPr/>
        <a:lstStyle/>
        <a:p>
          <a:endParaRPr lang="ru-RU" sz="1200" b="1">
            <a:solidFill>
              <a:srgbClr val="FFFF00"/>
            </a:solidFill>
          </a:endParaRPr>
        </a:p>
      </dgm:t>
    </dgm:pt>
    <dgm:pt modelId="{014B39DD-D1C9-42AC-B09F-1135400F25D0}" type="sibTrans" cxnId="{BDB88ACA-E8BD-48CF-AA52-76302149AB23}">
      <dgm:prSet/>
      <dgm:spPr/>
      <dgm:t>
        <a:bodyPr/>
        <a:lstStyle/>
        <a:p>
          <a:endParaRPr lang="ru-RU" sz="1200" b="1">
            <a:solidFill>
              <a:srgbClr val="FFFF00"/>
            </a:solidFill>
          </a:endParaRPr>
        </a:p>
      </dgm:t>
    </dgm:pt>
    <dgm:pt modelId="{93F45FB5-0CA1-46A1-9A03-EDAC04938DC3}">
      <dgm:prSet phldrT="[Текст]" custScaleX="153859"/>
      <dgm:spPr/>
      <dgm:t>
        <a:bodyPr/>
        <a:lstStyle/>
        <a:p>
          <a:endParaRPr lang="ru-RU"/>
        </a:p>
      </dgm:t>
    </dgm:pt>
    <dgm:pt modelId="{FBF2CD36-A1C6-4659-BD96-7741E572D07E}" type="parTrans" cxnId="{28308A10-8677-4566-AF2F-1221E1E66D19}">
      <dgm:prSet/>
      <dgm:spPr/>
      <dgm:t>
        <a:bodyPr/>
        <a:lstStyle/>
        <a:p>
          <a:endParaRPr lang="ru-RU"/>
        </a:p>
      </dgm:t>
    </dgm:pt>
    <dgm:pt modelId="{B256F908-E71E-42DA-894E-94D69DAF7217}" type="sibTrans" cxnId="{28308A10-8677-4566-AF2F-1221E1E66D19}">
      <dgm:prSet/>
      <dgm:spPr/>
      <dgm:t>
        <a:bodyPr/>
        <a:lstStyle/>
        <a:p>
          <a:endParaRPr lang="ru-RU"/>
        </a:p>
      </dgm:t>
    </dgm:pt>
    <dgm:pt modelId="{D5ED94B3-5AB4-40AB-87B7-38075D81AB83}" type="pres">
      <dgm:prSet presAssocID="{21976348-7987-4022-850E-BE548B44CC61}" presName="cycle" presStyleCnt="0">
        <dgm:presLayoutVars>
          <dgm:chMax val="1"/>
          <dgm:dir/>
          <dgm:animLvl val="ctr"/>
          <dgm:resizeHandles val="exact"/>
        </dgm:presLayoutVars>
      </dgm:prSet>
      <dgm:spPr/>
      <dgm:t>
        <a:bodyPr/>
        <a:lstStyle/>
        <a:p>
          <a:endParaRPr lang="ru-RU"/>
        </a:p>
      </dgm:t>
    </dgm:pt>
    <dgm:pt modelId="{858E2FBF-D34F-4C7E-89F7-311649FDA59F}" type="pres">
      <dgm:prSet presAssocID="{3AE27FBA-DF9C-42DD-B23F-5465406FE3BD}" presName="centerShape" presStyleLbl="node0" presStyleIdx="0" presStyleCnt="1" custScaleX="137455" custScaleY="116464"/>
      <dgm:spPr/>
      <dgm:t>
        <a:bodyPr/>
        <a:lstStyle/>
        <a:p>
          <a:endParaRPr lang="ru-RU"/>
        </a:p>
      </dgm:t>
    </dgm:pt>
    <dgm:pt modelId="{DC2E733F-383C-44C3-B569-A84D9B1714C7}" type="pres">
      <dgm:prSet presAssocID="{0718D6FE-1204-4AD9-B989-27A486C7521F}" presName="Name9" presStyleLbl="parChTrans1D2" presStyleIdx="0" presStyleCnt="8"/>
      <dgm:spPr/>
      <dgm:t>
        <a:bodyPr/>
        <a:lstStyle/>
        <a:p>
          <a:endParaRPr lang="ru-RU"/>
        </a:p>
      </dgm:t>
    </dgm:pt>
    <dgm:pt modelId="{482D86E8-CD95-4CF7-9978-797C24BC5676}" type="pres">
      <dgm:prSet presAssocID="{0718D6FE-1204-4AD9-B989-27A486C7521F}" presName="connTx" presStyleLbl="parChTrans1D2" presStyleIdx="0" presStyleCnt="8"/>
      <dgm:spPr/>
      <dgm:t>
        <a:bodyPr/>
        <a:lstStyle/>
        <a:p>
          <a:endParaRPr lang="ru-RU"/>
        </a:p>
      </dgm:t>
    </dgm:pt>
    <dgm:pt modelId="{DEF0F402-AD6C-4730-AA40-8EE0FC98C8B7}" type="pres">
      <dgm:prSet presAssocID="{3B55177F-A5C2-4659-887B-EE13C1683579}" presName="node" presStyleLbl="node1" presStyleIdx="0" presStyleCnt="8" custScaleX="137184">
        <dgm:presLayoutVars>
          <dgm:bulletEnabled val="1"/>
        </dgm:presLayoutVars>
      </dgm:prSet>
      <dgm:spPr/>
      <dgm:t>
        <a:bodyPr/>
        <a:lstStyle/>
        <a:p>
          <a:endParaRPr lang="ru-RU"/>
        </a:p>
      </dgm:t>
    </dgm:pt>
    <dgm:pt modelId="{CCAB13F1-8149-479D-BFDC-3CCCCED33CFC}" type="pres">
      <dgm:prSet presAssocID="{F5BE20EB-24FC-414C-8285-945F6340AE7C}" presName="Name9" presStyleLbl="parChTrans1D2" presStyleIdx="1" presStyleCnt="8"/>
      <dgm:spPr/>
      <dgm:t>
        <a:bodyPr/>
        <a:lstStyle/>
        <a:p>
          <a:endParaRPr lang="ru-RU"/>
        </a:p>
      </dgm:t>
    </dgm:pt>
    <dgm:pt modelId="{5442E5B5-1255-4CB6-AC4A-AA511FEA2A56}" type="pres">
      <dgm:prSet presAssocID="{F5BE20EB-24FC-414C-8285-945F6340AE7C}" presName="connTx" presStyleLbl="parChTrans1D2" presStyleIdx="1" presStyleCnt="8"/>
      <dgm:spPr/>
      <dgm:t>
        <a:bodyPr/>
        <a:lstStyle/>
        <a:p>
          <a:endParaRPr lang="ru-RU"/>
        </a:p>
      </dgm:t>
    </dgm:pt>
    <dgm:pt modelId="{BAC78411-FC1E-4AA9-ACA0-32AC6185BFFC}" type="pres">
      <dgm:prSet presAssocID="{03094EE4-C335-43C1-B3FE-92D43C223861}" presName="node" presStyleLbl="node1" presStyleIdx="1" presStyleCnt="8" custScaleX="131888">
        <dgm:presLayoutVars>
          <dgm:bulletEnabled val="1"/>
        </dgm:presLayoutVars>
      </dgm:prSet>
      <dgm:spPr/>
      <dgm:t>
        <a:bodyPr/>
        <a:lstStyle/>
        <a:p>
          <a:endParaRPr lang="ru-RU"/>
        </a:p>
      </dgm:t>
    </dgm:pt>
    <dgm:pt modelId="{1BE4B1A7-2F9A-45D6-A362-4D3300C0D141}" type="pres">
      <dgm:prSet presAssocID="{35376598-88F6-4AE1-AA45-26609E08AA53}" presName="Name9" presStyleLbl="parChTrans1D2" presStyleIdx="2" presStyleCnt="8"/>
      <dgm:spPr/>
      <dgm:t>
        <a:bodyPr/>
        <a:lstStyle/>
        <a:p>
          <a:endParaRPr lang="ru-RU"/>
        </a:p>
      </dgm:t>
    </dgm:pt>
    <dgm:pt modelId="{E0B45557-66C4-4C64-9AD4-DD8E7219AE7B}" type="pres">
      <dgm:prSet presAssocID="{35376598-88F6-4AE1-AA45-26609E08AA53}" presName="connTx" presStyleLbl="parChTrans1D2" presStyleIdx="2" presStyleCnt="8"/>
      <dgm:spPr/>
      <dgm:t>
        <a:bodyPr/>
        <a:lstStyle/>
        <a:p>
          <a:endParaRPr lang="ru-RU"/>
        </a:p>
      </dgm:t>
    </dgm:pt>
    <dgm:pt modelId="{16ACEF0B-F0BF-4855-8E42-AD6DCB66E11A}" type="pres">
      <dgm:prSet presAssocID="{9F360275-6390-4C9B-8B2B-AD62DA9162A4}" presName="node" presStyleLbl="node1" presStyleIdx="2" presStyleCnt="8" custScaleX="131393">
        <dgm:presLayoutVars>
          <dgm:bulletEnabled val="1"/>
        </dgm:presLayoutVars>
      </dgm:prSet>
      <dgm:spPr/>
      <dgm:t>
        <a:bodyPr/>
        <a:lstStyle/>
        <a:p>
          <a:endParaRPr lang="ru-RU"/>
        </a:p>
      </dgm:t>
    </dgm:pt>
    <dgm:pt modelId="{3ECC2EAA-C1A9-4E05-9CFA-5788F705E5D1}" type="pres">
      <dgm:prSet presAssocID="{695C94A2-99BC-431F-BCCF-6A7CB25B3E81}" presName="Name9" presStyleLbl="parChTrans1D2" presStyleIdx="3" presStyleCnt="8"/>
      <dgm:spPr/>
      <dgm:t>
        <a:bodyPr/>
        <a:lstStyle/>
        <a:p>
          <a:endParaRPr lang="ru-RU"/>
        </a:p>
      </dgm:t>
    </dgm:pt>
    <dgm:pt modelId="{D30C71F0-6C3C-4EC4-95DC-14E0F653EDBA}" type="pres">
      <dgm:prSet presAssocID="{695C94A2-99BC-431F-BCCF-6A7CB25B3E81}" presName="connTx" presStyleLbl="parChTrans1D2" presStyleIdx="3" presStyleCnt="8"/>
      <dgm:spPr/>
      <dgm:t>
        <a:bodyPr/>
        <a:lstStyle/>
        <a:p>
          <a:endParaRPr lang="ru-RU"/>
        </a:p>
      </dgm:t>
    </dgm:pt>
    <dgm:pt modelId="{7EFF94BA-F462-4BF0-AC0B-05E23C8569A0}" type="pres">
      <dgm:prSet presAssocID="{DF02BB53-99A0-47D0-AC18-772963A38A4C}" presName="node" presStyleLbl="node1" presStyleIdx="3" presStyleCnt="8" custScaleX="157813" custRadScaleRad="106845" custRadScaleInc="-35517">
        <dgm:presLayoutVars>
          <dgm:bulletEnabled val="1"/>
        </dgm:presLayoutVars>
      </dgm:prSet>
      <dgm:spPr/>
      <dgm:t>
        <a:bodyPr/>
        <a:lstStyle/>
        <a:p>
          <a:endParaRPr lang="ru-RU"/>
        </a:p>
      </dgm:t>
    </dgm:pt>
    <dgm:pt modelId="{6C4F31E7-01E7-4AEC-A67D-759A1EE3E301}" type="pres">
      <dgm:prSet presAssocID="{55710FEF-DD75-46EE-9C1D-2B31AFBD3403}" presName="Name9" presStyleLbl="parChTrans1D2" presStyleIdx="4" presStyleCnt="8"/>
      <dgm:spPr/>
      <dgm:t>
        <a:bodyPr/>
        <a:lstStyle/>
        <a:p>
          <a:endParaRPr lang="ru-RU"/>
        </a:p>
      </dgm:t>
    </dgm:pt>
    <dgm:pt modelId="{7DF9CA7D-4F60-4B93-8194-8C3E94FFFDB1}" type="pres">
      <dgm:prSet presAssocID="{55710FEF-DD75-46EE-9C1D-2B31AFBD3403}" presName="connTx" presStyleLbl="parChTrans1D2" presStyleIdx="4" presStyleCnt="8"/>
      <dgm:spPr/>
      <dgm:t>
        <a:bodyPr/>
        <a:lstStyle/>
        <a:p>
          <a:endParaRPr lang="ru-RU"/>
        </a:p>
      </dgm:t>
    </dgm:pt>
    <dgm:pt modelId="{CFD0B8BD-1367-4640-BB6C-A7FB3C494D83}" type="pres">
      <dgm:prSet presAssocID="{1A9CC8DC-B966-46B5-919B-9C238CA3D6BB}" presName="node" presStyleLbl="node1" presStyleIdx="4" presStyleCnt="8" custScaleX="164185">
        <dgm:presLayoutVars>
          <dgm:bulletEnabled val="1"/>
        </dgm:presLayoutVars>
      </dgm:prSet>
      <dgm:spPr/>
      <dgm:t>
        <a:bodyPr/>
        <a:lstStyle/>
        <a:p>
          <a:endParaRPr lang="ru-RU"/>
        </a:p>
      </dgm:t>
    </dgm:pt>
    <dgm:pt modelId="{F57AFB96-74C6-4EF6-B8AB-4C58673AE095}" type="pres">
      <dgm:prSet presAssocID="{D235660B-6E68-4E2B-A7C7-6EA2137B5BC3}" presName="Name9" presStyleLbl="parChTrans1D2" presStyleIdx="5" presStyleCnt="8"/>
      <dgm:spPr/>
      <dgm:t>
        <a:bodyPr/>
        <a:lstStyle/>
        <a:p>
          <a:endParaRPr lang="ru-RU"/>
        </a:p>
      </dgm:t>
    </dgm:pt>
    <dgm:pt modelId="{76BACFB7-2970-44DB-B1C1-20D4F5DDC3C1}" type="pres">
      <dgm:prSet presAssocID="{D235660B-6E68-4E2B-A7C7-6EA2137B5BC3}" presName="connTx" presStyleLbl="parChTrans1D2" presStyleIdx="5" presStyleCnt="8"/>
      <dgm:spPr/>
      <dgm:t>
        <a:bodyPr/>
        <a:lstStyle/>
        <a:p>
          <a:endParaRPr lang="ru-RU"/>
        </a:p>
      </dgm:t>
    </dgm:pt>
    <dgm:pt modelId="{87C270C3-B047-4919-AE87-B204185B764F}" type="pres">
      <dgm:prSet presAssocID="{4DD351D5-9067-46F8-9339-3F12D45FC085}" presName="node" presStyleLbl="node1" presStyleIdx="5" presStyleCnt="8" custScaleX="148662" custRadScaleRad="112616" custRadScaleInc="36836">
        <dgm:presLayoutVars>
          <dgm:bulletEnabled val="1"/>
        </dgm:presLayoutVars>
      </dgm:prSet>
      <dgm:spPr/>
      <dgm:t>
        <a:bodyPr/>
        <a:lstStyle/>
        <a:p>
          <a:endParaRPr lang="ru-RU"/>
        </a:p>
      </dgm:t>
    </dgm:pt>
    <dgm:pt modelId="{5007C094-2965-45FF-AF85-500464907FD8}" type="pres">
      <dgm:prSet presAssocID="{9D206DB9-AEA0-4057-B683-4FCAFCC61D78}" presName="Name9" presStyleLbl="parChTrans1D2" presStyleIdx="6" presStyleCnt="8"/>
      <dgm:spPr/>
      <dgm:t>
        <a:bodyPr/>
        <a:lstStyle/>
        <a:p>
          <a:endParaRPr lang="ru-RU"/>
        </a:p>
      </dgm:t>
    </dgm:pt>
    <dgm:pt modelId="{38DF5500-9577-4360-A5E6-FC92A2343735}" type="pres">
      <dgm:prSet presAssocID="{9D206DB9-AEA0-4057-B683-4FCAFCC61D78}" presName="connTx" presStyleLbl="parChTrans1D2" presStyleIdx="6" presStyleCnt="8"/>
      <dgm:spPr/>
      <dgm:t>
        <a:bodyPr/>
        <a:lstStyle/>
        <a:p>
          <a:endParaRPr lang="ru-RU"/>
        </a:p>
      </dgm:t>
    </dgm:pt>
    <dgm:pt modelId="{5AD49EDE-7CA7-471C-A2D8-5FB9D5DE1BA8}" type="pres">
      <dgm:prSet presAssocID="{22DA9D98-ACDA-432A-BE62-51045AE493BE}" presName="node" presStyleLbl="node1" presStyleIdx="6" presStyleCnt="8" custScaleX="151307">
        <dgm:presLayoutVars>
          <dgm:bulletEnabled val="1"/>
        </dgm:presLayoutVars>
      </dgm:prSet>
      <dgm:spPr/>
      <dgm:t>
        <a:bodyPr/>
        <a:lstStyle/>
        <a:p>
          <a:endParaRPr lang="ru-RU"/>
        </a:p>
      </dgm:t>
    </dgm:pt>
    <dgm:pt modelId="{12FEBC24-FFBB-40CB-873A-E86DCEBB3C5E}" type="pres">
      <dgm:prSet presAssocID="{D2DA6835-33EE-4244-87FB-FF31A397B53B}" presName="Name9" presStyleLbl="parChTrans1D2" presStyleIdx="7" presStyleCnt="8"/>
      <dgm:spPr/>
      <dgm:t>
        <a:bodyPr/>
        <a:lstStyle/>
        <a:p>
          <a:endParaRPr lang="ru-RU"/>
        </a:p>
      </dgm:t>
    </dgm:pt>
    <dgm:pt modelId="{8A70FD01-9F88-4A49-A2A8-A6D654AEADAC}" type="pres">
      <dgm:prSet presAssocID="{D2DA6835-33EE-4244-87FB-FF31A397B53B}" presName="connTx" presStyleLbl="parChTrans1D2" presStyleIdx="7" presStyleCnt="8"/>
      <dgm:spPr/>
      <dgm:t>
        <a:bodyPr/>
        <a:lstStyle/>
        <a:p>
          <a:endParaRPr lang="ru-RU"/>
        </a:p>
      </dgm:t>
    </dgm:pt>
    <dgm:pt modelId="{7D4423B1-CA70-46AE-9E94-998AD998EB7D}" type="pres">
      <dgm:prSet presAssocID="{78AD6FBD-0D32-45AD-835E-A9EB26297942}" presName="node" presStyleLbl="node1" presStyleIdx="7" presStyleCnt="8" custScaleX="153859">
        <dgm:presLayoutVars>
          <dgm:bulletEnabled val="1"/>
        </dgm:presLayoutVars>
      </dgm:prSet>
      <dgm:spPr/>
      <dgm:t>
        <a:bodyPr/>
        <a:lstStyle/>
        <a:p>
          <a:endParaRPr lang="ru-RU"/>
        </a:p>
      </dgm:t>
    </dgm:pt>
  </dgm:ptLst>
  <dgm:cxnLst>
    <dgm:cxn modelId="{5B9868EA-DFBD-470A-ABC5-F3CC337270EF}" type="presOf" srcId="{DF02BB53-99A0-47D0-AC18-772963A38A4C}" destId="{7EFF94BA-F462-4BF0-AC0B-05E23C8569A0}" srcOrd="0" destOrd="0" presId="urn:microsoft.com/office/officeart/2005/8/layout/radial1"/>
    <dgm:cxn modelId="{918DE852-B636-4CDC-B7E4-C6B3DF22D65D}" type="presOf" srcId="{21976348-7987-4022-850E-BE548B44CC61}" destId="{D5ED94B3-5AB4-40AB-87B7-38075D81AB83}" srcOrd="0" destOrd="0" presId="urn:microsoft.com/office/officeart/2005/8/layout/radial1"/>
    <dgm:cxn modelId="{7CD99063-D9E6-4A27-B1E3-A75641CE74A5}" srcId="{21976348-7987-4022-850E-BE548B44CC61}" destId="{3AE27FBA-DF9C-42DD-B23F-5465406FE3BD}" srcOrd="0" destOrd="0" parTransId="{1E23A3EC-4E81-4350-AB0F-D6320A8EDBA6}" sibTransId="{7A513369-9705-4ABA-8276-70DEEE9E6975}"/>
    <dgm:cxn modelId="{435818DC-D0E3-4ECA-A910-F7BD64E27AAF}" type="presOf" srcId="{35376598-88F6-4AE1-AA45-26609E08AA53}" destId="{E0B45557-66C4-4C64-9AD4-DD8E7219AE7B}" srcOrd="1" destOrd="0" presId="urn:microsoft.com/office/officeart/2005/8/layout/radial1"/>
    <dgm:cxn modelId="{E87CB2FE-3560-481D-AA74-F8E6404FD1AA}" type="presOf" srcId="{4DD351D5-9067-46F8-9339-3F12D45FC085}" destId="{87C270C3-B047-4919-AE87-B204185B764F}" srcOrd="0" destOrd="0" presId="urn:microsoft.com/office/officeart/2005/8/layout/radial1"/>
    <dgm:cxn modelId="{323ECFA4-FFCD-4275-8D28-67C38ED35258}" type="presOf" srcId="{D235660B-6E68-4E2B-A7C7-6EA2137B5BC3}" destId="{F57AFB96-74C6-4EF6-B8AB-4C58673AE095}" srcOrd="0" destOrd="0" presId="urn:microsoft.com/office/officeart/2005/8/layout/radial1"/>
    <dgm:cxn modelId="{D3A38C08-5D71-4409-977E-BE1715887AB2}" type="presOf" srcId="{78AD6FBD-0D32-45AD-835E-A9EB26297942}" destId="{7D4423B1-CA70-46AE-9E94-998AD998EB7D}" srcOrd="0" destOrd="0" presId="urn:microsoft.com/office/officeart/2005/8/layout/radial1"/>
    <dgm:cxn modelId="{373383C3-851F-4E06-BA77-C94D95DDB66B}" type="presOf" srcId="{9D206DB9-AEA0-4057-B683-4FCAFCC61D78}" destId="{5007C094-2965-45FF-AF85-500464907FD8}" srcOrd="0" destOrd="0" presId="urn:microsoft.com/office/officeart/2005/8/layout/radial1"/>
    <dgm:cxn modelId="{AABF0294-FFAE-4FE0-8FF8-7C701475A24D}" type="presOf" srcId="{D2DA6835-33EE-4244-87FB-FF31A397B53B}" destId="{8A70FD01-9F88-4A49-A2A8-A6D654AEADAC}" srcOrd="1" destOrd="0" presId="urn:microsoft.com/office/officeart/2005/8/layout/radial1"/>
    <dgm:cxn modelId="{05B92AD4-3389-4EF3-B738-D9FDC7383752}" type="presOf" srcId="{55710FEF-DD75-46EE-9C1D-2B31AFBD3403}" destId="{7DF9CA7D-4F60-4B93-8194-8C3E94FFFDB1}" srcOrd="1" destOrd="0" presId="urn:microsoft.com/office/officeart/2005/8/layout/radial1"/>
    <dgm:cxn modelId="{37F9C266-3FA3-419D-819C-C8274BF10F38}" type="presOf" srcId="{0718D6FE-1204-4AD9-B989-27A486C7521F}" destId="{482D86E8-CD95-4CF7-9978-797C24BC5676}" srcOrd="1" destOrd="0" presId="urn:microsoft.com/office/officeart/2005/8/layout/radial1"/>
    <dgm:cxn modelId="{62A09563-2685-4A5D-A842-CF2E49F5DE45}" type="presOf" srcId="{55710FEF-DD75-46EE-9C1D-2B31AFBD3403}" destId="{6C4F31E7-01E7-4AEC-A67D-759A1EE3E301}" srcOrd="0" destOrd="0" presId="urn:microsoft.com/office/officeart/2005/8/layout/radial1"/>
    <dgm:cxn modelId="{61ABF40F-7E19-46FD-8170-0BCC908CCF9A}" srcId="{3AE27FBA-DF9C-42DD-B23F-5465406FE3BD}" destId="{9F360275-6390-4C9B-8B2B-AD62DA9162A4}" srcOrd="2" destOrd="0" parTransId="{35376598-88F6-4AE1-AA45-26609E08AA53}" sibTransId="{B274C8B6-90F6-4EC0-AE1B-E4B4B7D4C3DA}"/>
    <dgm:cxn modelId="{30FD50DD-9379-4D2F-9DAD-E96F09BB64CC}" srcId="{3AE27FBA-DF9C-42DD-B23F-5465406FE3BD}" destId="{DF02BB53-99A0-47D0-AC18-772963A38A4C}" srcOrd="3" destOrd="0" parTransId="{695C94A2-99BC-431F-BCCF-6A7CB25B3E81}" sibTransId="{3D59427D-3B85-4274-A3B4-10CCFE7A3138}"/>
    <dgm:cxn modelId="{84A353B2-40B5-424B-83C0-DBEC1E774A33}" srcId="{3AE27FBA-DF9C-42DD-B23F-5465406FE3BD}" destId="{4DD351D5-9067-46F8-9339-3F12D45FC085}" srcOrd="5" destOrd="0" parTransId="{D235660B-6E68-4E2B-A7C7-6EA2137B5BC3}" sibTransId="{0FAEE504-763A-45E6-960A-C6EFC38B0AB1}"/>
    <dgm:cxn modelId="{28308A10-8677-4566-AF2F-1221E1E66D19}" srcId="{21976348-7987-4022-850E-BE548B44CC61}" destId="{93F45FB5-0CA1-46A1-9A03-EDAC04938DC3}" srcOrd="1" destOrd="0" parTransId="{FBF2CD36-A1C6-4659-BD96-7741E572D07E}" sibTransId="{B256F908-E71E-42DA-894E-94D69DAF7217}"/>
    <dgm:cxn modelId="{DA79E99E-D48E-451A-A70F-06D422AFD397}" type="presOf" srcId="{0718D6FE-1204-4AD9-B989-27A486C7521F}" destId="{DC2E733F-383C-44C3-B569-A84D9B1714C7}" srcOrd="0" destOrd="0" presId="urn:microsoft.com/office/officeart/2005/8/layout/radial1"/>
    <dgm:cxn modelId="{BDB88ACA-E8BD-48CF-AA52-76302149AB23}" srcId="{3AE27FBA-DF9C-42DD-B23F-5465406FE3BD}" destId="{78AD6FBD-0D32-45AD-835E-A9EB26297942}" srcOrd="7" destOrd="0" parTransId="{D2DA6835-33EE-4244-87FB-FF31A397B53B}" sibTransId="{014B39DD-D1C9-42AC-B09F-1135400F25D0}"/>
    <dgm:cxn modelId="{5511BAC6-DC1F-4527-BC6A-7E8A8CBE479D}" type="presOf" srcId="{03094EE4-C335-43C1-B3FE-92D43C223861}" destId="{BAC78411-FC1E-4AA9-ACA0-32AC6185BFFC}" srcOrd="0" destOrd="0" presId="urn:microsoft.com/office/officeart/2005/8/layout/radial1"/>
    <dgm:cxn modelId="{0DCE8917-2572-4B3A-8EBC-8D7D7E313379}" type="presOf" srcId="{3AE27FBA-DF9C-42DD-B23F-5465406FE3BD}" destId="{858E2FBF-D34F-4C7E-89F7-311649FDA59F}" srcOrd="0" destOrd="0" presId="urn:microsoft.com/office/officeart/2005/8/layout/radial1"/>
    <dgm:cxn modelId="{49D383C3-EED8-4F96-973A-2A7C5C11BD9C}" type="presOf" srcId="{22DA9D98-ACDA-432A-BE62-51045AE493BE}" destId="{5AD49EDE-7CA7-471C-A2D8-5FB9D5DE1BA8}" srcOrd="0" destOrd="0" presId="urn:microsoft.com/office/officeart/2005/8/layout/radial1"/>
    <dgm:cxn modelId="{05529890-FFAE-4696-84FE-E8A3177AF5F9}" srcId="{3AE27FBA-DF9C-42DD-B23F-5465406FE3BD}" destId="{22DA9D98-ACDA-432A-BE62-51045AE493BE}" srcOrd="6" destOrd="0" parTransId="{9D206DB9-AEA0-4057-B683-4FCAFCC61D78}" sibTransId="{D0FCAF49-C039-40BD-A5F2-716A2E3ACE9B}"/>
    <dgm:cxn modelId="{B69695F1-8CD2-4C78-8933-8132D968D1C3}" type="presOf" srcId="{3B55177F-A5C2-4659-887B-EE13C1683579}" destId="{DEF0F402-AD6C-4730-AA40-8EE0FC98C8B7}" srcOrd="0" destOrd="0" presId="urn:microsoft.com/office/officeart/2005/8/layout/radial1"/>
    <dgm:cxn modelId="{A176A93B-762E-4B47-8CC6-E2860B0DEBF6}" srcId="{3AE27FBA-DF9C-42DD-B23F-5465406FE3BD}" destId="{1A9CC8DC-B966-46B5-919B-9C238CA3D6BB}" srcOrd="4" destOrd="0" parTransId="{55710FEF-DD75-46EE-9C1D-2B31AFBD3403}" sibTransId="{ED23D076-AE8D-47D6-932F-3B8806EA8458}"/>
    <dgm:cxn modelId="{8463AC6E-F122-47E2-9CB5-F269E10C4441}" type="presOf" srcId="{D235660B-6E68-4E2B-A7C7-6EA2137B5BC3}" destId="{76BACFB7-2970-44DB-B1C1-20D4F5DDC3C1}" srcOrd="1" destOrd="0" presId="urn:microsoft.com/office/officeart/2005/8/layout/radial1"/>
    <dgm:cxn modelId="{56847A01-F6FF-4458-83ED-119D8541C383}" type="presOf" srcId="{9F360275-6390-4C9B-8B2B-AD62DA9162A4}" destId="{16ACEF0B-F0BF-4855-8E42-AD6DCB66E11A}" srcOrd="0" destOrd="0" presId="urn:microsoft.com/office/officeart/2005/8/layout/radial1"/>
    <dgm:cxn modelId="{1A5461A0-C396-4044-A692-7CD68DED93CF}" type="presOf" srcId="{1A9CC8DC-B966-46B5-919B-9C238CA3D6BB}" destId="{CFD0B8BD-1367-4640-BB6C-A7FB3C494D83}" srcOrd="0" destOrd="0" presId="urn:microsoft.com/office/officeart/2005/8/layout/radial1"/>
    <dgm:cxn modelId="{62935B64-7FE3-4E07-BF7C-3BE2534B170B}" type="presOf" srcId="{35376598-88F6-4AE1-AA45-26609E08AA53}" destId="{1BE4B1A7-2F9A-45D6-A362-4D3300C0D141}" srcOrd="0" destOrd="0" presId="urn:microsoft.com/office/officeart/2005/8/layout/radial1"/>
    <dgm:cxn modelId="{766DB8EF-37F4-48BA-84E6-8B769356232C}" type="presOf" srcId="{F5BE20EB-24FC-414C-8285-945F6340AE7C}" destId="{CCAB13F1-8149-479D-BFDC-3CCCCED33CFC}" srcOrd="0" destOrd="0" presId="urn:microsoft.com/office/officeart/2005/8/layout/radial1"/>
    <dgm:cxn modelId="{B5DA7D4B-3736-46CD-8BE7-83E384D25C51}" type="presOf" srcId="{695C94A2-99BC-431F-BCCF-6A7CB25B3E81}" destId="{3ECC2EAA-C1A9-4E05-9CFA-5788F705E5D1}" srcOrd="0" destOrd="0" presId="urn:microsoft.com/office/officeart/2005/8/layout/radial1"/>
    <dgm:cxn modelId="{4C4035D3-22FA-4187-AD71-A3B60A10C744}" type="presOf" srcId="{695C94A2-99BC-431F-BCCF-6A7CB25B3E81}" destId="{D30C71F0-6C3C-4EC4-95DC-14E0F653EDBA}" srcOrd="1" destOrd="0" presId="urn:microsoft.com/office/officeart/2005/8/layout/radial1"/>
    <dgm:cxn modelId="{4B93F859-8331-41C6-AC3E-E86ED1F6EEEB}" type="presOf" srcId="{9D206DB9-AEA0-4057-B683-4FCAFCC61D78}" destId="{38DF5500-9577-4360-A5E6-FC92A2343735}" srcOrd="1" destOrd="0" presId="urn:microsoft.com/office/officeart/2005/8/layout/radial1"/>
    <dgm:cxn modelId="{9507EC46-D579-49BB-B8D7-B78AEBC1F8BF}" type="presOf" srcId="{D2DA6835-33EE-4244-87FB-FF31A397B53B}" destId="{12FEBC24-FFBB-40CB-873A-E86DCEBB3C5E}" srcOrd="0" destOrd="0" presId="urn:microsoft.com/office/officeart/2005/8/layout/radial1"/>
    <dgm:cxn modelId="{CFE7F4A3-8A2C-49A2-A113-300BDD0363B6}" srcId="{3AE27FBA-DF9C-42DD-B23F-5465406FE3BD}" destId="{03094EE4-C335-43C1-B3FE-92D43C223861}" srcOrd="1" destOrd="0" parTransId="{F5BE20EB-24FC-414C-8285-945F6340AE7C}" sibTransId="{1F319B62-E477-4F5D-B157-08642D7363D2}"/>
    <dgm:cxn modelId="{A180412F-A771-49AE-9F91-9A62CC451503}" type="presOf" srcId="{F5BE20EB-24FC-414C-8285-945F6340AE7C}" destId="{5442E5B5-1255-4CB6-AC4A-AA511FEA2A56}" srcOrd="1" destOrd="0" presId="urn:microsoft.com/office/officeart/2005/8/layout/radial1"/>
    <dgm:cxn modelId="{B5ABD7BD-50C4-4332-A5A3-34E85023989C}" srcId="{3AE27FBA-DF9C-42DD-B23F-5465406FE3BD}" destId="{3B55177F-A5C2-4659-887B-EE13C1683579}" srcOrd="0" destOrd="0" parTransId="{0718D6FE-1204-4AD9-B989-27A486C7521F}" sibTransId="{F5C2863E-D565-46BB-9B7C-56A17BFAF453}"/>
    <dgm:cxn modelId="{67A0B18C-2EE1-49C4-99AD-4D87BC905860}" type="presParOf" srcId="{D5ED94B3-5AB4-40AB-87B7-38075D81AB83}" destId="{858E2FBF-D34F-4C7E-89F7-311649FDA59F}" srcOrd="0" destOrd="0" presId="urn:microsoft.com/office/officeart/2005/8/layout/radial1"/>
    <dgm:cxn modelId="{B3A6F18B-698E-44ED-A52D-780BABCE2152}" type="presParOf" srcId="{D5ED94B3-5AB4-40AB-87B7-38075D81AB83}" destId="{DC2E733F-383C-44C3-B569-A84D9B1714C7}" srcOrd="1" destOrd="0" presId="urn:microsoft.com/office/officeart/2005/8/layout/radial1"/>
    <dgm:cxn modelId="{243142B8-08FE-4458-9D3A-25C0EE0781A2}" type="presParOf" srcId="{DC2E733F-383C-44C3-B569-A84D9B1714C7}" destId="{482D86E8-CD95-4CF7-9978-797C24BC5676}" srcOrd="0" destOrd="0" presId="urn:microsoft.com/office/officeart/2005/8/layout/radial1"/>
    <dgm:cxn modelId="{B0569CFC-4991-49AA-976E-348FBC2E2C23}" type="presParOf" srcId="{D5ED94B3-5AB4-40AB-87B7-38075D81AB83}" destId="{DEF0F402-AD6C-4730-AA40-8EE0FC98C8B7}" srcOrd="2" destOrd="0" presId="urn:microsoft.com/office/officeart/2005/8/layout/radial1"/>
    <dgm:cxn modelId="{5F712B51-DECD-4A3A-82A1-157060818E2C}" type="presParOf" srcId="{D5ED94B3-5AB4-40AB-87B7-38075D81AB83}" destId="{CCAB13F1-8149-479D-BFDC-3CCCCED33CFC}" srcOrd="3" destOrd="0" presId="urn:microsoft.com/office/officeart/2005/8/layout/radial1"/>
    <dgm:cxn modelId="{7D827003-A238-4B19-AB81-F824578E09A9}" type="presParOf" srcId="{CCAB13F1-8149-479D-BFDC-3CCCCED33CFC}" destId="{5442E5B5-1255-4CB6-AC4A-AA511FEA2A56}" srcOrd="0" destOrd="0" presId="urn:microsoft.com/office/officeart/2005/8/layout/radial1"/>
    <dgm:cxn modelId="{D8B38106-C564-4B2F-B114-EE9D525D6F37}" type="presParOf" srcId="{D5ED94B3-5AB4-40AB-87B7-38075D81AB83}" destId="{BAC78411-FC1E-4AA9-ACA0-32AC6185BFFC}" srcOrd="4" destOrd="0" presId="urn:microsoft.com/office/officeart/2005/8/layout/radial1"/>
    <dgm:cxn modelId="{D28B9746-D415-4A6D-997A-920548A3660E}" type="presParOf" srcId="{D5ED94B3-5AB4-40AB-87B7-38075D81AB83}" destId="{1BE4B1A7-2F9A-45D6-A362-4D3300C0D141}" srcOrd="5" destOrd="0" presId="urn:microsoft.com/office/officeart/2005/8/layout/radial1"/>
    <dgm:cxn modelId="{94CC8B45-681E-4D8A-AA93-86CFF58D2954}" type="presParOf" srcId="{1BE4B1A7-2F9A-45D6-A362-4D3300C0D141}" destId="{E0B45557-66C4-4C64-9AD4-DD8E7219AE7B}" srcOrd="0" destOrd="0" presId="urn:microsoft.com/office/officeart/2005/8/layout/radial1"/>
    <dgm:cxn modelId="{566182E1-DADD-4B9B-8E64-AA04EED386D9}" type="presParOf" srcId="{D5ED94B3-5AB4-40AB-87B7-38075D81AB83}" destId="{16ACEF0B-F0BF-4855-8E42-AD6DCB66E11A}" srcOrd="6" destOrd="0" presId="urn:microsoft.com/office/officeart/2005/8/layout/radial1"/>
    <dgm:cxn modelId="{1D0BF302-80F7-4230-B238-94584B7E9313}" type="presParOf" srcId="{D5ED94B3-5AB4-40AB-87B7-38075D81AB83}" destId="{3ECC2EAA-C1A9-4E05-9CFA-5788F705E5D1}" srcOrd="7" destOrd="0" presId="urn:microsoft.com/office/officeart/2005/8/layout/radial1"/>
    <dgm:cxn modelId="{C957AD8E-4BB3-49DA-86F6-60A5D5E72DD5}" type="presParOf" srcId="{3ECC2EAA-C1A9-4E05-9CFA-5788F705E5D1}" destId="{D30C71F0-6C3C-4EC4-95DC-14E0F653EDBA}" srcOrd="0" destOrd="0" presId="urn:microsoft.com/office/officeart/2005/8/layout/radial1"/>
    <dgm:cxn modelId="{7630777F-63F2-47A6-B768-157663B09C95}" type="presParOf" srcId="{D5ED94B3-5AB4-40AB-87B7-38075D81AB83}" destId="{7EFF94BA-F462-4BF0-AC0B-05E23C8569A0}" srcOrd="8" destOrd="0" presId="urn:microsoft.com/office/officeart/2005/8/layout/radial1"/>
    <dgm:cxn modelId="{D0D42C56-4E17-4A3D-9967-B53D8BDA9E83}" type="presParOf" srcId="{D5ED94B3-5AB4-40AB-87B7-38075D81AB83}" destId="{6C4F31E7-01E7-4AEC-A67D-759A1EE3E301}" srcOrd="9" destOrd="0" presId="urn:microsoft.com/office/officeart/2005/8/layout/radial1"/>
    <dgm:cxn modelId="{3A8D2205-2524-4423-BFFA-2D8AC09E2994}" type="presParOf" srcId="{6C4F31E7-01E7-4AEC-A67D-759A1EE3E301}" destId="{7DF9CA7D-4F60-4B93-8194-8C3E94FFFDB1}" srcOrd="0" destOrd="0" presId="urn:microsoft.com/office/officeart/2005/8/layout/radial1"/>
    <dgm:cxn modelId="{2BA378A6-8E50-42BA-B3F2-3C60D12F625C}" type="presParOf" srcId="{D5ED94B3-5AB4-40AB-87B7-38075D81AB83}" destId="{CFD0B8BD-1367-4640-BB6C-A7FB3C494D83}" srcOrd="10" destOrd="0" presId="urn:microsoft.com/office/officeart/2005/8/layout/radial1"/>
    <dgm:cxn modelId="{EEE6B85A-C1FF-4CEC-856E-2B64F319BCEB}" type="presParOf" srcId="{D5ED94B3-5AB4-40AB-87B7-38075D81AB83}" destId="{F57AFB96-74C6-4EF6-B8AB-4C58673AE095}" srcOrd="11" destOrd="0" presId="urn:microsoft.com/office/officeart/2005/8/layout/radial1"/>
    <dgm:cxn modelId="{F1B2871C-3A1D-47D7-AF53-2C7D3B1E41C5}" type="presParOf" srcId="{F57AFB96-74C6-4EF6-B8AB-4C58673AE095}" destId="{76BACFB7-2970-44DB-B1C1-20D4F5DDC3C1}" srcOrd="0" destOrd="0" presId="urn:microsoft.com/office/officeart/2005/8/layout/radial1"/>
    <dgm:cxn modelId="{98963358-0CC1-469A-9982-DE35719FF628}" type="presParOf" srcId="{D5ED94B3-5AB4-40AB-87B7-38075D81AB83}" destId="{87C270C3-B047-4919-AE87-B204185B764F}" srcOrd="12" destOrd="0" presId="urn:microsoft.com/office/officeart/2005/8/layout/radial1"/>
    <dgm:cxn modelId="{55483848-4AC1-436A-8175-FCDC244866A1}" type="presParOf" srcId="{D5ED94B3-5AB4-40AB-87B7-38075D81AB83}" destId="{5007C094-2965-45FF-AF85-500464907FD8}" srcOrd="13" destOrd="0" presId="urn:microsoft.com/office/officeart/2005/8/layout/radial1"/>
    <dgm:cxn modelId="{338F0991-76B0-4F8F-8D58-F6DB5AC305A7}" type="presParOf" srcId="{5007C094-2965-45FF-AF85-500464907FD8}" destId="{38DF5500-9577-4360-A5E6-FC92A2343735}" srcOrd="0" destOrd="0" presId="urn:microsoft.com/office/officeart/2005/8/layout/radial1"/>
    <dgm:cxn modelId="{5DD55BAC-4A8E-4B5C-96CC-7E693F730F82}" type="presParOf" srcId="{D5ED94B3-5AB4-40AB-87B7-38075D81AB83}" destId="{5AD49EDE-7CA7-471C-A2D8-5FB9D5DE1BA8}" srcOrd="14" destOrd="0" presId="urn:microsoft.com/office/officeart/2005/8/layout/radial1"/>
    <dgm:cxn modelId="{C6776E19-4A53-459F-AFE1-0946DEF61B0B}" type="presParOf" srcId="{D5ED94B3-5AB4-40AB-87B7-38075D81AB83}" destId="{12FEBC24-FFBB-40CB-873A-E86DCEBB3C5E}" srcOrd="15" destOrd="0" presId="urn:microsoft.com/office/officeart/2005/8/layout/radial1"/>
    <dgm:cxn modelId="{09225490-846C-4FCD-AE99-AEBEABFD489D}" type="presParOf" srcId="{12FEBC24-FFBB-40CB-873A-E86DCEBB3C5E}" destId="{8A70FD01-9F88-4A49-A2A8-A6D654AEADAC}" srcOrd="0" destOrd="0" presId="urn:microsoft.com/office/officeart/2005/8/layout/radial1"/>
    <dgm:cxn modelId="{5F185207-424D-4750-8A77-FDE3406CABC7}" type="presParOf" srcId="{D5ED94B3-5AB4-40AB-87B7-38075D81AB83}" destId="{7D4423B1-CA70-46AE-9E94-998AD998EB7D}"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7C1B45C-874D-4BEF-B9FC-260117AB9E42}" type="datetimeFigureOut">
              <a:rPr lang="ru-RU" smtClean="0"/>
              <a:t>09.01.2017</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BBF93E3-C1C9-4794-B22F-5AD8D6B81099}" type="slidenum">
              <a:rPr lang="ru-RU" smtClean="0"/>
              <a:t>‹#›</a:t>
            </a:fld>
            <a:endParaRPr lang="ru-RU"/>
          </a:p>
        </p:txBody>
      </p:sp>
    </p:spTree>
    <p:extLst>
      <p:ext uri="{BB962C8B-B14F-4D97-AF65-F5344CB8AC3E}">
        <p14:creationId xmlns:p14="http://schemas.microsoft.com/office/powerpoint/2010/main" val="35674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100" spc="-100" baseline="0" dirty="0" smtClean="0"/>
              <a:t>В контексте концепции развития образования в Российской Федерации до 2020 года представление о качестве жизни человека неотделимо от качества его образования. Федеральная целевая программа по развитию образования на 2016-2020 определяет стратегическую цель государственной политики в области образования как обеспечение условий для эффективного развития российского образования, направленного на формирование конкурентоспособного человеческого потенциала. Реализация этой цели предполагает решение ряда приоритетных задач, среди которых и задача формирование востребованной системы оценки качества образования и образовательных результатов. </a:t>
            </a:r>
          </a:p>
          <a:p>
            <a:r>
              <a:rPr lang="ru-RU" sz="1100" spc="-100" baseline="0" dirty="0" smtClean="0"/>
              <a:t>Данный подход, закрепленный в стратегически значимых документах, долгосрочных целевых программах развития образования регионального и районного уровней, нацеливает каждое образовательное учреждение на выбор стратегии оценки качества.</a:t>
            </a:r>
          </a:p>
          <a:p>
            <a:r>
              <a:rPr lang="ru-RU" sz="1100" spc="-100" baseline="0" dirty="0" smtClean="0"/>
              <a:t>Однако создать </a:t>
            </a:r>
            <a:r>
              <a:rPr lang="ru-RU" sz="1100" spc="-100" baseline="0" dirty="0" err="1" smtClean="0"/>
              <a:t>внутришкольную</a:t>
            </a:r>
            <a:r>
              <a:rPr lang="ru-RU" sz="1100" spc="-100" baseline="0" dirty="0" smtClean="0"/>
              <a:t> систему оценки качества образования нельзя без понимания сути противоречий, существующих сегодня в системе образования. Одно из основных  противоречий это противоречие между большим количеством измеряемых данных и принятием управленческих решений без использования полученной в ходе измерений информации. Таким образом, основной проблемой в настоящее время является следующая: как превратить набор  не всегда регулярных и проводимых с разным инструментарием контрольных мероприятий, тестирований и </a:t>
            </a:r>
            <a:r>
              <a:rPr lang="ru-RU" sz="1100" spc="-100" baseline="0" dirty="0" err="1" smtClean="0"/>
              <a:t>анкетирований</a:t>
            </a:r>
            <a:r>
              <a:rPr lang="ru-RU" sz="1100" spc="-100" baseline="0" dirty="0" smtClean="0"/>
              <a:t> в мониторинговую систему, позволяющую эффективно использовать получаемые данные в аналитико-диагностической деятельности руководителей ОУ, учителей и других специалистов для повышения качества образования.</a:t>
            </a:r>
          </a:p>
          <a:p>
            <a:endParaRPr lang="ru-RU" dirty="0"/>
          </a:p>
        </p:txBody>
      </p:sp>
      <p:sp>
        <p:nvSpPr>
          <p:cNvPr id="4" name="Номер слайда 3"/>
          <p:cNvSpPr>
            <a:spLocks noGrp="1"/>
          </p:cNvSpPr>
          <p:nvPr>
            <p:ph type="sldNum" sz="quarter" idx="10"/>
          </p:nvPr>
        </p:nvSpPr>
        <p:spPr/>
        <p:txBody>
          <a:bodyPr/>
          <a:lstStyle/>
          <a:p>
            <a:fld id="{6BBF93E3-C1C9-4794-B22F-5AD8D6B81099}" type="slidenum">
              <a:rPr lang="ru-RU" smtClean="0"/>
              <a:t>1</a:t>
            </a:fld>
            <a:endParaRPr lang="ru-RU"/>
          </a:p>
        </p:txBody>
      </p:sp>
    </p:spTree>
    <p:extLst>
      <p:ext uri="{BB962C8B-B14F-4D97-AF65-F5344CB8AC3E}">
        <p14:creationId xmlns:p14="http://schemas.microsoft.com/office/powerpoint/2010/main" val="274153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54FE719-E29B-4E58-B68E-9DE2CFFE9AB9}" type="slidenum">
              <a:rPr lang="ru-RU">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18268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54FE719-E29B-4E58-B68E-9DE2CFFE9AB9}" type="slidenum">
              <a:rPr lang="ru-RU">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40642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Создавая </a:t>
            </a:r>
            <a:r>
              <a:rPr lang="ru-RU" dirty="0" err="1" smtClean="0"/>
              <a:t>внутришкольную</a:t>
            </a:r>
            <a:r>
              <a:rPr lang="ru-RU" dirty="0" smtClean="0"/>
              <a:t> систему оценки качества образования следует учесть,</a:t>
            </a:r>
            <a:r>
              <a:rPr lang="ru-RU" baseline="0" dirty="0" smtClean="0"/>
              <a:t> что не все измерительные и контрольные процедуры следует выносить на </a:t>
            </a:r>
            <a:r>
              <a:rPr lang="ru-RU" baseline="0" dirty="0" err="1" smtClean="0"/>
              <a:t>внутришкольные</a:t>
            </a:r>
            <a:r>
              <a:rPr lang="ru-RU" baseline="0" dirty="0" smtClean="0"/>
              <a:t> мониторинги.</a:t>
            </a:r>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81405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79BA6B-6D4D-4A40-8B2E-E1C0FDBBA3D3}" type="slidenum">
              <a:rPr lang="ru-RU">
                <a:solidFill>
                  <a:prstClr val="black"/>
                </a:solidFill>
              </a:rPr>
              <a:pPr fontAlgn="base">
                <a:spcBef>
                  <a:spcPct val="0"/>
                </a:spcBef>
                <a:spcAft>
                  <a:spcPct val="0"/>
                </a:spcAft>
                <a:defRPr/>
              </a:pPr>
              <a:t>13</a:t>
            </a:fld>
            <a:endParaRPr lang="ru-RU">
              <a:solidFill>
                <a:prstClr val="black"/>
              </a:solidFill>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dirty="0" smtClean="0"/>
              <a:t>Модель </a:t>
            </a:r>
            <a:r>
              <a:rPr lang="ru-RU" dirty="0" err="1" smtClean="0"/>
              <a:t>внутришкольных</a:t>
            </a:r>
            <a:r>
              <a:rPr lang="ru-RU" dirty="0" smtClean="0"/>
              <a:t> мониторингов будет эффективно функционировать если она включена в циклограмму мониторингов. Примером составления циклограммы может служить циклограмма региональных мониторингов.</a:t>
            </a:r>
            <a:r>
              <a:rPr lang="ru-RU" baseline="0" dirty="0" smtClean="0"/>
              <a:t> </a:t>
            </a:r>
            <a:endParaRPr lang="ru-RU" dirty="0" smtClean="0"/>
          </a:p>
        </p:txBody>
      </p:sp>
    </p:spTree>
    <p:extLst>
      <p:ext uri="{BB962C8B-B14F-4D97-AF65-F5344CB8AC3E}">
        <p14:creationId xmlns:p14="http://schemas.microsoft.com/office/powerpoint/2010/main" val="220485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343ABA1-A087-43C0-AC41-6CD7ADC3474F}" type="slidenum">
              <a:rPr lang="ru-RU">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66266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343ABA1-A087-43C0-AC41-6CD7ADC3474F}"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126609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54FE719-E29B-4E58-B68E-9DE2CFFE9AB9}" type="slidenum">
              <a:rPr lang="ru-RU" smtClean="0"/>
              <a:pPr/>
              <a:t>16</a:t>
            </a:fld>
            <a:endParaRPr lang="ru-RU"/>
          </a:p>
        </p:txBody>
      </p:sp>
    </p:spTree>
    <p:extLst>
      <p:ext uri="{BB962C8B-B14F-4D97-AF65-F5344CB8AC3E}">
        <p14:creationId xmlns:p14="http://schemas.microsoft.com/office/powerpoint/2010/main" val="133176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Качество образования является важнейшей задачей </a:t>
            </a:r>
            <a:r>
              <a:rPr lang="ru-RU" sz="1200" kern="1200" dirty="0" err="1" smtClean="0">
                <a:solidFill>
                  <a:schemeClr val="tx1"/>
                </a:solidFill>
                <a:effectLst/>
                <a:latin typeface="+mn-lt"/>
                <a:ea typeface="+mn-ea"/>
                <a:cs typeface="+mn-cs"/>
              </a:rPr>
              <a:t>внутришкольного</a:t>
            </a:r>
            <a:r>
              <a:rPr lang="ru-RU" sz="1200" kern="1200" dirty="0" smtClean="0">
                <a:solidFill>
                  <a:schemeClr val="tx1"/>
                </a:solidFill>
                <a:effectLst/>
                <a:latin typeface="+mn-lt"/>
                <a:ea typeface="+mn-ea"/>
                <a:cs typeface="+mn-cs"/>
              </a:rPr>
              <a:t> управления и показателем авторитетности и конкурентоспособности образовательного учреждения.</a:t>
            </a:r>
          </a:p>
          <a:p>
            <a:r>
              <a:rPr lang="ru-RU" sz="1200" kern="1200" dirty="0" smtClean="0">
                <a:solidFill>
                  <a:schemeClr val="tx1"/>
                </a:solidFill>
                <a:effectLst/>
                <a:latin typeface="+mn-lt"/>
                <a:ea typeface="+mn-ea"/>
                <a:cs typeface="+mn-cs"/>
              </a:rPr>
              <a:t>По мнению Эдвардса </a:t>
            </a:r>
            <a:r>
              <a:rPr lang="ru-RU" sz="1200" kern="1200" dirty="0" err="1" smtClean="0">
                <a:solidFill>
                  <a:schemeClr val="tx1"/>
                </a:solidFill>
                <a:effectLst/>
                <a:latin typeface="+mn-lt"/>
                <a:ea typeface="+mn-ea"/>
                <a:cs typeface="+mn-cs"/>
              </a:rPr>
              <a:t>Деминга</a:t>
            </a:r>
            <a:r>
              <a:rPr lang="ru-RU" sz="1200" kern="1200" dirty="0" smtClean="0">
                <a:solidFill>
                  <a:schemeClr val="tx1"/>
                </a:solidFill>
                <a:effectLst/>
                <a:latin typeface="+mn-lt"/>
                <a:ea typeface="+mn-ea"/>
                <a:cs typeface="+mn-cs"/>
              </a:rPr>
              <a:t>, основоположника теории управления качеством, 15% отклонений в качестве зависит от исполнителей и 85% дефектов определяется недостатками управления. Эффективное управления непременно приводит школу к успеху.</a:t>
            </a:r>
          </a:p>
          <a:p>
            <a:r>
              <a:rPr lang="ru-RU" sz="1200" kern="1200" dirty="0" smtClean="0">
                <a:solidFill>
                  <a:schemeClr val="tx1"/>
                </a:solidFill>
                <a:effectLst/>
                <a:latin typeface="+mn-lt"/>
                <a:ea typeface="+mn-ea"/>
                <a:cs typeface="+mn-cs"/>
              </a:rPr>
              <a:t>Что же такое с этих позиций, </a:t>
            </a:r>
            <a:r>
              <a:rPr lang="ru-RU" sz="1200" kern="1200" dirty="0" err="1" smtClean="0">
                <a:solidFill>
                  <a:schemeClr val="tx1"/>
                </a:solidFill>
                <a:effectLst/>
                <a:latin typeface="+mn-lt"/>
                <a:ea typeface="+mn-ea"/>
                <a:cs typeface="+mn-cs"/>
              </a:rPr>
              <a:t>внутришкольное</a:t>
            </a:r>
            <a:r>
              <a:rPr lang="ru-RU" sz="1200" kern="1200" dirty="0" smtClean="0">
                <a:solidFill>
                  <a:schemeClr val="tx1"/>
                </a:solidFill>
                <a:effectLst/>
                <a:latin typeface="+mn-lt"/>
                <a:ea typeface="+mn-ea"/>
                <a:cs typeface="+mn-cs"/>
              </a:rPr>
              <a:t> управление качеством образования? </a:t>
            </a:r>
          </a:p>
          <a:p>
            <a:pPr indent="457200"/>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smtClean="0"/>
              <a:pPr/>
              <a:t>2</a:t>
            </a:fld>
            <a:endParaRPr lang="ru-RU"/>
          </a:p>
        </p:txBody>
      </p:sp>
    </p:spTree>
    <p:extLst>
      <p:ext uri="{BB962C8B-B14F-4D97-AF65-F5344CB8AC3E}">
        <p14:creationId xmlns:p14="http://schemas.microsoft.com/office/powerpoint/2010/main" val="368294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Перед вами на слайде несколько</a:t>
            </a:r>
            <a:r>
              <a:rPr lang="ru-RU" baseline="0" dirty="0" smtClean="0"/>
              <a:t> определений. Большинство из определений сводится к тому, что управление качеством образования это управление  механизмами оценки и контроля  качества, т.е. </a:t>
            </a:r>
            <a:r>
              <a:rPr lang="ru-RU" baseline="0" dirty="0" err="1" smtClean="0"/>
              <a:t>внутришкольной</a:t>
            </a:r>
            <a:r>
              <a:rPr lang="ru-RU" baseline="0" dirty="0" smtClean="0"/>
              <a:t> системой оценки качества образования.</a:t>
            </a:r>
          </a:p>
          <a:p>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smtClean="0"/>
              <a:pPr/>
              <a:t>3</a:t>
            </a:fld>
            <a:endParaRPr lang="ru-RU"/>
          </a:p>
        </p:txBody>
      </p:sp>
    </p:spTree>
    <p:extLst>
      <p:ext uri="{BB962C8B-B14F-4D97-AF65-F5344CB8AC3E}">
        <p14:creationId xmlns:p14="http://schemas.microsoft.com/office/powerpoint/2010/main" val="139179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66909" y="5129369"/>
            <a:ext cx="5335270" cy="5360844"/>
          </a:xfrm>
        </p:spPr>
        <p:txBody>
          <a:bodyPr/>
          <a:lstStyle/>
          <a:p>
            <a:pPr indent="457200">
              <a:lnSpc>
                <a:spcPct val="100000"/>
              </a:lnSpc>
            </a:pP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При формировании </a:t>
            </a:r>
            <a:r>
              <a:rPr lang="ru-RU" sz="1000" b="0" i="0" kern="1200" dirty="0" err="1" smtClean="0">
                <a:solidFill>
                  <a:schemeClr val="tx1"/>
                </a:solidFill>
                <a:effectLst/>
                <a:latin typeface="Times New Roman" panose="02020603050405020304" pitchFamily="18" charset="0"/>
                <a:ea typeface="+mn-ea"/>
                <a:cs typeface="Times New Roman" panose="02020603050405020304" pitchFamily="18" charset="0"/>
              </a:rPr>
              <a:t>внутришкольной</a:t>
            </a: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 системы оценки качества образования перед каждым образовательным учреждением возникает минимум три проблемы: </a:t>
            </a:r>
          </a:p>
          <a:p>
            <a:pPr indent="457200">
              <a:lnSpc>
                <a:spcPct val="100000"/>
              </a:lnSpc>
            </a:pP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1.  определение стратегии и  подходов к построению </a:t>
            </a:r>
            <a:r>
              <a:rPr lang="ru-RU" sz="1000" b="0" i="0" kern="1200" dirty="0" err="1" smtClean="0">
                <a:solidFill>
                  <a:schemeClr val="tx1"/>
                </a:solidFill>
                <a:effectLst/>
                <a:latin typeface="Times New Roman" panose="02020603050405020304" pitchFamily="18" charset="0"/>
                <a:ea typeface="+mn-ea"/>
                <a:cs typeface="Times New Roman" panose="02020603050405020304" pitchFamily="18" charset="0"/>
              </a:rPr>
              <a:t>внутришкольной</a:t>
            </a: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 системы оценки качества образования с учетом особенностей каждого общеобразовательного учреждения; </a:t>
            </a:r>
          </a:p>
          <a:p>
            <a:pPr indent="457200">
              <a:lnSpc>
                <a:spcPct val="100000"/>
              </a:lnSpc>
            </a:pP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2.  формирование школьной нормативно-правовой базы для создания </a:t>
            </a:r>
            <a:r>
              <a:rPr lang="ru-RU" sz="1000" b="0" i="0" kern="1200" dirty="0" err="1" smtClean="0">
                <a:solidFill>
                  <a:schemeClr val="tx1"/>
                </a:solidFill>
                <a:effectLst/>
                <a:latin typeface="Times New Roman" panose="02020603050405020304" pitchFamily="18" charset="0"/>
                <a:ea typeface="+mn-ea"/>
                <a:cs typeface="Times New Roman" panose="02020603050405020304" pitchFamily="18" charset="0"/>
              </a:rPr>
              <a:t>внутришкольной</a:t>
            </a: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 системы оценки качества образования; </a:t>
            </a:r>
          </a:p>
          <a:p>
            <a:pPr indent="457200">
              <a:lnSpc>
                <a:spcPct val="100000"/>
              </a:lnSpc>
            </a:pP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3.</a:t>
            </a:r>
            <a:r>
              <a:rPr lang="ru-RU" sz="1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определение инструментария, критериев</a:t>
            </a:r>
            <a:r>
              <a:rPr lang="ru-RU" sz="1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и </a:t>
            </a:r>
            <a:r>
              <a:rPr lang="ru-RU" sz="1000" b="0" i="0" kern="1200" dirty="0" smtClean="0">
                <a:solidFill>
                  <a:schemeClr val="tx1"/>
                </a:solidFill>
                <a:effectLst/>
                <a:latin typeface="Times New Roman" panose="02020603050405020304" pitchFamily="18" charset="0"/>
                <a:ea typeface="+mn-ea"/>
                <a:cs typeface="Times New Roman" panose="02020603050405020304" pitchFamily="18" charset="0"/>
              </a:rPr>
              <a:t>показателей  для получения объективной и достоверной информации о результатах деятельности учреждения.</a:t>
            </a:r>
          </a:p>
          <a:p>
            <a:pPr indent="457200">
              <a:lnSpc>
                <a:spcPct val="100000"/>
              </a:lnSpc>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Таким образом, </a:t>
            </a:r>
            <a:r>
              <a:rPr lang="ru-RU" sz="1000" b="0" kern="1200" dirty="0" err="1" smtClean="0">
                <a:solidFill>
                  <a:schemeClr val="tx1"/>
                </a:solidFill>
                <a:effectLst/>
                <a:latin typeface="Times New Roman" panose="02020603050405020304" pitchFamily="18" charset="0"/>
                <a:ea typeface="+mn-ea"/>
                <a:cs typeface="Times New Roman" panose="02020603050405020304" pitchFamily="18" charset="0"/>
              </a:rPr>
              <a:t>внутришкольная</a:t>
            </a: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 система оценки качества образования, в соответствии с определением, представляет собой совокупность организационных и функциональных структур, норм и правил, диагностических и оценочных процедур, обеспечивающих на единой концептуально-методологической основе оценку образовательных достижений обучающихся, эффективности деятельности образовательного учреждения и его подразделений, качества образовательных программ с учётом запросов основных пользователей результатов системы оценки качества  образования.</a:t>
            </a:r>
          </a:p>
          <a:p>
            <a:pPr indent="457200">
              <a:lnSpc>
                <a:spcPct val="100000"/>
              </a:lnSpc>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Таким образом, рассматривая ВСОКО как систему, мы выделяем следующие элементы системы:</a:t>
            </a:r>
          </a:p>
          <a:p>
            <a:pPr marL="457200" marR="0" lvl="1" indent="457200" algn="l" defTabSz="914400" rtl="0" eaLnBrk="1" fontAlgn="auto" latinLnBrk="0" hangingPunct="1">
              <a:lnSpc>
                <a:spcPct val="100000"/>
              </a:lnSpc>
              <a:spcBef>
                <a:spcPts val="0"/>
              </a:spcBef>
              <a:spcAft>
                <a:spcPts val="0"/>
              </a:spcAft>
              <a:buClrTx/>
              <a:buSzTx/>
              <a:buFontTx/>
              <a:buNone/>
              <a:tabLst/>
              <a:defRPr/>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Организационная структура, занимающаяся </a:t>
            </a:r>
            <a:r>
              <a:rPr lang="ru-RU" sz="1000" b="0" kern="1200" dirty="0" err="1" smtClean="0">
                <a:solidFill>
                  <a:schemeClr val="tx1"/>
                </a:solidFill>
                <a:effectLst/>
                <a:latin typeface="Times New Roman" panose="02020603050405020304" pitchFamily="18" charset="0"/>
                <a:ea typeface="+mn-ea"/>
                <a:cs typeface="Times New Roman" panose="02020603050405020304" pitchFamily="18" charset="0"/>
              </a:rPr>
              <a:t>внутришкольной</a:t>
            </a: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 оценкой, экспертизой качества образования и интерпретацией полученных результатов</a:t>
            </a:r>
          </a:p>
          <a:p>
            <a:pPr lvl="1" indent="457200">
              <a:lnSpc>
                <a:spcPct val="100000"/>
              </a:lnSpc>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Локальные нормативные акты, обеспечивающие функционирование ВСОКО</a:t>
            </a:r>
          </a:p>
          <a:p>
            <a:pPr lvl="1" indent="457200">
              <a:lnSpc>
                <a:spcPct val="100000"/>
              </a:lnSpc>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 Инструментарий, обеспечивающий сбор информации</a:t>
            </a:r>
          </a:p>
          <a:p>
            <a:pPr lvl="1" indent="457200">
              <a:lnSpc>
                <a:spcPct val="100000"/>
              </a:lnSpc>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Критерии и показатели, обеспечивающие анализ динамики качества образования</a:t>
            </a:r>
          </a:p>
          <a:p>
            <a:pPr indent="457200">
              <a:lnSpc>
                <a:spcPct val="100000"/>
              </a:lnSpc>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Целью</a:t>
            </a:r>
            <a:r>
              <a:rPr lang="ru-RU" sz="1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внутри</a:t>
            </a:r>
            <a:r>
              <a:rPr lang="ru-RU" sz="1000" b="0" kern="1200" dirty="0" err="1" smtClean="0">
                <a:solidFill>
                  <a:schemeClr val="tx1"/>
                </a:solidFill>
                <a:effectLst/>
                <a:latin typeface="Times New Roman" panose="02020603050405020304" pitchFamily="18" charset="0"/>
                <a:ea typeface="+mn-ea"/>
                <a:cs typeface="Times New Roman" panose="02020603050405020304" pitchFamily="18" charset="0"/>
              </a:rPr>
              <a:t>школьной</a:t>
            </a: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 системы оценки качества образования являются:</a:t>
            </a:r>
          </a:p>
          <a:p>
            <a:pPr indent="457200">
              <a:lnSpc>
                <a:spcPct val="100000"/>
              </a:lnSpc>
            </a:pPr>
            <a:r>
              <a:rPr lang="ru-RU" sz="1000" b="0" kern="1200" dirty="0" smtClean="0">
                <a:solidFill>
                  <a:schemeClr val="tx1"/>
                </a:solidFill>
                <a:effectLst/>
                <a:latin typeface="Times New Roman" panose="02020603050405020304" pitchFamily="18" charset="0"/>
                <a:ea typeface="+mn-ea"/>
                <a:cs typeface="Times New Roman" panose="02020603050405020304" pitchFamily="18" charset="0"/>
              </a:rPr>
              <a:t>создание единой системы диагностики и контроля состояния образования в ОУ, обеспечивающее определение факторов и своевременное выявление изменений, влияющих на качество образования в школе.</a:t>
            </a:r>
          </a:p>
        </p:txBody>
      </p:sp>
      <p:sp>
        <p:nvSpPr>
          <p:cNvPr id="4" name="Номер слайда 3"/>
          <p:cNvSpPr>
            <a:spLocks noGrp="1"/>
          </p:cNvSpPr>
          <p:nvPr>
            <p:ph type="sldNum" sz="quarter" idx="10"/>
          </p:nvPr>
        </p:nvSpPr>
        <p:spPr/>
        <p:txBody>
          <a:bodyPr/>
          <a:lstStyle/>
          <a:p>
            <a:fld id="{59969487-DFFF-4142-89B2-5985AA4ECA13}" type="slidenum">
              <a:rPr lang="ru-RU" smtClean="0"/>
              <a:pPr/>
              <a:t>4</a:t>
            </a:fld>
            <a:endParaRPr lang="ru-RU"/>
          </a:p>
        </p:txBody>
      </p:sp>
    </p:spTree>
    <p:extLst>
      <p:ext uri="{BB962C8B-B14F-4D97-AF65-F5344CB8AC3E}">
        <p14:creationId xmlns:p14="http://schemas.microsoft.com/office/powerpoint/2010/main" val="5810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 В определении подходов к построению системы оценки качества образования каждому общеобразовательному учреждению необходимо ответить на следующие ключевые вопросы: </a:t>
            </a:r>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smtClean="0"/>
              <a:pPr/>
              <a:t>5</a:t>
            </a:fld>
            <a:endParaRPr lang="ru-RU"/>
          </a:p>
        </p:txBody>
      </p:sp>
    </p:spTree>
    <p:extLst>
      <p:ext uri="{BB962C8B-B14F-4D97-AF65-F5344CB8AC3E}">
        <p14:creationId xmlns:p14="http://schemas.microsoft.com/office/powerpoint/2010/main" val="254622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Опрос руководителей выявил проблемы, возникающие при организации и проведении мониторинга основных направлений деятельности. Подавляющее большинство руководителей общеобразовательных учреждений чётко не разграничивают понятия «</a:t>
            </a:r>
            <a:r>
              <a:rPr lang="ru-RU" sz="1200" b="0" i="0" kern="1200" dirty="0" err="1" smtClean="0">
                <a:solidFill>
                  <a:schemeClr val="tx1"/>
                </a:solidFill>
                <a:effectLst/>
                <a:latin typeface="+mn-lt"/>
                <a:ea typeface="+mn-ea"/>
                <a:cs typeface="+mn-cs"/>
              </a:rPr>
              <a:t>внутришкольный</a:t>
            </a:r>
            <a:r>
              <a:rPr lang="ru-RU" sz="1200" b="0" i="0" kern="1200" dirty="0" smtClean="0">
                <a:solidFill>
                  <a:schemeClr val="tx1"/>
                </a:solidFill>
                <a:effectLst/>
                <a:latin typeface="+mn-lt"/>
                <a:ea typeface="+mn-ea"/>
                <a:cs typeface="+mn-cs"/>
              </a:rPr>
              <a:t> контроль» и «</a:t>
            </a:r>
            <a:r>
              <a:rPr lang="ru-RU" sz="1200" b="0" i="0" kern="1200" dirty="0" err="1" smtClean="0">
                <a:solidFill>
                  <a:schemeClr val="tx1"/>
                </a:solidFill>
                <a:effectLst/>
                <a:latin typeface="+mn-lt"/>
                <a:ea typeface="+mn-ea"/>
                <a:cs typeface="+mn-cs"/>
              </a:rPr>
              <a:t>внутришкольный</a:t>
            </a:r>
            <a:r>
              <a:rPr lang="ru-RU" sz="1200" b="0" i="0" kern="1200" dirty="0" smtClean="0">
                <a:solidFill>
                  <a:schemeClr val="tx1"/>
                </a:solidFill>
                <a:effectLst/>
                <a:latin typeface="+mn-lt"/>
                <a:ea typeface="+mn-ea"/>
                <a:cs typeface="+mn-cs"/>
              </a:rPr>
              <a:t> мониторинг», которые имеют общее в том, что дают оценку образовательного процесса.</a:t>
            </a:r>
          </a:p>
          <a:p>
            <a:r>
              <a:rPr lang="ru-RU" sz="1200" b="0" i="0" kern="1200" dirty="0" smtClean="0">
                <a:solidFill>
                  <a:schemeClr val="tx1"/>
                </a:solidFill>
                <a:effectLst/>
                <a:latin typeface="+mn-lt"/>
                <a:ea typeface="+mn-ea"/>
                <a:cs typeface="+mn-cs"/>
              </a:rPr>
              <a:t> Мониторинг, при этом более широкий процесс анализа, позволяющий целенаправленно достигать ожидаемых планируемых результатов качества образования в школе. На сегодня школьные мониторинговые исследования зачастую разрознены, не всегда последовательны, не имеют методологического обоснования и, как следствие, мало надежны. </a:t>
            </a:r>
          </a:p>
          <a:p>
            <a:r>
              <a:rPr lang="ru-RU" sz="1200" b="0" i="0" kern="1200" dirty="0" smtClean="0">
                <a:solidFill>
                  <a:schemeClr val="tx1"/>
                </a:solidFill>
                <a:effectLst/>
                <a:latin typeface="+mn-lt"/>
                <a:ea typeface="+mn-ea"/>
                <a:cs typeface="+mn-cs"/>
              </a:rPr>
              <a:t>Организаторы мониторинговых процедур испытывают значительные затруднения уже на подготовительном этапе проведения мониторингового исследования (разработка единого инструментария сбора информации, определение критериев и их показателей)</a:t>
            </a:r>
          </a:p>
          <a:p>
            <a:r>
              <a:rPr lang="ru-RU" sz="1200" b="0" i="0" kern="1200" dirty="0" smtClean="0">
                <a:solidFill>
                  <a:schemeClr val="tx1"/>
                </a:solidFill>
                <a:effectLst/>
                <a:latin typeface="+mn-lt"/>
                <a:ea typeface="+mn-ea"/>
                <a:cs typeface="+mn-cs"/>
              </a:rPr>
              <a:t>Важно помнить, что в соответствии с определением мониторинга, мониторингом мы называем</a:t>
            </a:r>
            <a:r>
              <a:rPr lang="ru-RU" sz="1200" b="0" i="0" kern="1200" baseline="0" dirty="0" smtClean="0">
                <a:solidFill>
                  <a:schemeClr val="tx1"/>
                </a:solidFill>
                <a:effectLst/>
                <a:latin typeface="+mn-lt"/>
                <a:ea typeface="+mn-ea"/>
                <a:cs typeface="+mn-cs"/>
              </a:rPr>
              <a:t> только то, что проводим в одно и тоже время, с помощью одного и того же инструментария, на протяжении определенного времени. </a:t>
            </a:r>
          </a:p>
          <a:p>
            <a:endParaRPr lang="ru-RU" sz="1200" b="0" i="0" kern="1200" baseline="0" dirty="0" smtClean="0">
              <a:solidFill>
                <a:schemeClr val="tx1"/>
              </a:solidFill>
              <a:effectLst/>
              <a:latin typeface="+mn-lt"/>
              <a:ea typeface="+mn-ea"/>
              <a:cs typeface="+mn-cs"/>
            </a:endParaRPr>
          </a:p>
          <a:p>
            <a:pPr marL="0" indent="0">
              <a:buNone/>
            </a:pPr>
            <a:r>
              <a:rPr lang="ru-RU" dirty="0" smtClean="0"/>
              <a:t>обеспечение федерального стандарта качества образования и удовлетворение</a:t>
            </a:r>
            <a:r>
              <a:rPr lang="en-US" dirty="0" smtClean="0"/>
              <a:t> </a:t>
            </a:r>
            <a:r>
              <a:rPr lang="ru-RU" dirty="0" smtClean="0"/>
              <a:t>потребности в получении качественного образования со стороны всех участников</a:t>
            </a:r>
            <a:r>
              <a:rPr lang="en-US" dirty="0" smtClean="0"/>
              <a:t> </a:t>
            </a:r>
            <a:r>
              <a:rPr lang="ru-RU" dirty="0" smtClean="0"/>
              <a:t>образовательных отношений</a:t>
            </a:r>
          </a:p>
          <a:p>
            <a:pPr marL="0" indent="0">
              <a:buNone/>
            </a:pPr>
            <a:r>
              <a:rPr lang="ru-RU" dirty="0" smtClean="0"/>
              <a:t>• экспертиза и диагностика, оценка и прогноз основных тенденций развития </a:t>
            </a:r>
            <a:endParaRPr lang="en-US" dirty="0" smtClean="0"/>
          </a:p>
          <a:p>
            <a:pPr marL="0" indent="0">
              <a:buNone/>
            </a:pPr>
            <a:r>
              <a:rPr lang="ru-RU" dirty="0" smtClean="0"/>
              <a:t>• информационное обеспечение управленческих решений по проблемам повышения</a:t>
            </a:r>
            <a:r>
              <a:rPr lang="en-US" dirty="0" smtClean="0"/>
              <a:t> </a:t>
            </a:r>
            <a:r>
              <a:rPr lang="ru-RU" dirty="0" smtClean="0"/>
              <a:t>качества образования;</a:t>
            </a:r>
          </a:p>
          <a:p>
            <a:pPr marL="0" indent="0">
              <a:buNone/>
            </a:pPr>
            <a:r>
              <a:rPr lang="ru-RU" dirty="0" smtClean="0"/>
              <a:t>• обеспечение внешних пользователей информацией о развитии образования</a:t>
            </a:r>
          </a:p>
          <a:p>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22542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Качество образования – комплексная характеристика, поэтому</a:t>
            </a:r>
            <a:r>
              <a:rPr lang="ru-RU" baseline="0" dirty="0" smtClean="0"/>
              <a:t> </a:t>
            </a:r>
            <a:r>
              <a:rPr lang="ru-RU" baseline="0" dirty="0" err="1" smtClean="0"/>
              <a:t>внутришкольная</a:t>
            </a:r>
            <a:r>
              <a:rPr lang="ru-RU" baseline="0" dirty="0" smtClean="0"/>
              <a:t> система оценки качества охватывает не только оценку качества общего образования, но и оценку качества по другим направлениям деятельности школы. Важно понимать, что направления оценки качества образования уникальны для каждой школы, т.к. помимо традиционных направлений оценки качества необходимо выделить направления исходя из специфики школы.</a:t>
            </a:r>
            <a:endParaRPr lang="ru-RU" dirty="0" smtClean="0"/>
          </a:p>
          <a:p>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420494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каждом направлении выделяем</a:t>
            </a:r>
            <a:r>
              <a:rPr lang="ru-RU" baseline="0" dirty="0" smtClean="0"/>
              <a:t> объекты оценки качества</a:t>
            </a:r>
          </a:p>
          <a:p>
            <a:r>
              <a:rPr lang="ru-RU" sz="1200" kern="1200" dirty="0" smtClean="0">
                <a:solidFill>
                  <a:schemeClr val="tx1"/>
                </a:solidFill>
                <a:effectLst/>
                <a:latin typeface="+mn-lt"/>
                <a:ea typeface="+mn-ea"/>
                <a:cs typeface="+mn-cs"/>
              </a:rPr>
              <a:t>В соответствии с моделью РСОКО (распоряжение</a:t>
            </a:r>
            <a:r>
              <a:rPr lang="ru-RU" sz="1200" kern="1200" baseline="0" dirty="0" smtClean="0">
                <a:solidFill>
                  <a:schemeClr val="tx1"/>
                </a:solidFill>
                <a:effectLst/>
                <a:latin typeface="+mn-lt"/>
                <a:ea typeface="+mn-ea"/>
                <a:cs typeface="+mn-cs"/>
              </a:rPr>
              <a:t> КО 37-р </a:t>
            </a:r>
            <a:r>
              <a:rPr lang="ru-RU" sz="1200" kern="1200" dirty="0" smtClean="0">
                <a:solidFill>
                  <a:schemeClr val="tx1"/>
                </a:solidFill>
                <a:effectLst/>
                <a:latin typeface="+mn-lt"/>
                <a:ea typeface="+mn-ea"/>
                <a:cs typeface="+mn-cs"/>
              </a:rPr>
              <a:t>от 20 января 2014 года</a:t>
            </a:r>
            <a:r>
              <a:rPr lang="ru-RU" sz="1200" kern="1200" baseline="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сегодня определены, какие виды оценки качества целесообразно использовать на уровне организации. Это в первую очередь индивидуальные результаты учащихся (предметные, </a:t>
            </a:r>
            <a:r>
              <a:rPr lang="ru-RU" sz="1200" kern="1200" dirty="0" err="1" smtClean="0">
                <a:solidFill>
                  <a:schemeClr val="tx1"/>
                </a:solidFill>
                <a:effectLst/>
                <a:latin typeface="+mn-lt"/>
                <a:ea typeface="+mn-ea"/>
                <a:cs typeface="+mn-cs"/>
              </a:rPr>
              <a:t>метапредметные</a:t>
            </a:r>
            <a:r>
              <a:rPr lang="ru-RU" sz="1200" kern="1200" dirty="0" smtClean="0">
                <a:solidFill>
                  <a:schemeClr val="tx1"/>
                </a:solidFill>
                <a:effectLst/>
                <a:latin typeface="+mn-lt"/>
                <a:ea typeface="+mn-ea"/>
                <a:cs typeface="+mn-cs"/>
              </a:rPr>
              <a:t>, личностные достижения) и индивидуальные результаты педагогов, а также процессы и условия, оцениваемые на уровне организации.</a:t>
            </a:r>
            <a:endParaRPr lang="ru-RU" dirty="0" smtClean="0"/>
          </a:p>
          <a:p>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150939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4FE719-E29B-4E58-B68E-9DE2CFFE9AB9}" type="slidenum">
              <a:rPr lang="ru-RU">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225615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588615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463285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1517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74314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907915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123939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594675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595426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546191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232736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134332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44676-86F1-4B5C-8A1D-9FFEC3867DD8}" type="datetimeFigureOut">
              <a:rPr lang="ru-RU" smtClean="0">
                <a:solidFill>
                  <a:prstClr val="black">
                    <a:tint val="75000"/>
                  </a:prstClr>
                </a:solidFill>
              </a:rPr>
              <a:pPr/>
              <a:t>09.01.2017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D6719-B38A-4E4C-89CD-67EE3EAAB542}"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67987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http://www.regcon.ru/jo/images/stories/guru/deming.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1055;&#1054;&#1051;&#1048;&#1058;&#1048;&#1050;&#1040;%20&#1042;%20&#1054;&#1041;&#1051;&#1040;&#1057;&#1058;&#1048;%20&#1050;&#1040;&#1063;&#1045;&#1057;&#1058;&#1042;&#1040;.docx"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47528" y="-316371"/>
            <a:ext cx="8424936" cy="4797152"/>
          </a:xfrm>
        </p:spPr>
        <p:txBody>
          <a:bodyPr>
            <a:normAutofit fontScale="90000"/>
          </a:bodyPr>
          <a:lstStyle/>
          <a:p>
            <a:r>
              <a:rPr lang="ru-RU" dirty="0"/>
              <a:t/>
            </a:r>
            <a:br>
              <a:rPr lang="ru-RU" dirty="0"/>
            </a:br>
            <a:r>
              <a:rPr lang="en-US" dirty="0" smtClean="0"/>
              <a:t/>
            </a:r>
            <a:br>
              <a:rPr lang="en-US" dirty="0" smtClean="0"/>
            </a:br>
            <a:r>
              <a:rPr lang="en-US" dirty="0" smtClean="0"/>
              <a:t/>
            </a:r>
            <a:br>
              <a:rPr lang="en-US" dirty="0" smtClean="0"/>
            </a:br>
            <a:r>
              <a:rPr lang="en-US" sz="2700" dirty="0"/>
              <a:t/>
            </a:r>
            <a:br>
              <a:rPr lang="en-US" sz="2700" dirty="0"/>
            </a:br>
            <a:r>
              <a:rPr lang="en-US" sz="2700" dirty="0"/>
              <a:t/>
            </a:r>
            <a:br>
              <a:rPr lang="en-US" sz="2700" dirty="0"/>
            </a:br>
            <a:r>
              <a:rPr lang="ru-RU" sz="3600" b="1" dirty="0"/>
              <a:t> </a:t>
            </a:r>
            <a:r>
              <a:rPr lang="ru-RU" sz="3600" b="1" dirty="0" err="1" smtClean="0"/>
              <a:t>Внутришкольная</a:t>
            </a:r>
            <a:r>
              <a:rPr lang="ru-RU" sz="3600" b="1" dirty="0" smtClean="0"/>
              <a:t> система оценка </a:t>
            </a:r>
            <a:r>
              <a:rPr lang="ru-RU" sz="3600" b="1" smtClean="0"/>
              <a:t>качества </a:t>
            </a:r>
            <a:r>
              <a:rPr lang="ru-RU" sz="3600" b="1" smtClean="0"/>
              <a:t>образования в </a:t>
            </a:r>
            <a:r>
              <a:rPr lang="ru-RU" sz="3600" b="1" dirty="0" smtClean="0"/>
              <a:t>контексте региональной политики: проблемы и пути решения</a:t>
            </a:r>
            <a:r>
              <a:rPr lang="ru-RU" sz="3600" dirty="0" smtClean="0"/>
              <a:t/>
            </a:r>
            <a:br>
              <a:rPr lang="ru-RU" sz="3600" dirty="0" smtClean="0"/>
            </a:br>
            <a:endParaRPr lang="ru-RU" sz="3600" dirty="0"/>
          </a:p>
        </p:txBody>
      </p:sp>
      <p:sp>
        <p:nvSpPr>
          <p:cNvPr id="3" name="Подзаголовок 2"/>
          <p:cNvSpPr>
            <a:spLocks noGrp="1"/>
          </p:cNvSpPr>
          <p:nvPr>
            <p:ph type="subTitle" idx="1"/>
          </p:nvPr>
        </p:nvSpPr>
        <p:spPr>
          <a:xfrm>
            <a:off x="1775520" y="5214410"/>
            <a:ext cx="8496944" cy="1080120"/>
          </a:xfrm>
        </p:spPr>
        <p:txBody>
          <a:bodyPr>
            <a:normAutofit fontScale="92500"/>
          </a:bodyPr>
          <a:lstStyle/>
          <a:p>
            <a:pPr>
              <a:spcBef>
                <a:spcPts val="0"/>
              </a:spcBef>
            </a:pPr>
            <a:r>
              <a:rPr lang="ru-RU" sz="2800" b="1" dirty="0" err="1" smtClean="0">
                <a:solidFill>
                  <a:schemeClr val="tx1">
                    <a:lumMod val="75000"/>
                    <a:lumOff val="25000"/>
                  </a:schemeClr>
                </a:solidFill>
              </a:rPr>
              <a:t>Захаревич</a:t>
            </a:r>
            <a:r>
              <a:rPr lang="ru-RU" sz="2800" b="1" dirty="0" smtClean="0">
                <a:solidFill>
                  <a:schemeClr val="tx1">
                    <a:lumMod val="75000"/>
                    <a:lumOff val="25000"/>
                  </a:schemeClr>
                </a:solidFill>
              </a:rPr>
              <a:t> Наталья Борисовна, </a:t>
            </a:r>
            <a:r>
              <a:rPr lang="ru-RU" sz="2800" b="1" dirty="0" err="1" smtClean="0">
                <a:solidFill>
                  <a:schemeClr val="tx1">
                    <a:lumMod val="75000"/>
                    <a:lumOff val="25000"/>
                  </a:schemeClr>
                </a:solidFill>
              </a:rPr>
              <a:t>к.п.н</a:t>
            </a:r>
            <a:r>
              <a:rPr lang="ru-RU" sz="2800" b="1" dirty="0" smtClean="0">
                <a:solidFill>
                  <a:schemeClr val="tx1">
                    <a:lumMod val="75000"/>
                    <a:lumOff val="25000"/>
                  </a:schemeClr>
                </a:solidFill>
              </a:rPr>
              <a:t>., доцент кафедры социально-педагогических измерений </a:t>
            </a:r>
            <a:r>
              <a:rPr lang="ru-RU" sz="2800" b="1" dirty="0" err="1" smtClean="0">
                <a:solidFill>
                  <a:schemeClr val="tx1">
                    <a:lumMod val="75000"/>
                    <a:lumOff val="25000"/>
                  </a:schemeClr>
                </a:solidFill>
              </a:rPr>
              <a:t>СПбАППО</a:t>
            </a:r>
            <a:endParaRPr lang="ru-RU" sz="2800" b="1" dirty="0">
              <a:solidFill>
                <a:schemeClr val="tx1">
                  <a:lumMod val="75000"/>
                  <a:lumOff val="25000"/>
                </a:schemeClr>
              </a:solidFill>
            </a:endParaRPr>
          </a:p>
        </p:txBody>
      </p:sp>
      <p:pic>
        <p:nvPicPr>
          <p:cNvPr id="4" name="Рисунок 3"/>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991544" y="548681"/>
            <a:ext cx="1619250" cy="1533525"/>
          </a:xfrm>
          <a:prstGeom prst="rect">
            <a:avLst/>
          </a:prstGeom>
          <a:noFill/>
        </p:spPr>
      </p:pic>
      <p:graphicFrame>
        <p:nvGraphicFramePr>
          <p:cNvPr id="5" name="Таблица 4"/>
          <p:cNvGraphicFramePr>
            <a:graphicFrameLocks noGrp="1"/>
          </p:cNvGraphicFramePr>
          <p:nvPr>
            <p:extLst/>
          </p:nvPr>
        </p:nvGraphicFramePr>
        <p:xfrm>
          <a:off x="1847528" y="355322"/>
          <a:ext cx="8640960" cy="1728192"/>
        </p:xfrm>
        <a:graphic>
          <a:graphicData uri="http://schemas.openxmlformats.org/drawingml/2006/table">
            <a:tbl>
              <a:tblPr firstRow="1" bandRow="1">
                <a:tableStyleId>{5C22544A-7EE6-4342-B048-85BDC9FD1C3A}</a:tableStyleId>
              </a:tblPr>
              <a:tblGrid>
                <a:gridCol w="2232248"/>
                <a:gridCol w="6408712"/>
              </a:tblGrid>
              <a:tr h="1728192">
                <a:tc>
                  <a:txBody>
                    <a:bodyPr/>
                    <a:lstStyle/>
                    <a:p>
                      <a:endParaRPr lang="en-US" dirty="0" smtClean="0"/>
                    </a:p>
                    <a:p>
                      <a:endParaRPr lang="ru-RU"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Районный семинар «Внутренняя система оценки качества образования: от циклограммы мониторингов до принятия управленческих решений»</a:t>
                      </a:r>
                    </a:p>
                    <a:p>
                      <a:pPr algn="ctr"/>
                      <a:endParaRPr lang="ru-RU" dirty="0">
                        <a:solidFill>
                          <a:schemeClr val="tx1"/>
                        </a:solidFill>
                      </a:endParaRPr>
                    </a:p>
                  </a:txBody>
                  <a:tcPr>
                    <a:noFill/>
                  </a:tcPr>
                </a:tc>
              </a:tr>
            </a:tbl>
          </a:graphicData>
        </a:graphic>
      </p:graphicFrame>
      <p:pic>
        <p:nvPicPr>
          <p:cNvPr id="4098" name="Picture 2" descr="C:\Users\market\Documents\ВИДЕОПРЕЗ\вводный слайд\sch2.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8521" y="3897263"/>
            <a:ext cx="5936367" cy="1485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276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634501423"/>
              </p:ext>
            </p:extLst>
          </p:nvPr>
        </p:nvGraphicFramePr>
        <p:xfrm>
          <a:off x="1775520" y="260648"/>
          <a:ext cx="864096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3750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3234108"/>
              </p:ext>
            </p:extLst>
          </p:nvPr>
        </p:nvGraphicFramePr>
        <p:xfrm>
          <a:off x="2063552" y="332656"/>
          <a:ext cx="835292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3376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55068518"/>
              </p:ext>
            </p:extLst>
          </p:nvPr>
        </p:nvGraphicFramePr>
        <p:xfrm>
          <a:off x="560232" y="742929"/>
          <a:ext cx="9865217" cy="5567612"/>
        </p:xfrm>
        <a:graphic>
          <a:graphicData uri="http://schemas.openxmlformats.org/drawingml/2006/table">
            <a:tbl>
              <a:tblPr firstRow="1" firstCol="1" bandRow="1">
                <a:tableStyleId>{5C22544A-7EE6-4342-B048-85BDC9FD1C3A}</a:tableStyleId>
              </a:tblPr>
              <a:tblGrid>
                <a:gridCol w="2803497"/>
                <a:gridCol w="3153934"/>
                <a:gridCol w="1694240"/>
                <a:gridCol w="2213546"/>
              </a:tblGrid>
              <a:tr h="446060">
                <a:tc>
                  <a:txBody>
                    <a:bodyPr/>
                    <a:lstStyle/>
                    <a:p>
                      <a:pPr algn="ctr">
                        <a:lnSpc>
                          <a:spcPct val="115000"/>
                        </a:lnSpc>
                        <a:spcBef>
                          <a:spcPts val="600"/>
                        </a:spcBef>
                        <a:spcAft>
                          <a:spcPts val="0"/>
                        </a:spcAft>
                      </a:pPr>
                      <a:r>
                        <a:rPr lang="ru-RU" sz="2000" dirty="0">
                          <a:solidFill>
                            <a:srgbClr val="002060"/>
                          </a:solidFill>
                          <a:effectLst/>
                          <a:latin typeface="+mn-lt"/>
                          <a:cs typeface="Times New Roman" pitchFamily="18" charset="0"/>
                        </a:rPr>
                        <a:t>Направления оценки качества</a:t>
                      </a:r>
                      <a:endParaRPr lang="ru-RU" sz="2000" dirty="0">
                        <a:solidFill>
                          <a:srgbClr val="002060"/>
                        </a:solidFill>
                        <a:effectLst/>
                        <a:latin typeface="+mn-lt"/>
                        <a:ea typeface="Calibri"/>
                        <a:cs typeface="Times New Roman" pitchFamily="18" charset="0"/>
                      </a:endParaRPr>
                    </a:p>
                  </a:txBody>
                  <a:tcPr marL="42176" marR="42176" marT="0" marB="0" anchor="ctr">
                    <a:solidFill>
                      <a:schemeClr val="accent1">
                        <a:lumMod val="60000"/>
                        <a:lumOff val="40000"/>
                      </a:schemeClr>
                    </a:solidFill>
                  </a:tcPr>
                </a:tc>
                <a:tc>
                  <a:txBody>
                    <a:bodyPr/>
                    <a:lstStyle/>
                    <a:p>
                      <a:pPr algn="ctr">
                        <a:lnSpc>
                          <a:spcPct val="115000"/>
                        </a:lnSpc>
                        <a:spcBef>
                          <a:spcPts val="600"/>
                        </a:spcBef>
                        <a:spcAft>
                          <a:spcPts val="0"/>
                        </a:spcAft>
                      </a:pPr>
                      <a:r>
                        <a:rPr lang="ru-RU" sz="2000" dirty="0">
                          <a:solidFill>
                            <a:srgbClr val="002060"/>
                          </a:solidFill>
                          <a:effectLst/>
                          <a:latin typeface="+mn-lt"/>
                          <a:cs typeface="Times New Roman" pitchFamily="18" charset="0"/>
                        </a:rPr>
                        <a:t>Объекты оценки качества</a:t>
                      </a:r>
                      <a:endParaRPr lang="ru-RU" sz="2000" dirty="0">
                        <a:solidFill>
                          <a:srgbClr val="002060"/>
                        </a:solidFill>
                        <a:effectLst/>
                        <a:latin typeface="+mn-lt"/>
                        <a:ea typeface="Calibri"/>
                        <a:cs typeface="Times New Roman" pitchFamily="18" charset="0"/>
                      </a:endParaRPr>
                    </a:p>
                  </a:txBody>
                  <a:tcPr marL="42176" marR="42176" marT="0" marB="0" anchor="ctr">
                    <a:solidFill>
                      <a:schemeClr val="accent1">
                        <a:lumMod val="60000"/>
                        <a:lumOff val="40000"/>
                      </a:schemeClr>
                    </a:solidFill>
                  </a:tcPr>
                </a:tc>
                <a:tc>
                  <a:txBody>
                    <a:bodyPr/>
                    <a:lstStyle/>
                    <a:p>
                      <a:pPr algn="ctr">
                        <a:lnSpc>
                          <a:spcPct val="115000"/>
                        </a:lnSpc>
                        <a:spcBef>
                          <a:spcPts val="600"/>
                        </a:spcBef>
                        <a:spcAft>
                          <a:spcPts val="0"/>
                        </a:spcAft>
                      </a:pPr>
                      <a:r>
                        <a:rPr lang="ru-RU" sz="2000" dirty="0" smtClean="0">
                          <a:solidFill>
                            <a:srgbClr val="002060"/>
                          </a:solidFill>
                          <a:effectLst/>
                          <a:latin typeface="+mn-lt"/>
                          <a:ea typeface="Calibri"/>
                          <a:cs typeface="Times New Roman" pitchFamily="18" charset="0"/>
                        </a:rPr>
                        <a:t>Показатели</a:t>
                      </a:r>
                      <a:endParaRPr lang="ru-RU" sz="2000" dirty="0">
                        <a:solidFill>
                          <a:srgbClr val="002060"/>
                        </a:solidFill>
                        <a:effectLst/>
                        <a:latin typeface="+mn-lt"/>
                        <a:ea typeface="Calibri"/>
                        <a:cs typeface="Times New Roman" pitchFamily="18" charset="0"/>
                      </a:endParaRPr>
                    </a:p>
                  </a:txBody>
                  <a:tcPr marL="42176" marR="42176" marT="0" marB="0" anchor="ctr">
                    <a:solidFill>
                      <a:schemeClr val="accent1">
                        <a:lumMod val="60000"/>
                        <a:lumOff val="40000"/>
                      </a:schemeClr>
                    </a:solidFill>
                  </a:tcPr>
                </a:tc>
                <a:tc>
                  <a:txBody>
                    <a:bodyPr/>
                    <a:lstStyle/>
                    <a:p>
                      <a:pPr algn="ctr">
                        <a:lnSpc>
                          <a:spcPct val="115000"/>
                        </a:lnSpc>
                        <a:spcBef>
                          <a:spcPts val="600"/>
                        </a:spcBef>
                        <a:spcAft>
                          <a:spcPts val="0"/>
                        </a:spcAft>
                      </a:pPr>
                      <a:r>
                        <a:rPr lang="ru-RU" sz="2000" dirty="0" smtClean="0">
                          <a:solidFill>
                            <a:srgbClr val="002060"/>
                          </a:solidFill>
                          <a:effectLst/>
                          <a:latin typeface="+mn-lt"/>
                          <a:ea typeface="Calibri"/>
                          <a:cs typeface="Times New Roman" pitchFamily="18" charset="0"/>
                        </a:rPr>
                        <a:t>Мониторинги</a:t>
                      </a:r>
                      <a:endParaRPr lang="ru-RU" sz="2000" dirty="0">
                        <a:solidFill>
                          <a:srgbClr val="002060"/>
                        </a:solidFill>
                        <a:effectLst/>
                        <a:latin typeface="+mn-lt"/>
                        <a:ea typeface="Calibri"/>
                        <a:cs typeface="Times New Roman" pitchFamily="18" charset="0"/>
                      </a:endParaRPr>
                    </a:p>
                  </a:txBody>
                  <a:tcPr marL="42176" marR="42176" marT="0" marB="0" anchor="ctr">
                    <a:solidFill>
                      <a:schemeClr val="accent1">
                        <a:lumMod val="60000"/>
                        <a:lumOff val="40000"/>
                      </a:schemeClr>
                    </a:solidFill>
                  </a:tcPr>
                </a:tc>
              </a:tr>
              <a:tr h="363467">
                <a:tc rowSpan="3">
                  <a:txBody>
                    <a:bodyPr/>
                    <a:lstStyle/>
                    <a:p>
                      <a:pPr algn="l">
                        <a:lnSpc>
                          <a:spcPct val="115000"/>
                        </a:lnSpc>
                        <a:spcBef>
                          <a:spcPts val="600"/>
                        </a:spcBef>
                        <a:spcAft>
                          <a:spcPts val="0"/>
                        </a:spcAft>
                      </a:pPr>
                      <a:r>
                        <a:rPr lang="ru-RU" sz="2000" dirty="0" smtClean="0">
                          <a:solidFill>
                            <a:srgbClr val="002060"/>
                          </a:solidFill>
                          <a:effectLst/>
                          <a:latin typeface="+mn-lt"/>
                          <a:cs typeface="Times New Roman" pitchFamily="18" charset="0"/>
                        </a:rPr>
                        <a:t>Качество</a:t>
                      </a:r>
                      <a:r>
                        <a:rPr lang="ru-RU" sz="2000" baseline="0" dirty="0" smtClean="0">
                          <a:solidFill>
                            <a:srgbClr val="002060"/>
                          </a:solidFill>
                          <a:effectLst/>
                          <a:latin typeface="+mn-lt"/>
                          <a:cs typeface="Times New Roman" pitchFamily="18" charset="0"/>
                        </a:rPr>
                        <a:t> общего образования</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rowSpan="3">
                  <a:txBody>
                    <a:bodyPr/>
                    <a:lstStyle/>
                    <a:p>
                      <a:pPr marL="342900" lvl="0" indent="-342900">
                        <a:lnSpc>
                          <a:spcPct val="115000"/>
                        </a:lnSpc>
                        <a:spcBef>
                          <a:spcPts val="300"/>
                        </a:spcBef>
                        <a:spcAft>
                          <a:spcPts val="0"/>
                        </a:spcAft>
                        <a:buFont typeface="Symbol"/>
                        <a:buChar char=""/>
                      </a:pPr>
                      <a:r>
                        <a:rPr lang="ru-RU" sz="1400" dirty="0" smtClean="0">
                          <a:effectLst/>
                          <a:latin typeface="Times New Roman" pitchFamily="18" charset="0"/>
                          <a:cs typeface="Times New Roman" pitchFamily="18" charset="0"/>
                        </a:rPr>
                        <a:t>Качество результатов образовательной</a:t>
                      </a:r>
                      <a:r>
                        <a:rPr lang="ru-RU" sz="1400" baseline="0" dirty="0" smtClean="0">
                          <a:effectLst/>
                          <a:latin typeface="Times New Roman" pitchFamily="18" charset="0"/>
                          <a:cs typeface="Times New Roman" pitchFamily="18" charset="0"/>
                        </a:rPr>
                        <a:t> деятельности</a:t>
                      </a:r>
                      <a:endParaRPr lang="ru-RU" sz="1400" dirty="0">
                        <a:effectLst/>
                        <a:latin typeface="Times New Roman" pitchFamily="18" charset="0"/>
                        <a:cs typeface="Times New Roman" pitchFamily="18" charset="0"/>
                      </a:endParaRPr>
                    </a:p>
                    <a:p>
                      <a:pPr marL="342900" lvl="0" indent="-342900">
                        <a:lnSpc>
                          <a:spcPct val="115000"/>
                        </a:lnSpc>
                        <a:spcBef>
                          <a:spcPts val="600"/>
                        </a:spcBef>
                        <a:spcAft>
                          <a:spcPts val="0"/>
                        </a:spcAft>
                        <a:buFont typeface="Symbol"/>
                        <a:buChar char=""/>
                      </a:pPr>
                      <a:r>
                        <a:rPr lang="ru-RU" sz="1400" dirty="0">
                          <a:effectLst/>
                          <a:latin typeface="Times New Roman" pitchFamily="18" charset="0"/>
                          <a:cs typeface="Times New Roman" pitchFamily="18" charset="0"/>
                        </a:rPr>
                        <a:t>качество организации образовательного процесса;</a:t>
                      </a:r>
                    </a:p>
                    <a:p>
                      <a:pPr marL="342900" lvl="0" indent="-342900">
                        <a:lnSpc>
                          <a:spcPct val="115000"/>
                        </a:lnSpc>
                        <a:spcBef>
                          <a:spcPts val="600"/>
                        </a:spcBef>
                        <a:spcAft>
                          <a:spcPts val="0"/>
                        </a:spcAft>
                        <a:buFont typeface="Symbol"/>
                        <a:buChar char=""/>
                      </a:pPr>
                      <a:r>
                        <a:rPr lang="ru-RU" sz="1400" dirty="0" smtClean="0">
                          <a:effectLst/>
                          <a:latin typeface="Times New Roman" pitchFamily="18" charset="0"/>
                          <a:cs typeface="Times New Roman" pitchFamily="18" charset="0"/>
                        </a:rPr>
                        <a:t>Качество условий</a:t>
                      </a:r>
                      <a:endParaRPr lang="ru-RU" sz="1400" dirty="0">
                        <a:effectLst/>
                        <a:latin typeface="Times New Roman" pitchFamily="18" charset="0"/>
                        <a:ea typeface="Calibri"/>
                        <a:cs typeface="Times New Roman" pitchFamily="18" charset="0"/>
                      </a:endParaRPr>
                    </a:p>
                  </a:txBody>
                  <a:tcPr marL="42176" marR="42176" marT="0" marB="0"/>
                </a:tc>
                <a:tc>
                  <a:txBody>
                    <a:bodyPr/>
                    <a:lstStyle/>
                    <a:p>
                      <a:pPr marL="342900" lvl="0" indent="-342900">
                        <a:lnSpc>
                          <a:spcPct val="115000"/>
                        </a:lnSpc>
                        <a:spcBef>
                          <a:spcPts val="600"/>
                        </a:spcBef>
                        <a:spcAft>
                          <a:spcPts val="0"/>
                        </a:spcAft>
                        <a:buFont typeface="Symbol"/>
                        <a:buChar char=""/>
                      </a:pPr>
                      <a:r>
                        <a:rPr lang="ru-RU" sz="1050" dirty="0" smtClean="0">
                          <a:effectLst/>
                          <a:latin typeface="Times New Roman" pitchFamily="18" charset="0"/>
                          <a:ea typeface="Calibri"/>
                          <a:cs typeface="Times New Roman" pitchFamily="18" charset="0"/>
                        </a:rPr>
                        <a:t>……………..</a:t>
                      </a:r>
                      <a:endParaRPr lang="ru-RU" sz="1050" dirty="0">
                        <a:effectLst/>
                        <a:latin typeface="Times New Roman" pitchFamily="18" charset="0"/>
                        <a:ea typeface="Calibri"/>
                        <a:cs typeface="Times New Roman" pitchFamily="18" charset="0"/>
                      </a:endParaRPr>
                    </a:p>
                  </a:txBody>
                  <a:tcPr marL="42176" marR="42176" marT="0" marB="0"/>
                </a:tc>
                <a:tc rowSpan="3">
                  <a:txBody>
                    <a:bodyPr/>
                    <a:lstStyle/>
                    <a:p>
                      <a:pPr marL="342900" lvl="0" indent="-342900">
                        <a:lnSpc>
                          <a:spcPct val="115000"/>
                        </a:lnSpc>
                        <a:spcBef>
                          <a:spcPts val="600"/>
                        </a:spcBef>
                        <a:spcAft>
                          <a:spcPts val="0"/>
                        </a:spcAft>
                        <a:buFont typeface="Symbol"/>
                        <a:buChar char=""/>
                      </a:pPr>
                      <a:r>
                        <a:rPr lang="ru-RU" sz="1200" kern="50" dirty="0" smtClean="0">
                          <a:solidFill>
                            <a:srgbClr val="000000"/>
                          </a:solidFill>
                          <a:effectLst/>
                          <a:latin typeface="Times New Roman" panose="02020603050405020304" pitchFamily="18" charset="0"/>
                          <a:ea typeface="SimSun" panose="02010600030101010101" pitchFamily="2" charset="-122"/>
                        </a:rPr>
                        <a:t>Мониторинговые исследования качества знаний обучающихся 4 класса по русскому языку, математике и литературному чтению</a:t>
                      </a:r>
                      <a:endParaRPr lang="en-US" sz="1200" kern="50" dirty="0" smtClean="0">
                        <a:solidFill>
                          <a:srgbClr val="000000"/>
                        </a:solidFill>
                        <a:effectLst/>
                        <a:latin typeface="Times New Roman" panose="02020603050405020304" pitchFamily="18" charset="0"/>
                        <a:ea typeface="SimSun" panose="02010600030101010101" pitchFamily="2" charset="-122"/>
                      </a:endParaRPr>
                    </a:p>
                  </a:txBody>
                  <a:tcPr marL="42176" marR="42176" marT="0" marB="0"/>
                </a:tc>
              </a:tr>
              <a:tr h="363467">
                <a:tc vMerge="1">
                  <a:txBody>
                    <a:bodyPr/>
                    <a:lstStyle/>
                    <a:p>
                      <a:endParaRPr lang="ru-RU"/>
                    </a:p>
                  </a:txBody>
                  <a:tcPr/>
                </a:tc>
                <a:tc vMerge="1">
                  <a:txBody>
                    <a:bodyPr/>
                    <a:lstStyle/>
                    <a:p>
                      <a:endParaRPr lang="ru-RU"/>
                    </a:p>
                  </a:txBody>
                  <a:tcPr/>
                </a:tc>
                <a:tc>
                  <a:txBody>
                    <a:bodyPr/>
                    <a:lstStyle/>
                    <a:p>
                      <a:pPr marL="342900" lvl="0" indent="-342900">
                        <a:lnSpc>
                          <a:spcPct val="115000"/>
                        </a:lnSpc>
                        <a:spcBef>
                          <a:spcPts val="600"/>
                        </a:spcBef>
                        <a:spcAft>
                          <a:spcPts val="0"/>
                        </a:spcAft>
                        <a:buFont typeface="Symbol"/>
                        <a:buChar char=""/>
                      </a:pPr>
                      <a:r>
                        <a:rPr lang="ru-RU" sz="1050" dirty="0" smtClean="0">
                          <a:effectLst/>
                          <a:latin typeface="Times New Roman" pitchFamily="18" charset="0"/>
                          <a:ea typeface="Calibri"/>
                          <a:cs typeface="Times New Roman" pitchFamily="18" charset="0"/>
                        </a:rPr>
                        <a:t>…………..</a:t>
                      </a:r>
                      <a:endParaRPr lang="ru-RU" sz="1050" dirty="0">
                        <a:effectLst/>
                        <a:latin typeface="Times New Roman" pitchFamily="18" charset="0"/>
                        <a:ea typeface="Calibri"/>
                        <a:cs typeface="Times New Roman" pitchFamily="18" charset="0"/>
                      </a:endParaRPr>
                    </a:p>
                  </a:txBody>
                  <a:tcPr marL="42176" marR="42176" marT="0" marB="0"/>
                </a:tc>
                <a:tc vMerge="1">
                  <a:txBody>
                    <a:bodyPr/>
                    <a:lstStyle/>
                    <a:p>
                      <a:endParaRPr lang="ru-RU"/>
                    </a:p>
                  </a:txBody>
                  <a:tcPr/>
                </a:tc>
              </a:tr>
              <a:tr h="1015056">
                <a:tc vMerge="1">
                  <a:txBody>
                    <a:bodyPr/>
                    <a:lstStyle/>
                    <a:p>
                      <a:endParaRPr lang="ru-RU"/>
                    </a:p>
                  </a:txBody>
                  <a:tcPr/>
                </a:tc>
                <a:tc vMerge="1">
                  <a:txBody>
                    <a:bodyPr/>
                    <a:lstStyle/>
                    <a:p>
                      <a:endParaRPr lang="ru-RU"/>
                    </a:p>
                  </a:txBody>
                  <a:tcPr/>
                </a:tc>
                <a:tc>
                  <a:txBody>
                    <a:bodyPr/>
                    <a:lstStyle/>
                    <a:p>
                      <a:pPr marL="342900" lvl="0" indent="-342900">
                        <a:lnSpc>
                          <a:spcPct val="115000"/>
                        </a:lnSpc>
                        <a:spcBef>
                          <a:spcPts val="600"/>
                        </a:spcBef>
                        <a:spcAft>
                          <a:spcPts val="0"/>
                        </a:spcAft>
                        <a:buFont typeface="Symbol"/>
                        <a:buChar char=""/>
                      </a:pPr>
                      <a:r>
                        <a:rPr lang="ru-RU" sz="1050" dirty="0" smtClean="0">
                          <a:effectLst/>
                          <a:latin typeface="Times New Roman" pitchFamily="18" charset="0"/>
                          <a:ea typeface="Calibri"/>
                          <a:cs typeface="Times New Roman" pitchFamily="18" charset="0"/>
                        </a:rPr>
                        <a:t>…………….</a:t>
                      </a:r>
                      <a:endParaRPr lang="ru-RU" sz="1050" dirty="0">
                        <a:effectLst/>
                        <a:latin typeface="Times New Roman" pitchFamily="18" charset="0"/>
                        <a:ea typeface="Calibri"/>
                        <a:cs typeface="Times New Roman" pitchFamily="18" charset="0"/>
                      </a:endParaRPr>
                    </a:p>
                  </a:txBody>
                  <a:tcPr marL="42176" marR="42176" marT="0" marB="0"/>
                </a:tc>
                <a:tc vMerge="1">
                  <a:txBody>
                    <a:bodyPr/>
                    <a:lstStyle/>
                    <a:p>
                      <a:endParaRPr lang="ru-RU"/>
                    </a:p>
                  </a:txBody>
                  <a:tcPr/>
                </a:tc>
              </a:tr>
              <a:tr h="377069">
                <a:tc rowSpan="2">
                  <a:txBody>
                    <a:bodyPr/>
                    <a:lstStyle/>
                    <a:p>
                      <a:pPr algn="just">
                        <a:lnSpc>
                          <a:spcPct val="115000"/>
                        </a:lnSpc>
                        <a:spcBef>
                          <a:spcPts val="600"/>
                        </a:spcBef>
                        <a:spcAft>
                          <a:spcPts val="0"/>
                        </a:spcAft>
                      </a:pPr>
                      <a:r>
                        <a:rPr lang="ru-RU" sz="2000" dirty="0">
                          <a:solidFill>
                            <a:srgbClr val="002060"/>
                          </a:solidFill>
                          <a:effectLst/>
                          <a:latin typeface="+mn-lt"/>
                          <a:cs typeface="Times New Roman" pitchFamily="18" charset="0"/>
                        </a:rPr>
                        <a:t>Качество профессиональной деятельности</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rowSpan="2">
                  <a:txBody>
                    <a:bodyPr/>
                    <a:lstStyle/>
                    <a:p>
                      <a:pPr marL="342900" lvl="0" indent="-342900" algn="just">
                        <a:lnSpc>
                          <a:spcPct val="115000"/>
                        </a:lnSpc>
                        <a:spcBef>
                          <a:spcPts val="300"/>
                        </a:spcBef>
                        <a:spcAft>
                          <a:spcPts val="0"/>
                        </a:spcAft>
                        <a:buFont typeface="Symbol"/>
                        <a:buChar char=""/>
                      </a:pPr>
                      <a:r>
                        <a:rPr lang="ru-RU" sz="1400" dirty="0">
                          <a:effectLst/>
                          <a:latin typeface="Times New Roman" pitchFamily="18" charset="0"/>
                          <a:cs typeface="Times New Roman" pitchFamily="18" charset="0"/>
                        </a:rPr>
                        <a:t>профессиональная компетентность педагогов, их деятельность по обеспечению требуемого качества результатов образования;</a:t>
                      </a:r>
                    </a:p>
                    <a:p>
                      <a:pPr marL="342900" lvl="0" indent="-342900" algn="just">
                        <a:lnSpc>
                          <a:spcPct val="115000"/>
                        </a:lnSpc>
                        <a:spcBef>
                          <a:spcPts val="600"/>
                        </a:spcBef>
                        <a:spcAft>
                          <a:spcPts val="0"/>
                        </a:spcAft>
                        <a:buFont typeface="Symbol"/>
                        <a:buChar char=""/>
                      </a:pPr>
                      <a:r>
                        <a:rPr lang="ru-RU" sz="1400" dirty="0">
                          <a:effectLst/>
                          <a:latin typeface="Times New Roman" pitchFamily="18" charset="0"/>
                          <a:cs typeface="Times New Roman" pitchFamily="18" charset="0"/>
                        </a:rPr>
                        <a:t>инновационная деятельность</a:t>
                      </a:r>
                      <a:endParaRPr lang="ru-RU" sz="1400" dirty="0">
                        <a:effectLst/>
                        <a:latin typeface="Times New Roman" pitchFamily="18" charset="0"/>
                        <a:ea typeface="Calibri"/>
                        <a:cs typeface="Times New Roman" pitchFamily="18" charset="0"/>
                      </a:endParaRPr>
                    </a:p>
                  </a:txBody>
                  <a:tcPr marL="42176" marR="42176" marT="0" marB="0"/>
                </a:tc>
                <a:tc>
                  <a:txBody>
                    <a:bodyPr/>
                    <a:lstStyle/>
                    <a:p>
                      <a:pPr marL="342900" lvl="0" indent="-342900" algn="just">
                        <a:lnSpc>
                          <a:spcPct val="115000"/>
                        </a:lnSpc>
                        <a:spcBef>
                          <a:spcPts val="600"/>
                        </a:spcBef>
                        <a:spcAft>
                          <a:spcPts val="0"/>
                        </a:spcAft>
                        <a:buFont typeface="Symbol"/>
                        <a:buChar char=""/>
                      </a:pPr>
                      <a:r>
                        <a:rPr lang="ru-RU" sz="1050" dirty="0" smtClean="0">
                          <a:effectLst/>
                          <a:latin typeface="Times New Roman" pitchFamily="18" charset="0"/>
                          <a:ea typeface="Calibri"/>
                          <a:cs typeface="Times New Roman" pitchFamily="18" charset="0"/>
                        </a:rPr>
                        <a:t>………………</a:t>
                      </a:r>
                      <a:endParaRPr lang="ru-RU" sz="1050" dirty="0">
                        <a:effectLst/>
                        <a:latin typeface="Times New Roman" pitchFamily="18" charset="0"/>
                        <a:ea typeface="Calibri"/>
                        <a:cs typeface="Times New Roman" pitchFamily="18" charset="0"/>
                      </a:endParaRPr>
                    </a:p>
                  </a:txBody>
                  <a:tcPr marL="42176" marR="42176" marT="0" marB="0"/>
                </a:tc>
                <a:tc rowSpan="2">
                  <a:txBody>
                    <a:bodyPr/>
                    <a:lstStyle/>
                    <a:p>
                      <a:pPr marL="342900" lvl="0" indent="-342900" algn="just">
                        <a:lnSpc>
                          <a:spcPct val="115000"/>
                        </a:lnSpc>
                        <a:spcBef>
                          <a:spcPts val="600"/>
                        </a:spcBef>
                        <a:spcAft>
                          <a:spcPts val="0"/>
                        </a:spcAft>
                        <a:buFont typeface="Symbol"/>
                        <a:buChar char=""/>
                      </a:pPr>
                      <a:endParaRPr lang="ru-RU" sz="1050" dirty="0">
                        <a:effectLst/>
                        <a:latin typeface="Times New Roman" pitchFamily="18" charset="0"/>
                        <a:ea typeface="Calibri"/>
                        <a:cs typeface="Times New Roman" pitchFamily="18" charset="0"/>
                      </a:endParaRPr>
                    </a:p>
                  </a:txBody>
                  <a:tcPr marL="42176" marR="42176" marT="0" marB="0"/>
                </a:tc>
              </a:tr>
              <a:tr h="528557">
                <a:tc vMerge="1">
                  <a:txBody>
                    <a:bodyPr/>
                    <a:lstStyle/>
                    <a:p>
                      <a:endParaRPr lang="ru-RU"/>
                    </a:p>
                  </a:txBody>
                  <a:tcPr/>
                </a:tc>
                <a:tc vMerge="1">
                  <a:txBody>
                    <a:bodyPr/>
                    <a:lstStyle/>
                    <a:p>
                      <a:endParaRPr lang="ru-RU"/>
                    </a:p>
                  </a:txBody>
                  <a:tcPr/>
                </a:tc>
                <a:tc>
                  <a:txBody>
                    <a:bodyPr/>
                    <a:lstStyle/>
                    <a:p>
                      <a:pPr marL="342900" lvl="0" indent="-342900" algn="just">
                        <a:lnSpc>
                          <a:spcPct val="115000"/>
                        </a:lnSpc>
                        <a:spcBef>
                          <a:spcPts val="600"/>
                        </a:spcBef>
                        <a:spcAft>
                          <a:spcPts val="0"/>
                        </a:spcAft>
                        <a:buFont typeface="Symbol"/>
                        <a:buChar char=""/>
                      </a:pPr>
                      <a:r>
                        <a:rPr lang="ru-RU" sz="1050" dirty="0" smtClean="0">
                          <a:effectLst/>
                          <a:latin typeface="Times New Roman" pitchFamily="18" charset="0"/>
                          <a:ea typeface="Calibri"/>
                          <a:cs typeface="Times New Roman" pitchFamily="18" charset="0"/>
                        </a:rPr>
                        <a:t>……………</a:t>
                      </a:r>
                      <a:endParaRPr lang="ru-RU" sz="1050" dirty="0">
                        <a:effectLst/>
                        <a:latin typeface="Times New Roman" pitchFamily="18" charset="0"/>
                        <a:ea typeface="Calibri"/>
                        <a:cs typeface="Times New Roman" pitchFamily="18" charset="0"/>
                      </a:endParaRPr>
                    </a:p>
                  </a:txBody>
                  <a:tcPr marL="42176" marR="42176" marT="0" marB="0"/>
                </a:tc>
                <a:tc vMerge="1">
                  <a:txBody>
                    <a:bodyPr/>
                    <a:lstStyle/>
                    <a:p>
                      <a:endParaRPr lang="ru-RU"/>
                    </a:p>
                  </a:txBody>
                  <a:tcPr/>
                </a:tc>
              </a:tr>
              <a:tr h="716589">
                <a:tc>
                  <a:txBody>
                    <a:bodyPr/>
                    <a:lstStyle/>
                    <a:p>
                      <a:pPr algn="just">
                        <a:lnSpc>
                          <a:spcPct val="115000"/>
                        </a:lnSpc>
                        <a:spcBef>
                          <a:spcPts val="600"/>
                        </a:spcBef>
                        <a:spcAft>
                          <a:spcPts val="0"/>
                        </a:spcAft>
                      </a:pPr>
                      <a:r>
                        <a:rPr lang="ru-RU" sz="2000" dirty="0">
                          <a:solidFill>
                            <a:srgbClr val="002060"/>
                          </a:solidFill>
                          <a:effectLst/>
                          <a:latin typeface="+mn-lt"/>
                          <a:cs typeface="Times New Roman" pitchFamily="18" charset="0"/>
                        </a:rPr>
                        <a:t>Качество воспитательной работы</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marL="342900" lvl="0" indent="-342900" algn="just">
                        <a:lnSpc>
                          <a:spcPct val="115000"/>
                        </a:lnSpc>
                        <a:spcBef>
                          <a:spcPts val="300"/>
                        </a:spcBef>
                        <a:spcAft>
                          <a:spcPts val="0"/>
                        </a:spcAft>
                        <a:buFont typeface="Symbol"/>
                        <a:buChar char=""/>
                      </a:pPr>
                      <a:r>
                        <a:rPr lang="ru-RU" sz="1400" dirty="0">
                          <a:effectLst/>
                          <a:latin typeface="Times New Roman" pitchFamily="18" charset="0"/>
                          <a:cs typeface="Times New Roman" pitchFamily="18" charset="0"/>
                        </a:rPr>
                        <a:t>воспитательная работа;</a:t>
                      </a:r>
                    </a:p>
                    <a:p>
                      <a:pPr algn="just">
                        <a:lnSpc>
                          <a:spcPct val="115000"/>
                        </a:lnSpc>
                        <a:spcBef>
                          <a:spcPts val="300"/>
                        </a:spcBef>
                        <a:spcAft>
                          <a:spcPts val="0"/>
                        </a:spcAft>
                      </a:pPr>
                      <a:r>
                        <a:rPr lang="ru-RU" sz="1400" kern="50" dirty="0">
                          <a:effectLst/>
                          <a:latin typeface="Times New Roman" pitchFamily="18" charset="0"/>
                          <a:cs typeface="Times New Roman" pitchFamily="18" charset="0"/>
                        </a:rPr>
                        <a:t> </a:t>
                      </a:r>
                      <a:endParaRPr lang="ru-RU" sz="1400" dirty="0">
                        <a:effectLst/>
                        <a:latin typeface="Times New Roman" pitchFamily="18" charset="0"/>
                        <a:cs typeface="Times New Roman" pitchFamily="18" charset="0"/>
                      </a:endParaRPr>
                    </a:p>
                    <a:p>
                      <a:pPr algn="just">
                        <a:lnSpc>
                          <a:spcPct val="115000"/>
                        </a:lnSpc>
                        <a:spcBef>
                          <a:spcPts val="600"/>
                        </a:spcBef>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Calibri"/>
                        <a:cs typeface="Times New Roman" pitchFamily="18" charset="0"/>
                      </a:endParaRPr>
                    </a:p>
                  </a:txBody>
                  <a:tcPr marL="42176" marR="42176" marT="0" marB="0"/>
                </a:tc>
                <a:tc>
                  <a:txBody>
                    <a:bodyPr/>
                    <a:lstStyle/>
                    <a:p>
                      <a:pPr algn="just">
                        <a:lnSpc>
                          <a:spcPct val="115000"/>
                        </a:lnSpc>
                        <a:spcBef>
                          <a:spcPts val="600"/>
                        </a:spcBef>
                        <a:spcAft>
                          <a:spcPts val="0"/>
                        </a:spcAft>
                      </a:pPr>
                      <a:endParaRPr lang="ru-RU" sz="1050" dirty="0">
                        <a:effectLst/>
                        <a:latin typeface="Times New Roman" pitchFamily="18" charset="0"/>
                        <a:ea typeface="Calibri"/>
                        <a:cs typeface="Times New Roman" pitchFamily="18" charset="0"/>
                      </a:endParaRPr>
                    </a:p>
                  </a:txBody>
                  <a:tcPr marL="42176" marR="42176" marT="0" marB="0"/>
                </a:tc>
                <a:tc>
                  <a:txBody>
                    <a:bodyPr/>
                    <a:lstStyle/>
                    <a:p>
                      <a:pPr algn="just">
                        <a:lnSpc>
                          <a:spcPct val="115000"/>
                        </a:lnSpc>
                        <a:spcBef>
                          <a:spcPts val="600"/>
                        </a:spcBef>
                        <a:spcAft>
                          <a:spcPts val="0"/>
                        </a:spcAft>
                      </a:pPr>
                      <a:endParaRPr lang="ru-RU" sz="1050" dirty="0">
                        <a:effectLst/>
                        <a:latin typeface="Times New Roman" pitchFamily="18" charset="0"/>
                        <a:ea typeface="Calibri"/>
                        <a:cs typeface="Times New Roman" pitchFamily="18" charset="0"/>
                      </a:endParaRPr>
                    </a:p>
                  </a:txBody>
                  <a:tcPr marL="42176" marR="42176" marT="0" marB="0"/>
                </a:tc>
              </a:tr>
              <a:tr h="669090">
                <a:tc>
                  <a:txBody>
                    <a:bodyPr/>
                    <a:lstStyle/>
                    <a:p>
                      <a:pPr algn="just">
                        <a:lnSpc>
                          <a:spcPct val="115000"/>
                        </a:lnSpc>
                        <a:spcBef>
                          <a:spcPts val="600"/>
                        </a:spcBef>
                        <a:spcAft>
                          <a:spcPts val="0"/>
                        </a:spcAft>
                      </a:pPr>
                      <a:r>
                        <a:rPr lang="ru-RU" sz="2000" dirty="0">
                          <a:solidFill>
                            <a:srgbClr val="002060"/>
                          </a:solidFill>
                          <a:effectLst/>
                          <a:latin typeface="+mn-lt"/>
                          <a:cs typeface="Times New Roman" pitchFamily="18" charset="0"/>
                        </a:rPr>
                        <a:t>Качество </a:t>
                      </a:r>
                      <a:r>
                        <a:rPr lang="ru-RU" sz="2000" dirty="0" err="1">
                          <a:solidFill>
                            <a:srgbClr val="002060"/>
                          </a:solidFill>
                          <a:effectLst/>
                          <a:latin typeface="+mn-lt"/>
                          <a:cs typeface="Times New Roman" pitchFamily="18" charset="0"/>
                        </a:rPr>
                        <a:t>здоровьесберегающей</a:t>
                      </a:r>
                      <a:r>
                        <a:rPr lang="ru-RU" sz="2000" dirty="0">
                          <a:solidFill>
                            <a:srgbClr val="002060"/>
                          </a:solidFill>
                          <a:effectLst/>
                          <a:latin typeface="+mn-lt"/>
                          <a:cs typeface="Times New Roman" pitchFamily="18" charset="0"/>
                        </a:rPr>
                        <a:t> деятельности</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algn="just">
                        <a:lnSpc>
                          <a:spcPct val="115000"/>
                        </a:lnSpc>
                        <a:spcBef>
                          <a:spcPts val="600"/>
                        </a:spcBef>
                        <a:spcAft>
                          <a:spcPts val="0"/>
                        </a:spcAft>
                      </a:pPr>
                      <a:r>
                        <a:rPr lang="ru-RU" sz="1400" dirty="0">
                          <a:effectLst/>
                          <a:latin typeface="Times New Roman" pitchFamily="18" charset="0"/>
                          <a:cs typeface="Times New Roman" pitchFamily="18" charset="0"/>
                        </a:rPr>
                        <a:t>состояние здоровья обучающихся</a:t>
                      </a:r>
                      <a:endParaRPr lang="ru-RU" sz="1400" dirty="0">
                        <a:effectLst/>
                        <a:latin typeface="Times New Roman" pitchFamily="18" charset="0"/>
                        <a:ea typeface="Calibri"/>
                        <a:cs typeface="Times New Roman" pitchFamily="18" charset="0"/>
                      </a:endParaRPr>
                    </a:p>
                  </a:txBody>
                  <a:tcPr marL="42176" marR="42176" marT="0" marB="0"/>
                </a:tc>
                <a:tc>
                  <a:txBody>
                    <a:bodyPr/>
                    <a:lstStyle/>
                    <a:p>
                      <a:pPr algn="just">
                        <a:lnSpc>
                          <a:spcPct val="115000"/>
                        </a:lnSpc>
                        <a:spcBef>
                          <a:spcPts val="600"/>
                        </a:spcBef>
                        <a:spcAft>
                          <a:spcPts val="0"/>
                        </a:spcAft>
                      </a:pPr>
                      <a:endParaRPr lang="ru-RU" sz="1050" dirty="0">
                        <a:effectLst/>
                        <a:latin typeface="Times New Roman" pitchFamily="18" charset="0"/>
                        <a:ea typeface="Calibri"/>
                        <a:cs typeface="Times New Roman" pitchFamily="18" charset="0"/>
                      </a:endParaRPr>
                    </a:p>
                  </a:txBody>
                  <a:tcPr marL="42176" marR="42176" marT="0" marB="0"/>
                </a:tc>
                <a:tc>
                  <a:txBody>
                    <a:bodyPr/>
                    <a:lstStyle/>
                    <a:p>
                      <a:pPr algn="just">
                        <a:lnSpc>
                          <a:spcPct val="115000"/>
                        </a:lnSpc>
                        <a:spcBef>
                          <a:spcPts val="600"/>
                        </a:spcBef>
                        <a:spcAft>
                          <a:spcPts val="0"/>
                        </a:spcAft>
                      </a:pPr>
                      <a:endParaRPr lang="ru-RU" sz="1050" dirty="0">
                        <a:effectLst/>
                        <a:latin typeface="Times New Roman" pitchFamily="18" charset="0"/>
                        <a:ea typeface="Calibri"/>
                        <a:cs typeface="Times New Roman" pitchFamily="18" charset="0"/>
                      </a:endParaRPr>
                    </a:p>
                  </a:txBody>
                  <a:tcPr marL="42176" marR="42176" marT="0" marB="0"/>
                </a:tc>
              </a:tr>
            </a:tbl>
          </a:graphicData>
        </a:graphic>
      </p:graphicFrame>
      <p:sp>
        <p:nvSpPr>
          <p:cNvPr id="2" name="Стрелка вправо 1">
            <a:hlinkClick r:id="rId3" action="ppaction://hlinksldjump"/>
          </p:cNvPr>
          <p:cNvSpPr/>
          <p:nvPr/>
        </p:nvSpPr>
        <p:spPr>
          <a:xfrm flipV="1">
            <a:off x="6915625" y="1473041"/>
            <a:ext cx="9784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Заголовок 3"/>
          <p:cNvSpPr>
            <a:spLocks noGrp="1"/>
          </p:cNvSpPr>
          <p:nvPr>
            <p:ph type="title"/>
          </p:nvPr>
        </p:nvSpPr>
        <p:spPr>
          <a:xfrm>
            <a:off x="1300765" y="120091"/>
            <a:ext cx="9330745" cy="365260"/>
          </a:xfrm>
        </p:spPr>
        <p:txBody>
          <a:bodyPr>
            <a:normAutofit fontScale="90000"/>
          </a:bodyPr>
          <a:lstStyle/>
          <a:p>
            <a:r>
              <a:rPr lang="ru-RU" b="1" dirty="0" smtClean="0"/>
              <a:t/>
            </a:r>
            <a:br>
              <a:rPr lang="ru-RU" b="1" dirty="0" smtClean="0"/>
            </a:br>
            <a:r>
              <a:rPr lang="ru-RU" sz="3200" b="1" dirty="0" smtClean="0">
                <a:solidFill>
                  <a:srgbClr val="002060"/>
                </a:solidFill>
              </a:rPr>
              <a:t>Какие </a:t>
            </a:r>
            <a:r>
              <a:rPr lang="ru-RU" sz="3200" b="1" dirty="0">
                <a:solidFill>
                  <a:srgbClr val="002060"/>
                </a:solidFill>
              </a:rPr>
              <a:t>критерии и показатели используются для ОКО  ?</a:t>
            </a:r>
            <a:br>
              <a:rPr lang="ru-RU" sz="3200" b="1" dirty="0">
                <a:solidFill>
                  <a:srgbClr val="002060"/>
                </a:solidFill>
              </a:rPr>
            </a:br>
            <a:endParaRPr lang="ru-RU" sz="3200" dirty="0">
              <a:solidFill>
                <a:srgbClr val="002060"/>
              </a:solidFill>
            </a:endParaRPr>
          </a:p>
        </p:txBody>
      </p:sp>
    </p:spTree>
    <p:extLst>
      <p:ext uri="{BB962C8B-B14F-4D97-AF65-F5344CB8AC3E}">
        <p14:creationId xmlns:p14="http://schemas.microsoft.com/office/powerpoint/2010/main" val="20138573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Схема 23"/>
          <p:cNvGraphicFramePr/>
          <p:nvPr>
            <p:extLst/>
          </p:nvPr>
        </p:nvGraphicFramePr>
        <p:xfrm>
          <a:off x="1919536" y="404664"/>
          <a:ext cx="8519864" cy="6176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0304" y="404664"/>
            <a:ext cx="4739426" cy="738664"/>
          </a:xfrm>
          <a:prstGeom prst="rect">
            <a:avLst/>
          </a:prstGeom>
          <a:noFill/>
        </p:spPr>
        <p:txBody>
          <a:bodyPr wrap="square" rtlCol="0">
            <a:spAutoFit/>
          </a:bodyPr>
          <a:lstStyle/>
          <a:p>
            <a:r>
              <a:rPr lang="ru-RU" sz="2400" b="1" dirty="0">
                <a:solidFill>
                  <a:srgbClr val="002060"/>
                </a:solidFill>
                <a:cs typeface="Times New Roman" pitchFamily="18" charset="0"/>
              </a:rPr>
              <a:t>Какие мониторинги проводятся  ?</a:t>
            </a:r>
            <a:r>
              <a:rPr lang="ru-RU" b="1" dirty="0">
                <a:solidFill>
                  <a:prstClr val="black"/>
                </a:solidFill>
                <a:cs typeface="Times New Roman" pitchFamily="18" charset="0"/>
              </a:rPr>
              <a:t/>
            </a:r>
            <a:br>
              <a:rPr lang="ru-RU" b="1" dirty="0">
                <a:solidFill>
                  <a:prstClr val="black"/>
                </a:solidFill>
                <a:cs typeface="Times New Roman" pitchFamily="18" charset="0"/>
              </a:rPr>
            </a:br>
            <a:endParaRPr lang="ru-RU" dirty="0">
              <a:solidFill>
                <a:prstClr val="black"/>
              </a:solidFill>
            </a:endParaRPr>
          </a:p>
        </p:txBody>
      </p:sp>
    </p:spTree>
    <p:extLst>
      <p:ext uri="{BB962C8B-B14F-4D97-AF65-F5344CB8AC3E}">
        <p14:creationId xmlns:p14="http://schemas.microsoft.com/office/powerpoint/2010/main" val="11524177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авильный пятиугольник 9"/>
          <p:cNvSpPr/>
          <p:nvPr/>
        </p:nvSpPr>
        <p:spPr>
          <a:xfrm>
            <a:off x="6181104" y="908720"/>
            <a:ext cx="4355976" cy="3168352"/>
          </a:xfrm>
          <a:prstGeom prst="pentagon">
            <a:avLst/>
          </a:prstGeom>
        </p:spPr>
        <p:style>
          <a:lnRef idx="1">
            <a:schemeClr val="accent1"/>
          </a:lnRef>
          <a:fillRef idx="2">
            <a:schemeClr val="accent1"/>
          </a:fillRef>
          <a:effectRef idx="1">
            <a:schemeClr val="accent1"/>
          </a:effectRef>
          <a:fontRef idx="minor">
            <a:schemeClr val="dk1"/>
          </a:fontRef>
        </p:style>
        <p:txBody>
          <a:bodyPr rtlCol="0" anchor="ctr"/>
          <a:lstStyle/>
          <a:p>
            <a:pPr lvl="1" algn="ctr"/>
            <a:r>
              <a:rPr lang="ru-RU" sz="2400" dirty="0">
                <a:solidFill>
                  <a:prstClr val="black"/>
                </a:solidFill>
              </a:rPr>
              <a:t>Организация </a:t>
            </a:r>
            <a:r>
              <a:rPr lang="ru-RU" sz="2400" b="1" dirty="0">
                <a:solidFill>
                  <a:prstClr val="black"/>
                </a:solidFill>
              </a:rPr>
              <a:t>аналитической деятельности </a:t>
            </a:r>
            <a:r>
              <a:rPr lang="ru-RU" sz="2400" dirty="0">
                <a:solidFill>
                  <a:prstClr val="black"/>
                </a:solidFill>
              </a:rPr>
              <a:t>по результатам оценки качества</a:t>
            </a:r>
          </a:p>
          <a:p>
            <a:pPr lvl="1" algn="ctr"/>
            <a:endParaRPr lang="ru-RU" sz="2400" dirty="0">
              <a:solidFill>
                <a:prstClr val="black"/>
              </a:solidFill>
            </a:endParaRPr>
          </a:p>
        </p:txBody>
      </p:sp>
      <p:sp>
        <p:nvSpPr>
          <p:cNvPr id="2" name="Заголовок 1"/>
          <p:cNvSpPr>
            <a:spLocks noGrp="1"/>
          </p:cNvSpPr>
          <p:nvPr>
            <p:ph type="title"/>
          </p:nvPr>
        </p:nvSpPr>
        <p:spPr>
          <a:xfrm>
            <a:off x="2006860" y="21183"/>
            <a:ext cx="8229600" cy="1066800"/>
          </a:xfrm>
        </p:spPr>
        <p:txBody>
          <a:bodyPr>
            <a:normAutofit/>
          </a:bodyPr>
          <a:lstStyle/>
          <a:p>
            <a:pPr>
              <a:defRPr/>
            </a:pPr>
            <a:r>
              <a:rPr lang="ru-RU" sz="4000" b="1" dirty="0" smtClean="0">
                <a:solidFill>
                  <a:srgbClr val="002060"/>
                </a:solidFill>
              </a:rPr>
              <a:t>Насущная проблема</a:t>
            </a:r>
            <a:endParaRPr lang="ru-RU" sz="4000" b="1" dirty="0">
              <a:solidFill>
                <a:srgbClr val="002060"/>
              </a:solidFill>
            </a:endParaRPr>
          </a:p>
        </p:txBody>
      </p:sp>
      <p:pic>
        <p:nvPicPr>
          <p:cNvPr id="4" name="Рисунок 3" descr="resheniepinat.jpg"/>
          <p:cNvPicPr>
            <a:picLocks noChangeAspect="1"/>
          </p:cNvPicPr>
          <p:nvPr/>
        </p:nvPicPr>
        <p:blipFill>
          <a:blip r:embed="rId3" cstate="print"/>
          <a:stretch>
            <a:fillRect/>
          </a:stretch>
        </p:blipFill>
        <p:spPr>
          <a:xfrm>
            <a:off x="1818270" y="1778629"/>
            <a:ext cx="5357850" cy="3576235"/>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Группа 6"/>
          <p:cNvGrpSpPr/>
          <p:nvPr/>
        </p:nvGrpSpPr>
        <p:grpSpPr>
          <a:xfrm>
            <a:off x="5735960" y="3789040"/>
            <a:ext cx="3206160" cy="2867780"/>
            <a:chOff x="6143636" y="2500306"/>
            <a:chExt cx="2786082" cy="2428892"/>
          </a:xfrm>
        </p:grpSpPr>
        <p:sp>
          <p:nvSpPr>
            <p:cNvPr id="5" name="Скругленный прямоугольник 4"/>
            <p:cNvSpPr/>
            <p:nvPr/>
          </p:nvSpPr>
          <p:spPr>
            <a:xfrm>
              <a:off x="6143636" y="2500306"/>
              <a:ext cx="2786082" cy="2428892"/>
            </a:xfrm>
            <a:prstGeom prst="roundRect">
              <a:avLst>
                <a:gd name="adj" fmla="val 315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TextBox 5"/>
            <p:cNvSpPr txBox="1"/>
            <p:nvPr/>
          </p:nvSpPr>
          <p:spPr>
            <a:xfrm>
              <a:off x="6143636" y="2500306"/>
              <a:ext cx="2786082" cy="1955056"/>
            </a:xfrm>
            <a:prstGeom prst="rect">
              <a:avLst/>
            </a:prstGeom>
            <a:noFill/>
          </p:spPr>
          <p:txBody>
            <a:bodyPr wrap="square" rtlCol="0">
              <a:spAutoFit/>
            </a:bodyPr>
            <a:lstStyle/>
            <a:p>
              <a:pPr algn="ctr"/>
              <a:r>
                <a:rPr lang="ru-RU" sz="3600" dirty="0">
                  <a:solidFill>
                    <a:prstClr val="black"/>
                  </a:solidFill>
                </a:rPr>
                <a:t>Система решений по </a:t>
              </a:r>
              <a:r>
                <a:rPr lang="ru-RU" sz="3600">
                  <a:solidFill>
                    <a:prstClr val="black"/>
                  </a:solidFill>
                </a:rPr>
                <a:t>результатам </a:t>
              </a:r>
              <a:r>
                <a:rPr lang="ru-RU" sz="3600" smtClean="0">
                  <a:solidFill>
                    <a:prstClr val="black"/>
                  </a:solidFill>
                </a:rPr>
                <a:t>ВСОКО</a:t>
              </a:r>
              <a:endParaRPr lang="ru-RU" sz="3200" dirty="0">
                <a:solidFill>
                  <a:prstClr val="black"/>
                </a:solidFill>
              </a:endParaRPr>
            </a:p>
          </p:txBody>
        </p:sp>
      </p:grpSp>
      <p:sp>
        <p:nvSpPr>
          <p:cNvPr id="8" name="Скругленный прямоугольник 7"/>
          <p:cNvSpPr/>
          <p:nvPr/>
        </p:nvSpPr>
        <p:spPr>
          <a:xfrm>
            <a:off x="10200456" y="2276873"/>
            <a:ext cx="7200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5133642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080655" y="1496291"/>
            <a:ext cx="9788236" cy="2680854"/>
          </a:xfrm>
        </p:spPr>
        <p:txBody>
          <a:bodyPr>
            <a:normAutofit/>
          </a:bodyPr>
          <a:lstStyle/>
          <a:p>
            <a:r>
              <a:rPr lang="ru-RU" sz="6000" b="1" dirty="0">
                <a:solidFill>
                  <a:srgbClr val="002060"/>
                </a:solidFill>
              </a:rPr>
              <a:t>Спасибо за </a:t>
            </a:r>
            <a:r>
              <a:rPr lang="ru-RU" sz="6000" b="1" dirty="0" smtClean="0">
                <a:solidFill>
                  <a:srgbClr val="002060"/>
                </a:solidFill>
              </a:rPr>
              <a:t>внимание!</a:t>
            </a:r>
            <a:endParaRPr lang="ru-RU" sz="6000" b="1" dirty="0">
              <a:solidFill>
                <a:srgbClr val="002060"/>
              </a:solidFill>
            </a:endParaRPr>
          </a:p>
        </p:txBody>
      </p:sp>
    </p:spTree>
    <p:extLst>
      <p:ext uri="{BB962C8B-B14F-4D97-AF65-F5344CB8AC3E}">
        <p14:creationId xmlns:p14="http://schemas.microsoft.com/office/powerpoint/2010/main" val="32945100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063552" y="1556793"/>
            <a:ext cx="8229600" cy="4525963"/>
          </a:xfrm>
        </p:spPr>
        <p:txBody>
          <a:bodyPr>
            <a:normAutofit fontScale="92500" lnSpcReduction="10000"/>
          </a:bodyPr>
          <a:lstStyle/>
          <a:p>
            <a:pPr marL="0" indent="0">
              <a:buNone/>
            </a:pPr>
            <a:r>
              <a:rPr lang="ru-RU" sz="2800" dirty="0"/>
              <a:t>Качество результатов образовательной деятельности оценивается по следующим </a:t>
            </a:r>
            <a:r>
              <a:rPr lang="ru-RU" sz="2800" i="1" dirty="0"/>
              <a:t>показателям:</a:t>
            </a:r>
            <a:endParaRPr lang="ru-RU" sz="2800" dirty="0"/>
          </a:p>
          <a:p>
            <a:r>
              <a:rPr lang="ru-RU" smtClean="0"/>
              <a:t>- </a:t>
            </a:r>
            <a:r>
              <a:rPr lang="ru-RU" dirty="0"/>
              <a:t>промежуточную и текущую аттестацию обучающихся;</a:t>
            </a:r>
          </a:p>
          <a:p>
            <a:r>
              <a:rPr lang="ru-RU" dirty="0"/>
              <a:t>- качество знаний обучающихся 4 класса по русскому языку, математике и литературному чтению;</a:t>
            </a:r>
          </a:p>
          <a:p>
            <a:r>
              <a:rPr lang="ru-RU" dirty="0"/>
              <a:t>- участие и результативность в предметных олимпиадах, конкурсах, соревнованиях различного уровня;</a:t>
            </a:r>
          </a:p>
          <a:p>
            <a:endParaRPr lang="ru-RU" dirty="0"/>
          </a:p>
        </p:txBody>
      </p:sp>
      <p:sp>
        <p:nvSpPr>
          <p:cNvPr id="2" name="TextBox 1"/>
          <p:cNvSpPr txBox="1"/>
          <p:nvPr/>
        </p:nvSpPr>
        <p:spPr>
          <a:xfrm>
            <a:off x="4295800" y="548680"/>
            <a:ext cx="3312368" cy="369332"/>
          </a:xfrm>
          <a:prstGeom prst="rect">
            <a:avLst/>
          </a:prstGeom>
          <a:noFill/>
        </p:spPr>
        <p:txBody>
          <a:bodyPr wrap="square" rtlCol="0">
            <a:spAutoFit/>
          </a:bodyPr>
          <a:lstStyle/>
          <a:p>
            <a:endParaRPr lang="ru-RU" dirty="0"/>
          </a:p>
        </p:txBody>
      </p:sp>
      <p:sp>
        <p:nvSpPr>
          <p:cNvPr id="3" name="Развернутая стрелка 2">
            <a:hlinkClick r:id="rId3" action="ppaction://hlinksldjump"/>
          </p:cNvPr>
          <p:cNvSpPr/>
          <p:nvPr/>
        </p:nvSpPr>
        <p:spPr>
          <a:xfrm rot="10800000">
            <a:off x="9264352" y="5373216"/>
            <a:ext cx="886968" cy="8778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08437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http://www.regcon.ru/jo/images/stories/guru/deming.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495600" y="1209238"/>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p:cNvSpPr txBox="1">
            <a:spLocks noChangeArrowheads="1"/>
          </p:cNvSpPr>
          <p:nvPr/>
        </p:nvSpPr>
        <p:spPr bwMode="auto">
          <a:xfrm>
            <a:off x="2063553" y="4111913"/>
            <a:ext cx="8246119"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b="1" dirty="0">
                <a:latin typeface="+mn-lt"/>
                <a:cs typeface="Times New Roman" pitchFamily="18" charset="0"/>
              </a:rPr>
              <a:t>Эдвардс </a:t>
            </a:r>
            <a:r>
              <a:rPr lang="ru-RU" b="1" dirty="0" err="1">
                <a:latin typeface="+mn-lt"/>
                <a:cs typeface="Times New Roman" pitchFamily="18" charset="0"/>
              </a:rPr>
              <a:t>Деминг</a:t>
            </a:r>
            <a:r>
              <a:rPr lang="ru-RU" b="1" dirty="0">
                <a:latin typeface="+mn-lt"/>
                <a:cs typeface="Times New Roman" pitchFamily="18" charset="0"/>
              </a:rPr>
              <a:t> -  всемирно известный ученый, автор многочисленных работ в области управления качеством.  </a:t>
            </a:r>
            <a:r>
              <a:rPr lang="ru-RU" b="1" dirty="0" err="1">
                <a:latin typeface="+mn-lt"/>
                <a:cs typeface="Times New Roman" pitchFamily="18" charset="0"/>
              </a:rPr>
              <a:t>Деминг</a:t>
            </a:r>
            <a:r>
              <a:rPr lang="ru-RU" b="1" dirty="0">
                <a:latin typeface="+mn-lt"/>
                <a:cs typeface="Times New Roman" pitchFamily="18" charset="0"/>
              </a:rPr>
              <a:t> назван первым «наставником по качеству».</a:t>
            </a:r>
          </a:p>
          <a:p>
            <a:pPr algn="just" eaLnBrk="1" hangingPunct="1"/>
            <a:r>
              <a:rPr lang="ru-RU" b="1" dirty="0">
                <a:latin typeface="+mn-lt"/>
                <a:cs typeface="Times New Roman" pitchFamily="18" charset="0"/>
              </a:rPr>
              <a:t>Доктор </a:t>
            </a:r>
            <a:r>
              <a:rPr lang="ru-RU" b="1" dirty="0" err="1">
                <a:latin typeface="+mn-lt"/>
                <a:cs typeface="Times New Roman" pitchFamily="18" charset="0"/>
              </a:rPr>
              <a:t>Э.Деминг</a:t>
            </a:r>
            <a:r>
              <a:rPr lang="ru-RU" b="1" dirty="0">
                <a:latin typeface="+mn-lt"/>
                <a:cs typeface="Times New Roman" pitchFamily="18" charset="0"/>
              </a:rPr>
              <a:t> является автором </a:t>
            </a:r>
            <a:r>
              <a:rPr lang="ru-RU" sz="2000" b="1" i="1" u="sng" dirty="0">
                <a:latin typeface="+mn-lt"/>
                <a:cs typeface="Times New Roman" pitchFamily="18" charset="0"/>
              </a:rPr>
              <a:t>своего варианта теории управления качеством</a:t>
            </a:r>
            <a:r>
              <a:rPr lang="ru-RU" sz="2000" b="1" u="sng" dirty="0">
                <a:latin typeface="+mn-lt"/>
                <a:cs typeface="Times New Roman" pitchFamily="18" charset="0"/>
              </a:rPr>
              <a:t> . </a:t>
            </a:r>
          </a:p>
        </p:txBody>
      </p:sp>
      <p:sp>
        <p:nvSpPr>
          <p:cNvPr id="4" name="Прямоугольник 3"/>
          <p:cNvSpPr/>
          <p:nvPr/>
        </p:nvSpPr>
        <p:spPr>
          <a:xfrm>
            <a:off x="5310182" y="571480"/>
            <a:ext cx="5143536" cy="1569660"/>
          </a:xfrm>
          <a:prstGeom prst="rect">
            <a:avLst/>
          </a:prstGeom>
          <a:noFill/>
        </p:spPr>
        <p:txBody>
          <a:bodyPr>
            <a:spAutoFit/>
          </a:bodyPr>
          <a:lstStyle/>
          <a:p>
            <a:pPr algn="ctr">
              <a:defRPr/>
            </a:pP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Прямоугольник 4"/>
          <p:cNvSpPr/>
          <p:nvPr/>
        </p:nvSpPr>
        <p:spPr>
          <a:xfrm>
            <a:off x="5094697" y="1047184"/>
            <a:ext cx="5359021" cy="2677656"/>
          </a:xfrm>
          <a:prstGeom prst="rect">
            <a:avLst/>
          </a:prstGeom>
          <a:noFill/>
        </p:spPr>
        <p:txBody>
          <a:bodyPr wrap="square">
            <a:spAutoFit/>
          </a:bodyPr>
          <a:lstStyle/>
          <a:p>
            <a:pPr algn="ctr">
              <a:defRPr/>
            </a:pPr>
            <a:r>
              <a:rPr lang="ru-RU" sz="2800" b="1" dirty="0">
                <a:ln w="10541" cmpd="sng">
                  <a:solidFill>
                    <a:schemeClr val="accent1">
                      <a:shade val="88000"/>
                      <a:satMod val="110000"/>
                    </a:schemeClr>
                  </a:solidFill>
                  <a:prstDash val="solid"/>
                </a:ln>
              </a:rPr>
              <a:t>15% отклонений в </a:t>
            </a:r>
          </a:p>
          <a:p>
            <a:pPr algn="ctr">
              <a:defRPr/>
            </a:pPr>
            <a:r>
              <a:rPr lang="ru-RU" sz="2800" b="1" dirty="0">
                <a:ln w="10541" cmpd="sng">
                  <a:solidFill>
                    <a:schemeClr val="accent1">
                      <a:shade val="88000"/>
                      <a:satMod val="110000"/>
                    </a:schemeClr>
                  </a:solidFill>
                  <a:prstDash val="solid"/>
                </a:ln>
              </a:rPr>
              <a:t>качестве зависит  от  </a:t>
            </a:r>
          </a:p>
          <a:p>
            <a:pPr algn="ctr">
              <a:defRPr/>
            </a:pPr>
            <a:r>
              <a:rPr lang="ru-RU" sz="2800" b="1" dirty="0">
                <a:ln w="10541" cmpd="sng">
                  <a:solidFill>
                    <a:schemeClr val="accent1">
                      <a:shade val="88000"/>
                      <a:satMod val="110000"/>
                    </a:schemeClr>
                  </a:solidFill>
                  <a:prstDash val="solid"/>
                </a:ln>
              </a:rPr>
              <a:t>исполнителей и 85%</a:t>
            </a:r>
          </a:p>
          <a:p>
            <a:pPr algn="ctr">
              <a:defRPr/>
            </a:pPr>
            <a:r>
              <a:rPr lang="ru-RU" sz="2800" b="1" dirty="0">
                <a:ln w="10541" cmpd="sng">
                  <a:solidFill>
                    <a:schemeClr val="accent1">
                      <a:shade val="88000"/>
                      <a:satMod val="110000"/>
                    </a:schemeClr>
                  </a:solidFill>
                  <a:prstDash val="solid"/>
                </a:ln>
              </a:rPr>
              <a:t>дефектов определяются </a:t>
            </a:r>
          </a:p>
          <a:p>
            <a:pPr algn="ctr">
              <a:defRPr/>
            </a:pPr>
            <a:r>
              <a:rPr lang="ru-RU" sz="2800" b="1" dirty="0">
                <a:ln w="10541" cmpd="sng">
                  <a:solidFill>
                    <a:schemeClr val="accent1">
                      <a:shade val="88000"/>
                      <a:satMod val="110000"/>
                    </a:schemeClr>
                  </a:solidFill>
                  <a:prstDash val="solid"/>
                </a:ln>
              </a:rPr>
              <a:t>недостатками  управления.</a:t>
            </a:r>
          </a:p>
          <a:p>
            <a:pPr algn="r">
              <a:defRPr/>
            </a:pPr>
            <a:r>
              <a:rPr lang="ru-RU" sz="2800" b="1" dirty="0">
                <a:ln w="10541" cmpd="sng">
                  <a:solidFill>
                    <a:schemeClr val="accent1">
                      <a:shade val="88000"/>
                      <a:satMod val="110000"/>
                    </a:schemeClr>
                  </a:solidFill>
                  <a:prstDash val="solid"/>
                </a:ln>
              </a:rPr>
              <a:t>                                </a:t>
            </a:r>
            <a:r>
              <a:rPr lang="ru-RU" sz="2000" b="1" dirty="0">
                <a:ln w="10541" cmpd="sng">
                  <a:solidFill>
                    <a:schemeClr val="accent1">
                      <a:shade val="88000"/>
                      <a:satMod val="110000"/>
                    </a:schemeClr>
                  </a:solidFill>
                  <a:prstDash val="solid"/>
                </a:ln>
              </a:rPr>
              <a:t>Эдвардс  </a:t>
            </a:r>
            <a:r>
              <a:rPr lang="ru-RU" sz="2000" b="1" dirty="0" err="1">
                <a:ln w="10541" cmpd="sng">
                  <a:solidFill>
                    <a:schemeClr val="accent1">
                      <a:shade val="88000"/>
                      <a:satMod val="110000"/>
                    </a:schemeClr>
                  </a:solidFill>
                  <a:prstDash val="solid"/>
                </a:ln>
              </a:rPr>
              <a:t>Деминг</a:t>
            </a:r>
            <a:r>
              <a:rPr lang="ru-RU" sz="2000" b="1" dirty="0">
                <a:ln w="10541" cmpd="sng">
                  <a:solidFill>
                    <a:schemeClr val="accent1">
                      <a:shade val="88000"/>
                      <a:satMod val="110000"/>
                    </a:schemeClr>
                  </a:solidFill>
                  <a:prstDash val="solid"/>
                </a:ln>
              </a:rPr>
              <a:t>  </a:t>
            </a:r>
          </a:p>
        </p:txBody>
      </p:sp>
      <p:sp>
        <p:nvSpPr>
          <p:cNvPr id="6" name="Прямоугольник 5"/>
          <p:cNvSpPr/>
          <p:nvPr/>
        </p:nvSpPr>
        <p:spPr>
          <a:xfrm>
            <a:off x="4604068" y="5589241"/>
            <a:ext cx="5849650" cy="954107"/>
          </a:xfrm>
          <a:prstGeom prst="rect">
            <a:avLst/>
          </a:prstGeom>
          <a:noFill/>
          <a:effectLst>
            <a:softEdge rad="12700"/>
          </a:effectLst>
        </p:spPr>
        <p:txBody>
          <a:bodyPr>
            <a:spAutoFit/>
          </a:bodyPr>
          <a:lstStyle/>
          <a:p>
            <a:pPr algn="ctr">
              <a:defRPr/>
            </a:pPr>
            <a:r>
              <a:rPr lang="ru-RU" sz="2800" b="1" dirty="0">
                <a:ln w="10541" cmpd="sng">
                  <a:solidFill>
                    <a:schemeClr val="accent1">
                      <a:shade val="88000"/>
                      <a:satMod val="110000"/>
                    </a:schemeClr>
                  </a:solidFill>
                  <a:prstDash val="solid"/>
                </a:ln>
              </a:rPr>
              <a:t>Эффективное управление должно приводить школу к успеху</a:t>
            </a:r>
          </a:p>
        </p:txBody>
      </p:sp>
    </p:spTree>
    <p:extLst>
      <p:ext uri="{BB962C8B-B14F-4D97-AF65-F5344CB8AC3E}">
        <p14:creationId xmlns:p14="http://schemas.microsoft.com/office/powerpoint/2010/main" val="6972773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6272468-85B1-41A9-9819-5162CE7CEF6A}" type="slidenum">
              <a:rPr lang="ru-RU" smtClean="0"/>
              <a:pPr>
                <a:defRPr/>
              </a:pPr>
              <a:t>3</a:t>
            </a:fld>
            <a:endParaRPr lang="ru-RU"/>
          </a:p>
        </p:txBody>
      </p:sp>
      <p:sp>
        <p:nvSpPr>
          <p:cNvPr id="6" name="Скругленный прямоугольник 5"/>
          <p:cNvSpPr/>
          <p:nvPr/>
        </p:nvSpPr>
        <p:spPr>
          <a:xfrm>
            <a:off x="1666844" y="1857364"/>
            <a:ext cx="2214578" cy="2428892"/>
          </a:xfrm>
          <a:prstGeom prst="roundRect">
            <a:avLst/>
          </a:prstGeom>
          <a:scene3d>
            <a:camera prst="orthographicFront"/>
            <a:lightRig rig="threePt" dir="t"/>
          </a:scene3d>
          <a:sp3d>
            <a:bevelT w="139700" h="139700" prst="divo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err="1"/>
              <a:t>Внутришкольное</a:t>
            </a:r>
            <a:r>
              <a:rPr lang="ru-RU" b="1" dirty="0"/>
              <a:t> управление качеством образования</a:t>
            </a:r>
            <a:endParaRPr lang="ru-RU" dirty="0"/>
          </a:p>
        </p:txBody>
      </p:sp>
      <p:sp>
        <p:nvSpPr>
          <p:cNvPr id="9" name="Скругленная прямоугольная выноска 8"/>
          <p:cNvSpPr/>
          <p:nvPr/>
        </p:nvSpPr>
        <p:spPr>
          <a:xfrm>
            <a:off x="4452926" y="571480"/>
            <a:ext cx="5643602" cy="1071570"/>
          </a:xfrm>
          <a:prstGeom prst="wedgeRoundRectCallout">
            <a:avLst>
              <a:gd name="adj1" fmla="val -60173"/>
              <a:gd name="adj2" fmla="val 152573"/>
              <a:gd name="adj3" fmla="val 16667"/>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400" dirty="0"/>
          </a:p>
          <a:p>
            <a:pPr algn="ctr">
              <a:defRPr/>
            </a:pPr>
            <a:r>
              <a:rPr lang="ru-RU" sz="1600" b="1" dirty="0"/>
              <a:t>Система управление качеством образования это управление качеством образовательного процесса и других видов деятельности, обеспечивающих формирование </a:t>
            </a:r>
            <a:r>
              <a:rPr lang="ru-RU" sz="1600" b="1" i="1" dirty="0"/>
              <a:t>компетенций</a:t>
            </a:r>
            <a:r>
              <a:rPr lang="ru-RU" sz="1600" b="1" dirty="0"/>
              <a:t> обучаемых и выпускников школы</a:t>
            </a:r>
            <a:r>
              <a:rPr lang="ru-RU" sz="1400" dirty="0"/>
              <a:t>. </a:t>
            </a:r>
          </a:p>
          <a:p>
            <a:pPr algn="ctr">
              <a:defRPr/>
            </a:pPr>
            <a:endParaRPr lang="ru-RU" sz="1400" dirty="0"/>
          </a:p>
        </p:txBody>
      </p:sp>
      <p:sp>
        <p:nvSpPr>
          <p:cNvPr id="10" name="Скругленная прямоугольная выноска 9"/>
          <p:cNvSpPr/>
          <p:nvPr/>
        </p:nvSpPr>
        <p:spPr>
          <a:xfrm>
            <a:off x="4810116" y="2500306"/>
            <a:ext cx="5429288" cy="1071570"/>
          </a:xfrm>
          <a:prstGeom prst="wedgeRoundRectCallout">
            <a:avLst>
              <a:gd name="adj1" fmla="val -67382"/>
              <a:gd name="adj2" fmla="val 38796"/>
              <a:gd name="adj3" fmla="val 16667"/>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b="1" dirty="0"/>
              <a:t>Управление качеством образования это управление  механизмами оценки и контроля  качества</a:t>
            </a:r>
          </a:p>
        </p:txBody>
      </p:sp>
      <p:sp>
        <p:nvSpPr>
          <p:cNvPr id="11" name="Скругленная прямоугольная выноска 10"/>
          <p:cNvSpPr/>
          <p:nvPr/>
        </p:nvSpPr>
        <p:spPr>
          <a:xfrm>
            <a:off x="4881554" y="4071942"/>
            <a:ext cx="5500726" cy="1143008"/>
          </a:xfrm>
          <a:prstGeom prst="wedgeRoundRectCallout">
            <a:avLst>
              <a:gd name="adj1" fmla="val -75320"/>
              <a:gd name="adj2" fmla="val -36388"/>
              <a:gd name="adj3" fmla="val 16667"/>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b="1" dirty="0"/>
              <a:t>Система управления качеством образования – это организованный </a:t>
            </a:r>
            <a:r>
              <a:rPr lang="ru-RU" b="1" dirty="0" err="1"/>
              <a:t>внутришкольный</a:t>
            </a:r>
            <a:r>
              <a:rPr lang="ru-RU" b="1" dirty="0"/>
              <a:t> контроль и планирование  работы школы по вопросам качества образования</a:t>
            </a:r>
          </a:p>
        </p:txBody>
      </p:sp>
      <p:sp>
        <p:nvSpPr>
          <p:cNvPr id="12" name="Скругленная прямоугольная выноска 11"/>
          <p:cNvSpPr/>
          <p:nvPr/>
        </p:nvSpPr>
        <p:spPr>
          <a:xfrm>
            <a:off x="2279576" y="5589240"/>
            <a:ext cx="7500990" cy="928694"/>
          </a:xfrm>
          <a:prstGeom prst="wedgeRoundRectCallout">
            <a:avLst>
              <a:gd name="adj1" fmla="val -53547"/>
              <a:gd name="adj2" fmla="val -190559"/>
              <a:gd name="adj3" fmla="val 16667"/>
            </a:avLst>
          </a:prstGeom>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b="1" dirty="0"/>
              <a:t>Система управления качеством - совокупность организационной структуры, методик, процессов и ресурсов, необходимых для осуществления общего руководства качеством</a:t>
            </a:r>
          </a:p>
        </p:txBody>
      </p:sp>
    </p:spTree>
    <p:extLst>
      <p:ext uri="{BB962C8B-B14F-4D97-AF65-F5344CB8AC3E}">
        <p14:creationId xmlns:p14="http://schemas.microsoft.com/office/powerpoint/2010/main" val="3142620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952860" y="1000109"/>
            <a:ext cx="4429156" cy="1000131"/>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2000" b="1" dirty="0">
                <a:solidFill>
                  <a:schemeClr val="tx1"/>
                </a:solidFill>
              </a:rPr>
              <a:t>Стратегия образовательной </a:t>
            </a:r>
          </a:p>
          <a:p>
            <a:pPr algn="ctr"/>
            <a:r>
              <a:rPr lang="ru-RU" sz="2000" b="1" dirty="0">
                <a:solidFill>
                  <a:schemeClr val="tx1"/>
                </a:solidFill>
              </a:rPr>
              <a:t>организации </a:t>
            </a:r>
          </a:p>
          <a:p>
            <a:pPr algn="ctr"/>
            <a:r>
              <a:rPr lang="ru-RU" sz="2000" b="1" dirty="0">
                <a:solidFill>
                  <a:schemeClr val="tx1"/>
                </a:solidFill>
              </a:rPr>
              <a:t>в области качества</a:t>
            </a:r>
          </a:p>
        </p:txBody>
      </p:sp>
      <p:sp>
        <p:nvSpPr>
          <p:cNvPr id="6" name="Скругленный прямоугольник 5"/>
          <p:cNvSpPr/>
          <p:nvPr/>
        </p:nvSpPr>
        <p:spPr>
          <a:xfrm>
            <a:off x="2665323" y="3363897"/>
            <a:ext cx="2286016" cy="857256"/>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2000" b="1" dirty="0">
                <a:solidFill>
                  <a:schemeClr val="tx1"/>
                </a:solidFill>
              </a:rPr>
              <a:t>Организационные структуры</a:t>
            </a:r>
          </a:p>
        </p:txBody>
      </p:sp>
      <p:sp>
        <p:nvSpPr>
          <p:cNvPr id="9" name="Скругленный прямоугольник 8"/>
          <p:cNvSpPr/>
          <p:nvPr/>
        </p:nvSpPr>
        <p:spPr>
          <a:xfrm>
            <a:off x="4157932" y="4572008"/>
            <a:ext cx="4051669" cy="1000132"/>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2000" b="1" dirty="0">
                <a:solidFill>
                  <a:schemeClr val="tx1"/>
                </a:solidFill>
              </a:rPr>
              <a:t>Получение достоверной информации для принятия управленческих решений</a:t>
            </a:r>
          </a:p>
        </p:txBody>
      </p:sp>
      <p:sp>
        <p:nvSpPr>
          <p:cNvPr id="12" name="Скругленный прямоугольник 11"/>
          <p:cNvSpPr/>
          <p:nvPr/>
        </p:nvSpPr>
        <p:spPr>
          <a:xfrm>
            <a:off x="5481546" y="3328178"/>
            <a:ext cx="2000264" cy="928694"/>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2000" b="1" dirty="0">
                <a:solidFill>
                  <a:schemeClr val="tx1"/>
                </a:solidFill>
              </a:rPr>
              <a:t>Нормативная база</a:t>
            </a:r>
          </a:p>
        </p:txBody>
      </p:sp>
      <p:sp>
        <p:nvSpPr>
          <p:cNvPr id="15" name="Скругленный прямоугольник 14"/>
          <p:cNvSpPr/>
          <p:nvPr/>
        </p:nvSpPr>
        <p:spPr>
          <a:xfrm>
            <a:off x="3381356" y="5929330"/>
            <a:ext cx="5500726" cy="451998"/>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2000" b="1" dirty="0">
                <a:solidFill>
                  <a:schemeClr val="tx1"/>
                </a:solidFill>
              </a:rPr>
              <a:t>Удовлетворенность Потребителя (Заказчика)</a:t>
            </a:r>
          </a:p>
        </p:txBody>
      </p:sp>
      <p:sp>
        <p:nvSpPr>
          <p:cNvPr id="17" name="Freeform 9"/>
          <p:cNvSpPr>
            <a:spLocks/>
          </p:cNvSpPr>
          <p:nvPr/>
        </p:nvSpPr>
        <p:spPr bwMode="gray">
          <a:xfrm rot="15996412" flipV="1">
            <a:off x="3750294" y="2881310"/>
            <a:ext cx="568051" cy="57668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4">
              <a:lumMod val="60000"/>
              <a:lumOff val="40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18" name="Freeform 9"/>
          <p:cNvSpPr>
            <a:spLocks/>
          </p:cNvSpPr>
          <p:nvPr/>
        </p:nvSpPr>
        <p:spPr bwMode="gray">
          <a:xfrm rot="16200000">
            <a:off x="5811975" y="2887596"/>
            <a:ext cx="568051" cy="59724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4">
              <a:lumMod val="60000"/>
              <a:lumOff val="40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19" name="Freeform 9"/>
          <p:cNvSpPr>
            <a:spLocks/>
          </p:cNvSpPr>
          <p:nvPr/>
        </p:nvSpPr>
        <p:spPr bwMode="gray">
          <a:xfrm rot="11868527" flipV="1">
            <a:off x="3372479" y="4399965"/>
            <a:ext cx="714380" cy="57668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95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20" name="Freeform 9"/>
          <p:cNvSpPr>
            <a:spLocks/>
          </p:cNvSpPr>
          <p:nvPr/>
        </p:nvSpPr>
        <p:spPr bwMode="gray">
          <a:xfrm rot="18291839" flipV="1">
            <a:off x="4300708" y="5498319"/>
            <a:ext cx="585217" cy="57668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95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21" name="Freeform 9"/>
          <p:cNvSpPr>
            <a:spLocks/>
          </p:cNvSpPr>
          <p:nvPr/>
        </p:nvSpPr>
        <p:spPr bwMode="gray">
          <a:xfrm rot="20776384">
            <a:off x="8107042" y="4511680"/>
            <a:ext cx="714380" cy="59724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95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22" name="Freeform 9">
            <a:hlinkClick r:id="rId3" action="ppaction://hlinkfile"/>
          </p:cNvPr>
          <p:cNvSpPr>
            <a:spLocks/>
          </p:cNvSpPr>
          <p:nvPr/>
        </p:nvSpPr>
        <p:spPr bwMode="gray">
          <a:xfrm rot="18277318" flipV="1">
            <a:off x="8335670" y="1179436"/>
            <a:ext cx="678624" cy="69071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85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24" name="TextBox 23"/>
          <p:cNvSpPr txBox="1"/>
          <p:nvPr/>
        </p:nvSpPr>
        <p:spPr>
          <a:xfrm>
            <a:off x="1648327" y="1333824"/>
            <a:ext cx="1653081" cy="2585323"/>
          </a:xfrm>
          <a:prstGeom prst="rect">
            <a:avLst/>
          </a:prstGeom>
          <a:noFill/>
        </p:spPr>
        <p:txBody>
          <a:bodyPr wrap="none" rtlCol="0">
            <a:spAutoFit/>
          </a:bodyPr>
          <a:lstStyle/>
          <a:p>
            <a:pPr marL="274320" indent="-274320">
              <a:buClr>
                <a:schemeClr val="accent3"/>
              </a:buClr>
              <a:defRPr/>
            </a:pPr>
            <a:r>
              <a:rPr lang="ru-RU" b="1" dirty="0">
                <a:cs typeface="Times New Roman" pitchFamily="18" charset="0"/>
              </a:rPr>
              <a:t>Создается</a:t>
            </a:r>
          </a:p>
          <a:p>
            <a:pPr marL="274320" indent="-274320">
              <a:buClr>
                <a:schemeClr val="accent3"/>
              </a:buClr>
              <a:defRPr/>
            </a:pPr>
            <a:r>
              <a:rPr lang="ru-RU" b="1" dirty="0">
                <a:cs typeface="Times New Roman" pitchFamily="18" charset="0"/>
              </a:rPr>
              <a:t>руководством </a:t>
            </a:r>
          </a:p>
          <a:p>
            <a:pPr marL="274320" indent="-274320">
              <a:buClr>
                <a:schemeClr val="accent3"/>
              </a:buClr>
              <a:defRPr/>
            </a:pPr>
            <a:r>
              <a:rPr lang="ru-RU" b="1" dirty="0">
                <a:cs typeface="Times New Roman" pitchFamily="18" charset="0"/>
              </a:rPr>
              <a:t>организации</a:t>
            </a:r>
          </a:p>
          <a:p>
            <a:pPr marL="274320" indent="-274320">
              <a:buClr>
                <a:schemeClr val="accent3"/>
              </a:buClr>
              <a:defRPr/>
            </a:pPr>
            <a:r>
              <a:rPr lang="ru-RU" b="1" dirty="0">
                <a:cs typeface="Times New Roman" pitchFamily="18" charset="0"/>
              </a:rPr>
              <a:t>как средство </a:t>
            </a:r>
          </a:p>
          <a:p>
            <a:pPr marL="274320" indent="-274320">
              <a:buClr>
                <a:schemeClr val="accent3"/>
              </a:buClr>
              <a:defRPr/>
            </a:pPr>
            <a:r>
              <a:rPr lang="ru-RU" b="1" dirty="0">
                <a:cs typeface="Times New Roman" pitchFamily="18" charset="0"/>
              </a:rPr>
              <a:t>реализации </a:t>
            </a:r>
          </a:p>
          <a:p>
            <a:pPr marL="274320" indent="-274320">
              <a:buClr>
                <a:schemeClr val="accent3"/>
              </a:buClr>
              <a:defRPr/>
            </a:pPr>
            <a:r>
              <a:rPr lang="ru-RU" b="1" dirty="0">
                <a:cs typeface="Times New Roman" pitchFamily="18" charset="0"/>
              </a:rPr>
              <a:t>его политики </a:t>
            </a:r>
          </a:p>
          <a:p>
            <a:pPr marL="274320" indent="-274320">
              <a:buClr>
                <a:schemeClr val="accent3"/>
              </a:buClr>
              <a:defRPr/>
            </a:pPr>
            <a:r>
              <a:rPr lang="ru-RU" b="1" dirty="0">
                <a:cs typeface="Times New Roman" pitchFamily="18" charset="0"/>
              </a:rPr>
              <a:t>в области </a:t>
            </a:r>
          </a:p>
          <a:p>
            <a:pPr marL="274320" indent="-274320">
              <a:buClr>
                <a:schemeClr val="accent3"/>
              </a:buClr>
              <a:defRPr/>
            </a:pPr>
            <a:r>
              <a:rPr lang="ru-RU" b="1" dirty="0">
                <a:cs typeface="Times New Roman" pitchFamily="18" charset="0"/>
              </a:rPr>
              <a:t>качества </a:t>
            </a:r>
          </a:p>
          <a:p>
            <a:endParaRPr lang="ru-RU" dirty="0"/>
          </a:p>
        </p:txBody>
      </p:sp>
      <p:sp>
        <p:nvSpPr>
          <p:cNvPr id="25" name="TextBox 24"/>
          <p:cNvSpPr txBox="1"/>
          <p:nvPr/>
        </p:nvSpPr>
        <p:spPr>
          <a:xfrm>
            <a:off x="8674982" y="1136137"/>
            <a:ext cx="1943536" cy="1200329"/>
          </a:xfrm>
          <a:prstGeom prst="rect">
            <a:avLst/>
          </a:prstGeom>
          <a:noFill/>
        </p:spPr>
        <p:txBody>
          <a:bodyPr wrap="square" rtlCol="0">
            <a:spAutoFit/>
          </a:bodyPr>
          <a:lstStyle/>
          <a:p>
            <a:pPr marL="274320" indent="-274320" algn="r">
              <a:buClr>
                <a:schemeClr val="accent3"/>
              </a:buClr>
              <a:defRPr/>
            </a:pPr>
            <a:r>
              <a:rPr lang="ru-RU" b="1" dirty="0">
                <a:cs typeface="Times New Roman" pitchFamily="18" charset="0"/>
              </a:rPr>
              <a:t>Формируется</a:t>
            </a:r>
          </a:p>
          <a:p>
            <a:pPr marL="274320" indent="-274320" algn="r">
              <a:buClr>
                <a:schemeClr val="accent3"/>
              </a:buClr>
              <a:defRPr/>
            </a:pPr>
            <a:r>
              <a:rPr lang="ru-RU" b="1" dirty="0">
                <a:cs typeface="Times New Roman" pitchFamily="18" charset="0"/>
              </a:rPr>
              <a:t>администрацией</a:t>
            </a:r>
          </a:p>
          <a:p>
            <a:pPr marL="274320" indent="-274320" algn="r">
              <a:buClr>
                <a:schemeClr val="accent3"/>
              </a:buClr>
              <a:defRPr/>
            </a:pPr>
            <a:r>
              <a:rPr lang="ru-RU" b="1" dirty="0">
                <a:cs typeface="Times New Roman" pitchFamily="18" charset="0"/>
              </a:rPr>
              <a:t> ОО </a:t>
            </a:r>
          </a:p>
          <a:p>
            <a:endParaRPr lang="ru-RU" dirty="0"/>
          </a:p>
        </p:txBody>
      </p:sp>
      <p:sp>
        <p:nvSpPr>
          <p:cNvPr id="27" name="Скругленный прямоугольник 6"/>
          <p:cNvSpPr/>
          <p:nvPr/>
        </p:nvSpPr>
        <p:spPr>
          <a:xfrm>
            <a:off x="3529186" y="2236170"/>
            <a:ext cx="5263100" cy="621326"/>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defRPr/>
            </a:pPr>
            <a:r>
              <a:rPr lang="ru-RU" sz="2000" b="1" dirty="0">
                <a:solidFill>
                  <a:schemeClr val="tx1"/>
                </a:solidFill>
                <a:cs typeface="Times New Roman" pitchFamily="18" charset="0"/>
              </a:rPr>
              <a:t>Внутришкольная Система </a:t>
            </a:r>
          </a:p>
          <a:p>
            <a:pPr algn="ctr">
              <a:lnSpc>
                <a:spcPct val="80000"/>
              </a:lnSpc>
              <a:defRPr/>
            </a:pPr>
            <a:r>
              <a:rPr lang="ru-RU" sz="2000" b="1" dirty="0">
                <a:solidFill>
                  <a:schemeClr val="tx1"/>
                </a:solidFill>
                <a:cs typeface="Times New Roman" pitchFamily="18" charset="0"/>
              </a:rPr>
              <a:t>Оценки Качества Образования</a:t>
            </a:r>
          </a:p>
        </p:txBody>
      </p:sp>
      <p:sp>
        <p:nvSpPr>
          <p:cNvPr id="23" name="Freeform 9"/>
          <p:cNvSpPr>
            <a:spLocks/>
          </p:cNvSpPr>
          <p:nvPr/>
        </p:nvSpPr>
        <p:spPr bwMode="gray">
          <a:xfrm rot="8232346" flipV="1">
            <a:off x="2996032" y="2580717"/>
            <a:ext cx="848779" cy="57668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85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31" name="Freeform 9"/>
          <p:cNvSpPr>
            <a:spLocks/>
          </p:cNvSpPr>
          <p:nvPr/>
        </p:nvSpPr>
        <p:spPr bwMode="gray">
          <a:xfrm rot="14822482">
            <a:off x="7548203" y="5462549"/>
            <a:ext cx="631914" cy="528304"/>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95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26" name="Скругленный прямоугольник 25"/>
          <p:cNvSpPr/>
          <p:nvPr/>
        </p:nvSpPr>
        <p:spPr>
          <a:xfrm>
            <a:off x="7848282" y="3328178"/>
            <a:ext cx="2000264" cy="1119235"/>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2000" b="1" dirty="0">
                <a:solidFill>
                  <a:schemeClr val="tx1"/>
                </a:solidFill>
              </a:rPr>
              <a:t>Объекты ОКО,</a:t>
            </a:r>
          </a:p>
          <a:p>
            <a:pPr algn="ctr"/>
            <a:r>
              <a:rPr lang="ru-RU" sz="2000" b="1" dirty="0">
                <a:solidFill>
                  <a:schemeClr val="tx1"/>
                </a:solidFill>
              </a:rPr>
              <a:t>Критерии,</a:t>
            </a:r>
          </a:p>
          <a:p>
            <a:pPr algn="ctr"/>
            <a:r>
              <a:rPr lang="ru-RU" sz="2000" b="1" dirty="0">
                <a:solidFill>
                  <a:schemeClr val="tx1"/>
                </a:solidFill>
              </a:rPr>
              <a:t>показатели</a:t>
            </a:r>
          </a:p>
        </p:txBody>
      </p:sp>
      <p:sp>
        <p:nvSpPr>
          <p:cNvPr id="29" name="Freeform 9"/>
          <p:cNvSpPr>
            <a:spLocks/>
          </p:cNvSpPr>
          <p:nvPr/>
        </p:nvSpPr>
        <p:spPr bwMode="gray">
          <a:xfrm rot="16200000">
            <a:off x="8224200" y="2887596"/>
            <a:ext cx="568051" cy="59724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4">
              <a:lumMod val="60000"/>
              <a:lumOff val="40000"/>
            </a:schemeClr>
          </a:solidFill>
          <a:ln w="0">
            <a:noFill/>
            <a:prstDash val="solid"/>
            <a:round/>
            <a:headEnd/>
            <a:tailEnd/>
          </a:ln>
          <a:scene3d>
            <a:camera prst="orthographicFront"/>
            <a:lightRig rig="threePt" dir="t"/>
          </a:scene3d>
          <a:sp3d>
            <a:bevelT/>
          </a:sp3d>
        </p:spPr>
        <p:txBody>
          <a:bodyPr/>
          <a:lstStyle/>
          <a:p>
            <a:pPr>
              <a:defRPr/>
            </a:pPr>
            <a:endParaRPr lang="ru-RU" dirty="0">
              <a:latin typeface="Arial" pitchFamily="34" charset="0"/>
            </a:endParaRPr>
          </a:p>
          <a:p>
            <a:pPr>
              <a:defRPr/>
            </a:pPr>
            <a:endParaRPr lang="ru-RU" dirty="0">
              <a:latin typeface="Arial" pitchFamily="34" charset="0"/>
            </a:endParaRPr>
          </a:p>
          <a:p>
            <a:pPr>
              <a:defRPr/>
            </a:pPr>
            <a:r>
              <a:rPr lang="ru-RU" b="1" dirty="0">
                <a:ln w="3175">
                  <a:solidFill>
                    <a:schemeClr val="tx2"/>
                  </a:solidFill>
                </a:ln>
                <a:solidFill>
                  <a:schemeClr val="bg1"/>
                </a:solidFill>
                <a:latin typeface="Arial" pitchFamily="34" charset="0"/>
              </a:rPr>
              <a:t>     </a:t>
            </a:r>
          </a:p>
        </p:txBody>
      </p:sp>
      <p:sp>
        <p:nvSpPr>
          <p:cNvPr id="5" name="Прямоугольник 4"/>
          <p:cNvSpPr/>
          <p:nvPr/>
        </p:nvSpPr>
        <p:spPr>
          <a:xfrm>
            <a:off x="1764406" y="237552"/>
            <a:ext cx="8317671" cy="584775"/>
          </a:xfrm>
          <a:prstGeom prst="rect">
            <a:avLst/>
          </a:prstGeom>
        </p:spPr>
        <p:txBody>
          <a:bodyPr wrap="square">
            <a:spAutoFit/>
          </a:bodyPr>
          <a:lstStyle/>
          <a:p>
            <a:r>
              <a:rPr lang="ru-RU" sz="3200" b="1" dirty="0">
                <a:solidFill>
                  <a:srgbClr val="002060"/>
                </a:solidFill>
              </a:rPr>
              <a:t>Система управления качеством образования</a:t>
            </a:r>
          </a:p>
        </p:txBody>
      </p:sp>
    </p:spTree>
    <p:extLst>
      <p:ext uri="{BB962C8B-B14F-4D97-AF65-F5344CB8AC3E}">
        <p14:creationId xmlns:p14="http://schemas.microsoft.com/office/powerpoint/2010/main" val="3845076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12"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trips(downLeft)">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8" presetClass="entr" presetSubtype="3"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upRight)">
                                      <p:cBhvr>
                                        <p:cTn id="29" dur="500"/>
                                        <p:tgtEl>
                                          <p:spTgt spid="23"/>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18" presetClass="entr" presetSubtype="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18" presetClass="entr" presetSubtype="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strips(downRight)">
                                      <p:cBhvr>
                                        <p:cTn id="53" dur="500"/>
                                        <p:tgtEl>
                                          <p:spTgt spid="19"/>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strips(downLeft)">
                                      <p:cBhvr>
                                        <p:cTn id="56" dur="500"/>
                                        <p:tgtEl>
                                          <p:spTgt spid="21"/>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18" presetClass="entr" presetSubtype="12"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strips(downLeft)">
                                      <p:cBhvr>
                                        <p:cTn id="65" dur="500"/>
                                        <p:tgtEl>
                                          <p:spTgt spid="20"/>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strips(downRight)">
                                      <p:cBhvr>
                                        <p:cTn id="68" dur="500"/>
                                        <p:tgtEl>
                                          <p:spTgt spid="31"/>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anim calcmode="lin" valueType="num">
                                      <p:cBhvr>
                                        <p:cTn id="72" dur="500" fill="hold"/>
                                        <p:tgtEl>
                                          <p:spTgt spid="15"/>
                                        </p:tgtEl>
                                        <p:attrNameLst>
                                          <p:attrName>ppt_x</p:attrName>
                                        </p:attrNameLst>
                                      </p:cBhvr>
                                      <p:tavLst>
                                        <p:tav tm="0">
                                          <p:val>
                                            <p:strVal val="#ppt_x"/>
                                          </p:val>
                                        </p:tav>
                                        <p:tav tm="100000">
                                          <p:val>
                                            <p:strVal val="#ppt_x"/>
                                          </p:val>
                                        </p:tav>
                                      </p:tavLst>
                                    </p:anim>
                                    <p:anim calcmode="lin" valueType="num">
                                      <p:cBhvr>
                                        <p:cTn id="73" dur="500" fill="hold"/>
                                        <p:tgtEl>
                                          <p:spTgt spid="15"/>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anim calcmode="lin" valueType="num">
                                      <p:cBhvr>
                                        <p:cTn id="78" dur="500" fill="hold"/>
                                        <p:tgtEl>
                                          <p:spTgt spid="26"/>
                                        </p:tgtEl>
                                        <p:attrNameLst>
                                          <p:attrName>ppt_x</p:attrName>
                                        </p:attrNameLst>
                                      </p:cBhvr>
                                      <p:tavLst>
                                        <p:tav tm="0">
                                          <p:val>
                                            <p:strVal val="#ppt_x"/>
                                          </p:val>
                                        </p:tav>
                                        <p:tav tm="100000">
                                          <p:val>
                                            <p:strVal val="#ppt_x"/>
                                          </p:val>
                                        </p:tav>
                                      </p:tavLst>
                                    </p:anim>
                                    <p:anim calcmode="lin" valueType="num">
                                      <p:cBhvr>
                                        <p:cTn id="79" dur="5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18" presetClass="entr" presetSubtype="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downRight)">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15" grpId="0" animBg="1"/>
      <p:bldP spid="17" grpId="0" animBg="1"/>
      <p:bldP spid="18" grpId="0" animBg="1"/>
      <p:bldP spid="19" grpId="0" animBg="1"/>
      <p:bldP spid="20" grpId="0" animBg="1"/>
      <p:bldP spid="21" grpId="0" animBg="1"/>
      <p:bldP spid="22" grpId="0" animBg="1"/>
      <p:bldP spid="24" grpId="0"/>
      <p:bldP spid="25" grpId="0"/>
      <p:bldP spid="27" grpId="0" animBg="1"/>
      <p:bldP spid="23" grpId="0" animBg="1"/>
      <p:bldP spid="31" grpId="0" animBg="1"/>
      <p:bldP spid="26"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http://wjb-cpa.typepad.com/.a/6a00d8354c0d2669e20120a7ff2dc8970b-80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968" y="1944164"/>
            <a:ext cx="3071812" cy="2071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049144" y="1113167"/>
            <a:ext cx="3691460" cy="83099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400" b="1" spc="50" dirty="0">
                <a:ln w="11430"/>
                <a:solidFill>
                  <a:srgbClr val="002060"/>
                </a:solidFill>
                <a:effectLst>
                  <a:outerShdw blurRad="76200" dist="50800" dir="5400000" algn="tl" rotWithShape="0">
                    <a:srgbClr val="000000">
                      <a:alpha val="65000"/>
                    </a:srgbClr>
                  </a:outerShdw>
                </a:effectLst>
              </a:rPr>
              <a:t>Учитываем  при</a:t>
            </a:r>
          </a:p>
          <a:p>
            <a:pPr algn="ctr">
              <a:defRPr/>
            </a:pPr>
            <a:r>
              <a:rPr lang="ru-RU" sz="2400" b="1" spc="50" dirty="0">
                <a:ln w="11430"/>
                <a:solidFill>
                  <a:srgbClr val="002060"/>
                </a:solidFill>
                <a:effectLst>
                  <a:outerShdw blurRad="76200" dist="50800" dir="5400000" algn="tl" rotWithShape="0">
                    <a:srgbClr val="000000">
                      <a:alpha val="65000"/>
                    </a:srgbClr>
                  </a:outerShdw>
                </a:effectLst>
              </a:rPr>
              <a:t>  проектировании ВСОКО</a:t>
            </a:r>
          </a:p>
        </p:txBody>
      </p:sp>
      <p:cxnSp>
        <p:nvCxnSpPr>
          <p:cNvPr id="14" name="Прямая со стрелкой 13"/>
          <p:cNvCxnSpPr>
            <a:stCxn id="5122" idx="1"/>
          </p:cNvCxnSpPr>
          <p:nvPr/>
        </p:nvCxnSpPr>
        <p:spPr>
          <a:xfrm flipH="1" flipV="1">
            <a:off x="2812382" y="2448479"/>
            <a:ext cx="1546586" cy="531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2812382" y="3068961"/>
            <a:ext cx="1546587" cy="632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4185446" y="4071939"/>
            <a:ext cx="1118467" cy="114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6384032" y="4071939"/>
            <a:ext cx="1152128" cy="114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7430780" y="3071814"/>
            <a:ext cx="1833572"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7468076" y="2683477"/>
            <a:ext cx="1689556" cy="296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p:nvPr/>
        </p:nvSpPr>
        <p:spPr>
          <a:xfrm>
            <a:off x="1735383" y="1478069"/>
            <a:ext cx="2286016" cy="857256"/>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ru-RU" b="1" dirty="0">
                <a:solidFill>
                  <a:schemeClr val="tx1"/>
                </a:solidFill>
                <a:cs typeface="Times New Roman" pitchFamily="18" charset="0"/>
              </a:rPr>
              <a:t>Какие мониторинги проводятся?</a:t>
            </a:r>
          </a:p>
        </p:txBody>
      </p:sp>
      <p:sp>
        <p:nvSpPr>
          <p:cNvPr id="21" name="Скругленный прямоугольник 20"/>
          <p:cNvSpPr/>
          <p:nvPr/>
        </p:nvSpPr>
        <p:spPr>
          <a:xfrm>
            <a:off x="1669373" y="3786189"/>
            <a:ext cx="2286016" cy="1285885"/>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ru-RU" b="1" dirty="0">
                <a:solidFill>
                  <a:schemeClr val="tx1"/>
                </a:solidFill>
                <a:cs typeface="Times New Roman" pitchFamily="18" charset="0"/>
              </a:rPr>
              <a:t>Какие критерии и показатели используются для ОКО?</a:t>
            </a:r>
          </a:p>
          <a:p>
            <a:endParaRPr lang="ru-RU" b="1" dirty="0">
              <a:solidFill>
                <a:schemeClr val="tx1"/>
              </a:solidFill>
              <a:cs typeface="Times New Roman" pitchFamily="18" charset="0"/>
            </a:endParaRPr>
          </a:p>
        </p:txBody>
      </p:sp>
      <p:sp>
        <p:nvSpPr>
          <p:cNvPr id="23" name="Скругленный прямоугольник 22"/>
          <p:cNvSpPr/>
          <p:nvPr/>
        </p:nvSpPr>
        <p:spPr>
          <a:xfrm>
            <a:off x="2105210" y="5288633"/>
            <a:ext cx="3486734" cy="1285885"/>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ru-RU" b="1" dirty="0">
                <a:solidFill>
                  <a:schemeClr val="tx1"/>
                </a:solidFill>
                <a:cs typeface="Times New Roman" pitchFamily="18" charset="0"/>
              </a:rPr>
              <a:t>Какие особенности школы необходимо учитывать при выборе направлений ВСОКО? </a:t>
            </a:r>
          </a:p>
        </p:txBody>
      </p:sp>
      <p:sp>
        <p:nvSpPr>
          <p:cNvPr id="25" name="Скругленный прямоугольник 24"/>
          <p:cNvSpPr/>
          <p:nvPr/>
        </p:nvSpPr>
        <p:spPr>
          <a:xfrm>
            <a:off x="6872914" y="5288632"/>
            <a:ext cx="3183527" cy="1285885"/>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ru-RU" b="1" dirty="0">
                <a:solidFill>
                  <a:schemeClr val="tx1"/>
                </a:solidFill>
                <a:cs typeface="Times New Roman" pitchFamily="18" charset="0"/>
              </a:rPr>
              <a:t>Какие нормативные документы обеспечивают функционирование ВСОКО?</a:t>
            </a:r>
          </a:p>
        </p:txBody>
      </p:sp>
      <p:sp>
        <p:nvSpPr>
          <p:cNvPr id="30" name="Скругленный прямоугольник 29"/>
          <p:cNvSpPr/>
          <p:nvPr/>
        </p:nvSpPr>
        <p:spPr>
          <a:xfrm>
            <a:off x="8226758" y="3851940"/>
            <a:ext cx="2286016" cy="1285885"/>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ru-RU" b="1" dirty="0">
                <a:solidFill>
                  <a:schemeClr val="tx1"/>
                </a:solidFill>
                <a:cs typeface="Times New Roman" pitchFamily="18" charset="0"/>
              </a:rPr>
              <a:t>Кто обеспечивает функционирование ВСОКО?</a:t>
            </a:r>
          </a:p>
        </p:txBody>
      </p:sp>
      <p:sp>
        <p:nvSpPr>
          <p:cNvPr id="33" name="Скругленный прямоугольник 32"/>
          <p:cNvSpPr/>
          <p:nvPr/>
        </p:nvSpPr>
        <p:spPr>
          <a:xfrm>
            <a:off x="8226758" y="1204850"/>
            <a:ext cx="2286016" cy="1478626"/>
          </a:xfrm>
          <a:prstGeom prst="roundRect">
            <a:avLst>
              <a:gd name="adj" fmla="val 1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ru-RU" b="1" dirty="0">
                <a:solidFill>
                  <a:schemeClr val="tx1"/>
                </a:solidFill>
                <a:cs typeface="Times New Roman" pitchFamily="18" charset="0"/>
              </a:rPr>
              <a:t>Как разрабатывается стратегия ОУ в области качества образования?</a:t>
            </a:r>
          </a:p>
        </p:txBody>
      </p:sp>
      <p:sp>
        <p:nvSpPr>
          <p:cNvPr id="2" name="Прямоугольник 1"/>
          <p:cNvSpPr/>
          <p:nvPr/>
        </p:nvSpPr>
        <p:spPr>
          <a:xfrm>
            <a:off x="3438659" y="404664"/>
            <a:ext cx="6111524" cy="584775"/>
          </a:xfrm>
          <a:prstGeom prst="rect">
            <a:avLst/>
          </a:prstGeom>
        </p:spPr>
        <p:txBody>
          <a:bodyPr wrap="square">
            <a:spAutoFit/>
          </a:bodyPr>
          <a:lstStyle/>
          <a:p>
            <a:r>
              <a:rPr lang="ru-RU" sz="3200" b="1" dirty="0">
                <a:solidFill>
                  <a:srgbClr val="002060"/>
                </a:solidFill>
              </a:rPr>
              <a:t>Круг обсуждаемых вопросов</a:t>
            </a:r>
          </a:p>
        </p:txBody>
      </p:sp>
    </p:spTree>
    <p:extLst>
      <p:ext uri="{BB962C8B-B14F-4D97-AF65-F5344CB8AC3E}">
        <p14:creationId xmlns:p14="http://schemas.microsoft.com/office/powerpoint/2010/main" val="157046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P spid="30"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extLst>
              <p:ext uri="{D42A27DB-BD31-4B8C-83A1-F6EECF244321}">
                <p14:modId xmlns:p14="http://schemas.microsoft.com/office/powerpoint/2010/main" val="3879693208"/>
              </p:ext>
            </p:extLst>
          </p:nvPr>
        </p:nvGraphicFramePr>
        <p:xfrm>
          <a:off x="566670" y="643944"/>
          <a:ext cx="11024316" cy="548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1511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030310"/>
          </a:xfrm>
        </p:spPr>
        <p:txBody>
          <a:bodyPr>
            <a:noAutofit/>
          </a:bodyPr>
          <a:lstStyle/>
          <a:p>
            <a:r>
              <a:rPr lang="ru-RU" sz="3600" b="1" dirty="0">
                <a:solidFill>
                  <a:srgbClr val="002060"/>
                </a:solidFill>
              </a:rPr>
              <a:t>Основные направления </a:t>
            </a:r>
            <a:r>
              <a:rPr lang="ru-RU" sz="3600" b="1" dirty="0" smtClean="0">
                <a:solidFill>
                  <a:srgbClr val="002060"/>
                </a:solidFill>
              </a:rPr>
              <a:t>оценки качества образования</a:t>
            </a:r>
            <a:endParaRPr lang="ru-RU" sz="3600" b="1" dirty="0">
              <a:solidFill>
                <a:srgbClr val="00206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041488146"/>
              </p:ext>
            </p:extLst>
          </p:nvPr>
        </p:nvGraphicFramePr>
        <p:xfrm>
          <a:off x="0" y="1030310"/>
          <a:ext cx="12192001" cy="5576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0398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53829198"/>
              </p:ext>
            </p:extLst>
          </p:nvPr>
        </p:nvGraphicFramePr>
        <p:xfrm>
          <a:off x="231820" y="631063"/>
          <a:ext cx="11346287" cy="5608507"/>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994346"/>
                <a:gridCol w="8351941"/>
              </a:tblGrid>
              <a:tr h="624405">
                <a:tc>
                  <a:txBody>
                    <a:bodyPr/>
                    <a:lstStyle/>
                    <a:p>
                      <a:pPr algn="ctr">
                        <a:lnSpc>
                          <a:spcPct val="115000"/>
                        </a:lnSpc>
                        <a:spcBef>
                          <a:spcPts val="600"/>
                        </a:spcBef>
                        <a:spcAft>
                          <a:spcPts val="0"/>
                        </a:spcAft>
                      </a:pPr>
                      <a:r>
                        <a:rPr lang="ru-RU" sz="2000" dirty="0">
                          <a:solidFill>
                            <a:srgbClr val="002060"/>
                          </a:solidFill>
                          <a:effectLst/>
                          <a:latin typeface="+mn-lt"/>
                          <a:cs typeface="Times New Roman" pitchFamily="18" charset="0"/>
                        </a:rPr>
                        <a:t>Направления оценки качества</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algn="ctr">
                        <a:lnSpc>
                          <a:spcPct val="115000"/>
                        </a:lnSpc>
                        <a:spcBef>
                          <a:spcPts val="600"/>
                        </a:spcBef>
                        <a:spcAft>
                          <a:spcPts val="0"/>
                        </a:spcAft>
                      </a:pPr>
                      <a:r>
                        <a:rPr lang="ru-RU" sz="2000" dirty="0">
                          <a:solidFill>
                            <a:srgbClr val="002060"/>
                          </a:solidFill>
                          <a:effectLst/>
                          <a:latin typeface="+mn-lt"/>
                          <a:cs typeface="Times New Roman" pitchFamily="18" charset="0"/>
                        </a:rPr>
                        <a:t>Объекты оценки качества</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r>
              <a:tr h="1106283">
                <a:tc>
                  <a:txBody>
                    <a:bodyPr/>
                    <a:lstStyle/>
                    <a:p>
                      <a:pPr algn="just">
                        <a:lnSpc>
                          <a:spcPct val="115000"/>
                        </a:lnSpc>
                        <a:spcBef>
                          <a:spcPts val="600"/>
                        </a:spcBef>
                        <a:spcAft>
                          <a:spcPts val="0"/>
                        </a:spcAft>
                      </a:pPr>
                      <a:r>
                        <a:rPr lang="ru-RU" sz="2000" dirty="0" smtClean="0">
                          <a:solidFill>
                            <a:srgbClr val="002060"/>
                          </a:solidFill>
                          <a:effectLst/>
                          <a:latin typeface="+mn-lt"/>
                          <a:cs typeface="Times New Roman" pitchFamily="18" charset="0"/>
                        </a:rPr>
                        <a:t>Качество</a:t>
                      </a:r>
                      <a:r>
                        <a:rPr lang="ru-RU" sz="2000" baseline="0" dirty="0" smtClean="0">
                          <a:solidFill>
                            <a:srgbClr val="002060"/>
                          </a:solidFill>
                          <a:effectLst/>
                          <a:latin typeface="+mn-lt"/>
                          <a:cs typeface="Times New Roman" pitchFamily="18" charset="0"/>
                        </a:rPr>
                        <a:t> общего образования</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marL="342900" lvl="0" indent="-342900">
                        <a:lnSpc>
                          <a:spcPct val="115000"/>
                        </a:lnSpc>
                        <a:spcBef>
                          <a:spcPts val="300"/>
                        </a:spcBef>
                        <a:spcAft>
                          <a:spcPts val="0"/>
                        </a:spcAft>
                        <a:buFont typeface="Symbol"/>
                        <a:buChar char=""/>
                      </a:pPr>
                      <a:r>
                        <a:rPr lang="ru-RU" sz="1800" dirty="0" smtClean="0">
                          <a:effectLst/>
                          <a:latin typeface="+mn-lt"/>
                          <a:cs typeface="Times New Roman" pitchFamily="18" charset="0"/>
                        </a:rPr>
                        <a:t>Качество результатов образовательной деятельности</a:t>
                      </a:r>
                      <a:endParaRPr lang="ru-RU" sz="1800" dirty="0">
                        <a:effectLst/>
                        <a:latin typeface="+mn-lt"/>
                        <a:cs typeface="Times New Roman" pitchFamily="18" charset="0"/>
                      </a:endParaRPr>
                    </a:p>
                    <a:p>
                      <a:pPr marL="342900" lvl="0" indent="-342900">
                        <a:lnSpc>
                          <a:spcPct val="115000"/>
                        </a:lnSpc>
                        <a:spcBef>
                          <a:spcPts val="600"/>
                        </a:spcBef>
                        <a:spcAft>
                          <a:spcPts val="0"/>
                        </a:spcAft>
                        <a:buFont typeface="Symbol"/>
                        <a:buChar char=""/>
                      </a:pPr>
                      <a:r>
                        <a:rPr lang="ru-RU" sz="1800" dirty="0">
                          <a:effectLst/>
                          <a:latin typeface="+mn-lt"/>
                          <a:cs typeface="Times New Roman" pitchFamily="18" charset="0"/>
                        </a:rPr>
                        <a:t>качество организации образовательного процесса;</a:t>
                      </a:r>
                    </a:p>
                    <a:p>
                      <a:pPr marL="342900" lvl="0" indent="-342900">
                        <a:lnSpc>
                          <a:spcPct val="115000"/>
                        </a:lnSpc>
                        <a:spcBef>
                          <a:spcPts val="600"/>
                        </a:spcBef>
                        <a:spcAft>
                          <a:spcPts val="0"/>
                        </a:spcAft>
                        <a:buFont typeface="Symbol"/>
                        <a:buChar char=""/>
                      </a:pPr>
                      <a:r>
                        <a:rPr lang="ru-RU" sz="1800" dirty="0" smtClean="0">
                          <a:effectLst/>
                          <a:latin typeface="+mn-lt"/>
                          <a:ea typeface="+mn-ea"/>
                          <a:cs typeface="Times New Roman" pitchFamily="18" charset="0"/>
                        </a:rPr>
                        <a:t>Качество</a:t>
                      </a:r>
                      <a:r>
                        <a:rPr lang="ru-RU" sz="1800" baseline="0" dirty="0" smtClean="0">
                          <a:effectLst/>
                          <a:latin typeface="+mn-lt"/>
                          <a:ea typeface="+mn-ea"/>
                          <a:cs typeface="Times New Roman" pitchFamily="18" charset="0"/>
                        </a:rPr>
                        <a:t> условий</a:t>
                      </a:r>
                      <a:endParaRPr lang="ru-RU" sz="1800" dirty="0">
                        <a:effectLst/>
                        <a:latin typeface="+mn-lt"/>
                        <a:ea typeface="Calibri"/>
                        <a:cs typeface="Times New Roman" pitchFamily="18" charset="0"/>
                      </a:endParaRPr>
                    </a:p>
                  </a:txBody>
                  <a:tcPr marL="42176" marR="42176" marT="0" marB="0"/>
                </a:tc>
              </a:tr>
              <a:tr h="1021446">
                <a:tc>
                  <a:txBody>
                    <a:bodyPr/>
                    <a:lstStyle/>
                    <a:p>
                      <a:pPr algn="just">
                        <a:lnSpc>
                          <a:spcPct val="115000"/>
                        </a:lnSpc>
                        <a:spcBef>
                          <a:spcPts val="600"/>
                        </a:spcBef>
                        <a:spcAft>
                          <a:spcPts val="0"/>
                        </a:spcAft>
                      </a:pPr>
                      <a:r>
                        <a:rPr lang="ru-RU" sz="2000">
                          <a:solidFill>
                            <a:srgbClr val="002060"/>
                          </a:solidFill>
                          <a:effectLst/>
                          <a:latin typeface="+mn-lt"/>
                          <a:cs typeface="Times New Roman" pitchFamily="18" charset="0"/>
                        </a:rPr>
                        <a:t>Качество профессиональной деятельности</a:t>
                      </a:r>
                      <a:endParaRPr lang="ru-RU" sz="200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marL="342900" lvl="0" indent="-342900" algn="just">
                        <a:lnSpc>
                          <a:spcPct val="115000"/>
                        </a:lnSpc>
                        <a:spcBef>
                          <a:spcPts val="300"/>
                        </a:spcBef>
                        <a:spcAft>
                          <a:spcPts val="0"/>
                        </a:spcAft>
                        <a:buFont typeface="Symbol"/>
                        <a:buChar char=""/>
                      </a:pPr>
                      <a:r>
                        <a:rPr lang="ru-RU" sz="1800" dirty="0">
                          <a:effectLst/>
                          <a:latin typeface="+mn-lt"/>
                          <a:cs typeface="Times New Roman" pitchFamily="18" charset="0"/>
                        </a:rPr>
                        <a:t>П</a:t>
                      </a:r>
                      <a:r>
                        <a:rPr lang="ru-RU" sz="1800" dirty="0" smtClean="0">
                          <a:effectLst/>
                          <a:latin typeface="+mn-lt"/>
                          <a:cs typeface="Times New Roman" pitchFamily="18" charset="0"/>
                        </a:rPr>
                        <a:t>рофессиональная </a:t>
                      </a:r>
                      <a:r>
                        <a:rPr lang="ru-RU" sz="1800" dirty="0">
                          <a:effectLst/>
                          <a:latin typeface="+mn-lt"/>
                          <a:cs typeface="Times New Roman" pitchFamily="18" charset="0"/>
                        </a:rPr>
                        <a:t>компетентность педагогов, их деятельность по обеспечению требуемого качества результатов образования;</a:t>
                      </a:r>
                    </a:p>
                    <a:p>
                      <a:pPr marL="342900" lvl="0" indent="-342900" algn="just">
                        <a:lnSpc>
                          <a:spcPct val="115000"/>
                        </a:lnSpc>
                        <a:spcBef>
                          <a:spcPts val="600"/>
                        </a:spcBef>
                        <a:spcAft>
                          <a:spcPts val="0"/>
                        </a:spcAft>
                        <a:buFont typeface="Symbol"/>
                        <a:buChar char=""/>
                      </a:pPr>
                      <a:r>
                        <a:rPr lang="ru-RU" sz="1800" dirty="0">
                          <a:effectLst/>
                          <a:latin typeface="+mn-lt"/>
                          <a:cs typeface="Times New Roman" pitchFamily="18" charset="0"/>
                        </a:rPr>
                        <a:t>И</a:t>
                      </a:r>
                      <a:r>
                        <a:rPr lang="ru-RU" sz="1800" dirty="0" smtClean="0">
                          <a:effectLst/>
                          <a:latin typeface="+mn-lt"/>
                          <a:cs typeface="Times New Roman" pitchFamily="18" charset="0"/>
                        </a:rPr>
                        <a:t>нновационная </a:t>
                      </a:r>
                      <a:r>
                        <a:rPr lang="ru-RU" sz="1800" dirty="0">
                          <a:effectLst/>
                          <a:latin typeface="+mn-lt"/>
                          <a:cs typeface="Times New Roman" pitchFamily="18" charset="0"/>
                        </a:rPr>
                        <a:t>деятельность</a:t>
                      </a:r>
                      <a:endParaRPr lang="ru-RU" sz="1800" dirty="0">
                        <a:effectLst/>
                        <a:latin typeface="+mn-lt"/>
                        <a:ea typeface="Calibri"/>
                        <a:cs typeface="Times New Roman" pitchFamily="18" charset="0"/>
                      </a:endParaRPr>
                    </a:p>
                  </a:txBody>
                  <a:tcPr marL="42176" marR="42176" marT="0" marB="0"/>
                </a:tc>
              </a:tr>
              <a:tr h="666824">
                <a:tc>
                  <a:txBody>
                    <a:bodyPr/>
                    <a:lstStyle/>
                    <a:p>
                      <a:pPr algn="just">
                        <a:lnSpc>
                          <a:spcPct val="115000"/>
                        </a:lnSpc>
                        <a:spcBef>
                          <a:spcPts val="600"/>
                        </a:spcBef>
                        <a:spcAft>
                          <a:spcPts val="0"/>
                        </a:spcAft>
                      </a:pPr>
                      <a:r>
                        <a:rPr lang="ru-RU" sz="2000" dirty="0">
                          <a:solidFill>
                            <a:srgbClr val="002060"/>
                          </a:solidFill>
                          <a:effectLst/>
                          <a:latin typeface="+mn-lt"/>
                          <a:cs typeface="Times New Roman" pitchFamily="18" charset="0"/>
                        </a:rPr>
                        <a:t>Качество воспитательной работы</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marL="342900" lvl="0" indent="-342900" algn="just">
                        <a:lnSpc>
                          <a:spcPct val="115000"/>
                        </a:lnSpc>
                        <a:spcBef>
                          <a:spcPts val="300"/>
                        </a:spcBef>
                        <a:spcAft>
                          <a:spcPts val="0"/>
                        </a:spcAft>
                        <a:buFont typeface="Symbol"/>
                        <a:buChar char=""/>
                      </a:pPr>
                      <a:r>
                        <a:rPr lang="ru-RU" sz="1800" dirty="0">
                          <a:effectLst/>
                          <a:latin typeface="+mn-lt"/>
                          <a:cs typeface="Times New Roman" pitchFamily="18" charset="0"/>
                        </a:rPr>
                        <a:t>В</a:t>
                      </a:r>
                      <a:r>
                        <a:rPr lang="ru-RU" sz="1800" dirty="0" smtClean="0">
                          <a:effectLst/>
                          <a:latin typeface="+mn-lt"/>
                          <a:cs typeface="Times New Roman" pitchFamily="18" charset="0"/>
                        </a:rPr>
                        <a:t>оспитательная </a:t>
                      </a:r>
                      <a:r>
                        <a:rPr lang="ru-RU" sz="1800" dirty="0">
                          <a:effectLst/>
                          <a:latin typeface="+mn-lt"/>
                          <a:cs typeface="Times New Roman" pitchFamily="18" charset="0"/>
                        </a:rPr>
                        <a:t>работа;</a:t>
                      </a:r>
                    </a:p>
                    <a:p>
                      <a:pPr algn="just">
                        <a:lnSpc>
                          <a:spcPct val="115000"/>
                        </a:lnSpc>
                        <a:spcBef>
                          <a:spcPts val="300"/>
                        </a:spcBef>
                        <a:spcAft>
                          <a:spcPts val="0"/>
                        </a:spcAft>
                      </a:pPr>
                      <a:r>
                        <a:rPr lang="ru-RU" sz="1800" kern="50" dirty="0">
                          <a:effectLst/>
                          <a:latin typeface="+mn-lt"/>
                          <a:cs typeface="Times New Roman" pitchFamily="18" charset="0"/>
                        </a:rPr>
                        <a:t> </a:t>
                      </a:r>
                      <a:r>
                        <a:rPr lang="ru-RU" sz="1800" dirty="0">
                          <a:effectLst/>
                          <a:latin typeface="+mn-lt"/>
                          <a:cs typeface="Times New Roman" pitchFamily="18" charset="0"/>
                        </a:rPr>
                        <a:t> </a:t>
                      </a:r>
                      <a:endParaRPr lang="ru-RU" sz="1800" dirty="0">
                        <a:effectLst/>
                        <a:latin typeface="+mn-lt"/>
                        <a:ea typeface="Calibri"/>
                        <a:cs typeface="Times New Roman" pitchFamily="18" charset="0"/>
                      </a:endParaRPr>
                    </a:p>
                  </a:txBody>
                  <a:tcPr marL="42176" marR="42176" marT="0" marB="0"/>
                </a:tc>
              </a:tr>
              <a:tr h="936608">
                <a:tc>
                  <a:txBody>
                    <a:bodyPr/>
                    <a:lstStyle/>
                    <a:p>
                      <a:pPr algn="just">
                        <a:lnSpc>
                          <a:spcPct val="115000"/>
                        </a:lnSpc>
                        <a:spcBef>
                          <a:spcPts val="600"/>
                        </a:spcBef>
                        <a:spcAft>
                          <a:spcPts val="0"/>
                        </a:spcAft>
                      </a:pPr>
                      <a:r>
                        <a:rPr lang="ru-RU" sz="2000" dirty="0">
                          <a:solidFill>
                            <a:srgbClr val="002060"/>
                          </a:solidFill>
                          <a:effectLst/>
                          <a:latin typeface="+mn-lt"/>
                          <a:cs typeface="Times New Roman" pitchFamily="18" charset="0"/>
                        </a:rPr>
                        <a:t>Качество </a:t>
                      </a:r>
                      <a:r>
                        <a:rPr lang="ru-RU" sz="2000" dirty="0" err="1">
                          <a:solidFill>
                            <a:srgbClr val="002060"/>
                          </a:solidFill>
                          <a:effectLst/>
                          <a:latin typeface="+mn-lt"/>
                          <a:cs typeface="Times New Roman" pitchFamily="18" charset="0"/>
                        </a:rPr>
                        <a:t>здоровьесберегающей</a:t>
                      </a:r>
                      <a:r>
                        <a:rPr lang="ru-RU" sz="2000" dirty="0">
                          <a:solidFill>
                            <a:srgbClr val="002060"/>
                          </a:solidFill>
                          <a:effectLst/>
                          <a:latin typeface="+mn-lt"/>
                          <a:cs typeface="Times New Roman" pitchFamily="18" charset="0"/>
                        </a:rPr>
                        <a:t> деятельности</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marL="285750" indent="-285750" algn="just">
                        <a:lnSpc>
                          <a:spcPct val="115000"/>
                        </a:lnSpc>
                        <a:spcBef>
                          <a:spcPts val="600"/>
                        </a:spcBef>
                        <a:spcAft>
                          <a:spcPts val="0"/>
                        </a:spcAft>
                        <a:buFont typeface="Arial" panose="020B0604020202020204" pitchFamily="34" charset="0"/>
                        <a:buChar char="•"/>
                      </a:pPr>
                      <a:r>
                        <a:rPr lang="ru-RU" sz="1800" dirty="0">
                          <a:effectLst/>
                          <a:latin typeface="+mn-lt"/>
                          <a:cs typeface="Times New Roman" pitchFamily="18" charset="0"/>
                        </a:rPr>
                        <a:t>С</a:t>
                      </a:r>
                      <a:r>
                        <a:rPr lang="ru-RU" sz="1800" dirty="0" smtClean="0">
                          <a:effectLst/>
                          <a:latin typeface="+mn-lt"/>
                          <a:cs typeface="Times New Roman" pitchFamily="18" charset="0"/>
                        </a:rPr>
                        <a:t>остояние </a:t>
                      </a:r>
                      <a:r>
                        <a:rPr lang="ru-RU" sz="1800" dirty="0">
                          <a:effectLst/>
                          <a:latin typeface="+mn-lt"/>
                          <a:cs typeface="Times New Roman" pitchFamily="18" charset="0"/>
                        </a:rPr>
                        <a:t>здоровья обучающихся</a:t>
                      </a:r>
                      <a:endParaRPr lang="ru-RU" sz="1800" dirty="0">
                        <a:effectLst/>
                        <a:latin typeface="+mn-lt"/>
                        <a:ea typeface="Calibri"/>
                        <a:cs typeface="Times New Roman" pitchFamily="18" charset="0"/>
                      </a:endParaRPr>
                    </a:p>
                  </a:txBody>
                  <a:tcPr marL="42176" marR="42176" marT="0" marB="0"/>
                </a:tc>
              </a:tr>
              <a:tr h="1079320">
                <a:tc>
                  <a:txBody>
                    <a:bodyPr/>
                    <a:lstStyle/>
                    <a:p>
                      <a:pPr algn="just">
                        <a:lnSpc>
                          <a:spcPct val="115000"/>
                        </a:lnSpc>
                        <a:spcBef>
                          <a:spcPts val="600"/>
                        </a:spcBef>
                        <a:spcAft>
                          <a:spcPts val="0"/>
                        </a:spcAft>
                      </a:pPr>
                      <a:r>
                        <a:rPr lang="ru-RU" sz="2000" dirty="0" smtClean="0">
                          <a:solidFill>
                            <a:srgbClr val="002060"/>
                          </a:solidFill>
                          <a:effectLst/>
                          <a:latin typeface="+mn-lt"/>
                          <a:cs typeface="Times New Roman" pitchFamily="18" charset="0"/>
                        </a:rPr>
                        <a:t>Качество</a:t>
                      </a:r>
                      <a:r>
                        <a:rPr lang="en-US" sz="2000" baseline="0" dirty="0" smtClean="0">
                          <a:solidFill>
                            <a:srgbClr val="002060"/>
                          </a:solidFill>
                          <a:effectLst/>
                          <a:latin typeface="+mn-lt"/>
                          <a:cs typeface="Times New Roman" pitchFamily="18" charset="0"/>
                        </a:rPr>
                        <a:t> </a:t>
                      </a:r>
                      <a:r>
                        <a:rPr lang="ru-RU" sz="2000" baseline="0" dirty="0" smtClean="0">
                          <a:solidFill>
                            <a:srgbClr val="002060"/>
                          </a:solidFill>
                          <a:effectLst/>
                          <a:latin typeface="+mn-lt"/>
                          <a:cs typeface="Times New Roman" pitchFamily="18" charset="0"/>
                        </a:rPr>
                        <a:t>психолого-педагогического сопровождения</a:t>
                      </a:r>
                      <a:endParaRPr lang="ru-RU" sz="2000" dirty="0">
                        <a:solidFill>
                          <a:srgbClr val="002060"/>
                        </a:solidFill>
                        <a:effectLst/>
                        <a:latin typeface="+mn-lt"/>
                        <a:ea typeface="Calibri"/>
                        <a:cs typeface="Times New Roman" pitchFamily="18" charset="0"/>
                      </a:endParaRPr>
                    </a:p>
                  </a:txBody>
                  <a:tcPr marL="42176" marR="42176" marT="0" marB="0">
                    <a:solidFill>
                      <a:schemeClr val="accent1">
                        <a:lumMod val="60000"/>
                        <a:lumOff val="40000"/>
                      </a:schemeClr>
                    </a:solidFill>
                  </a:tcPr>
                </a:tc>
                <a:tc>
                  <a:txBody>
                    <a:bodyPr/>
                    <a:lstStyle/>
                    <a:p>
                      <a:pPr marL="285750" indent="-285750" algn="just">
                        <a:lnSpc>
                          <a:spcPct val="115000"/>
                        </a:lnSpc>
                        <a:spcBef>
                          <a:spcPts val="600"/>
                        </a:spcBef>
                        <a:spcAft>
                          <a:spcPts val="0"/>
                        </a:spcAft>
                        <a:buFont typeface="Arial" panose="020B0604020202020204" pitchFamily="34" charset="0"/>
                        <a:buChar char="•"/>
                      </a:pPr>
                      <a:r>
                        <a:rPr lang="ru-RU" sz="1800" dirty="0" smtClean="0">
                          <a:effectLst/>
                          <a:latin typeface="+mn-lt"/>
                          <a:cs typeface="Times New Roman" pitchFamily="18" charset="0"/>
                        </a:rPr>
                        <a:t>Личностные качества учащихся</a:t>
                      </a:r>
                      <a:endParaRPr lang="ru-RU" sz="1800" dirty="0">
                        <a:effectLst/>
                        <a:latin typeface="+mn-lt"/>
                        <a:ea typeface="Calibri"/>
                        <a:cs typeface="Times New Roman" pitchFamily="18" charset="0"/>
                      </a:endParaRPr>
                    </a:p>
                  </a:txBody>
                  <a:tcPr marL="42176" marR="42176" marT="0" marB="0"/>
                </a:tc>
              </a:tr>
            </a:tbl>
          </a:graphicData>
        </a:graphic>
      </p:graphicFrame>
    </p:spTree>
    <p:extLst>
      <p:ext uri="{BB962C8B-B14F-4D97-AF65-F5344CB8AC3E}">
        <p14:creationId xmlns:p14="http://schemas.microsoft.com/office/powerpoint/2010/main" val="4270147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495863417"/>
              </p:ext>
            </p:extLst>
          </p:nvPr>
        </p:nvGraphicFramePr>
        <p:xfrm>
          <a:off x="1524000" y="116632"/>
          <a:ext cx="9252520"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5487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1718</Words>
  <Application>Microsoft Office PowerPoint</Application>
  <PresentationFormat>Широкоэкранный</PresentationFormat>
  <Paragraphs>236</Paragraphs>
  <Slides>16</Slides>
  <Notes>16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SimSun</vt:lpstr>
      <vt:lpstr>Arial</vt:lpstr>
      <vt:lpstr>Calibri</vt:lpstr>
      <vt:lpstr>Symbol</vt:lpstr>
      <vt:lpstr>Times New Roman</vt:lpstr>
      <vt:lpstr>1_Тема Office</vt:lpstr>
      <vt:lpstr>      Внутришкольная система оценка качества образования в контексте региональной политики: проблемы и пути решения </vt:lpstr>
      <vt:lpstr>Презентация PowerPoint</vt:lpstr>
      <vt:lpstr>Презентация PowerPoint</vt:lpstr>
      <vt:lpstr>Презентация PowerPoint</vt:lpstr>
      <vt:lpstr>Презентация PowerPoint</vt:lpstr>
      <vt:lpstr>Презентация PowerPoint</vt:lpstr>
      <vt:lpstr>Основные направления оценки качества образования</vt:lpstr>
      <vt:lpstr>Презентация PowerPoint</vt:lpstr>
      <vt:lpstr>Презентация PowerPoint</vt:lpstr>
      <vt:lpstr>Презентация PowerPoint</vt:lpstr>
      <vt:lpstr>Презентация PowerPoint</vt:lpstr>
      <vt:lpstr> Какие критерии и показатели используются для ОКО  ? </vt:lpstr>
      <vt:lpstr>Презентация PowerPoint</vt:lpstr>
      <vt:lpstr>Насущная проблема</vt:lpstr>
      <vt:lpstr>Спасибо за внимание!</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Внутришкольная система оценка качества образования: проблемы и пути решения</dc:title>
  <dc:creator>Наталья</dc:creator>
  <cp:lastModifiedBy>user</cp:lastModifiedBy>
  <cp:revision>15</cp:revision>
  <cp:lastPrinted>2016-12-21T14:10:54Z</cp:lastPrinted>
  <dcterms:created xsi:type="dcterms:W3CDTF">2016-12-21T11:57:40Z</dcterms:created>
  <dcterms:modified xsi:type="dcterms:W3CDTF">2017-01-09T11:03:03Z</dcterms:modified>
</cp:coreProperties>
</file>