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2" r:id="rId3"/>
    <p:sldId id="293" r:id="rId4"/>
    <p:sldId id="297" r:id="rId5"/>
    <p:sldId id="298" r:id="rId6"/>
    <p:sldId id="294" r:id="rId7"/>
    <p:sldId id="295" r:id="rId8"/>
    <p:sldId id="296" r:id="rId9"/>
    <p:sldId id="259" r:id="rId10"/>
    <p:sldId id="258" r:id="rId11"/>
    <p:sldId id="261" r:id="rId12"/>
    <p:sldId id="262" r:id="rId13"/>
    <p:sldId id="288" r:id="rId14"/>
    <p:sldId id="314" r:id="rId15"/>
    <p:sldId id="315" r:id="rId16"/>
    <p:sldId id="316" r:id="rId17"/>
    <p:sldId id="319" r:id="rId18"/>
    <p:sldId id="322" r:id="rId19"/>
    <p:sldId id="300" r:id="rId20"/>
    <p:sldId id="279" r:id="rId21"/>
  </p:sldIdLst>
  <p:sldSz cx="12192000" cy="878522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049"/>
    <a:srgbClr val="2E865E"/>
    <a:srgbClr val="112B65"/>
    <a:srgbClr val="D7EA3D"/>
    <a:srgbClr val="BEE4D5"/>
    <a:srgbClr val="5096D6"/>
    <a:srgbClr val="69C29F"/>
    <a:srgbClr val="1A4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5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456" y="-558"/>
      </p:cViewPr>
      <p:guideLst>
        <p:guide orient="horz" pos="27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17E73-07E3-456D-8081-8EB7E4D93C1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503A8E04-B983-412D-8AEA-C1166D388BB6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3600" b="1" dirty="0" smtClean="0"/>
            <a:t>обучение</a:t>
          </a:r>
          <a:endParaRPr lang="ru-RU" sz="3600" b="1" dirty="0"/>
        </a:p>
      </dgm:t>
    </dgm:pt>
    <dgm:pt modelId="{E0DCE1C0-E8F7-409B-BCDC-80999D41B8A6}" type="parTrans" cxnId="{EB8C5D3C-CFC9-493E-9083-78576077D46C}">
      <dgm:prSet/>
      <dgm:spPr/>
      <dgm:t>
        <a:bodyPr/>
        <a:lstStyle/>
        <a:p>
          <a:endParaRPr lang="ru-RU"/>
        </a:p>
      </dgm:t>
    </dgm:pt>
    <dgm:pt modelId="{A534B5D7-86BF-41EC-B3C0-BBDCFA063C2C}" type="sibTrans" cxnId="{EB8C5D3C-CFC9-493E-9083-78576077D46C}">
      <dgm:prSet/>
      <dgm:spPr/>
      <dgm:t>
        <a:bodyPr/>
        <a:lstStyle/>
        <a:p>
          <a:endParaRPr lang="ru-RU"/>
        </a:p>
      </dgm:t>
    </dgm:pt>
    <dgm:pt modelId="{B060CE6F-F9CC-46BA-BDF6-C8C9A3C5DBDF}">
      <dgm:prSet phldrT="[Текст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ru-RU" b="1" dirty="0" smtClean="0"/>
            <a:t>развитие</a:t>
          </a:r>
          <a:endParaRPr lang="ru-RU" b="1" dirty="0"/>
        </a:p>
      </dgm:t>
    </dgm:pt>
    <dgm:pt modelId="{1FFB2DFC-EF8C-4632-B6AE-478BD2B6F75A}" type="parTrans" cxnId="{901EC36E-5D1B-4605-A939-80280C937B1B}">
      <dgm:prSet/>
      <dgm:spPr/>
      <dgm:t>
        <a:bodyPr/>
        <a:lstStyle/>
        <a:p>
          <a:endParaRPr lang="ru-RU"/>
        </a:p>
      </dgm:t>
    </dgm:pt>
    <dgm:pt modelId="{866E9804-F55B-46D2-AC6D-D6D333705136}" type="sibTrans" cxnId="{901EC36E-5D1B-4605-A939-80280C937B1B}">
      <dgm:prSet/>
      <dgm:spPr/>
      <dgm:t>
        <a:bodyPr/>
        <a:lstStyle/>
        <a:p>
          <a:endParaRPr lang="ru-RU"/>
        </a:p>
      </dgm:t>
    </dgm:pt>
    <dgm:pt modelId="{E3D6A1EE-A4CF-428B-AC2E-0C29FB8BDC08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b="1" dirty="0" smtClean="0"/>
            <a:t>воспитание</a:t>
          </a:r>
          <a:endParaRPr lang="ru-RU" b="1" dirty="0"/>
        </a:p>
      </dgm:t>
    </dgm:pt>
    <dgm:pt modelId="{E2449F0F-AE59-4D6A-ADDE-880A0FB723E8}" type="parTrans" cxnId="{B5A72C30-EB23-42F7-B513-5E0439277821}">
      <dgm:prSet/>
      <dgm:spPr/>
      <dgm:t>
        <a:bodyPr/>
        <a:lstStyle/>
        <a:p>
          <a:endParaRPr lang="ru-RU"/>
        </a:p>
      </dgm:t>
    </dgm:pt>
    <dgm:pt modelId="{25BA9F66-D716-4A24-B0E6-DA9F1905CBEC}" type="sibTrans" cxnId="{B5A72C30-EB23-42F7-B513-5E0439277821}">
      <dgm:prSet/>
      <dgm:spPr/>
      <dgm:t>
        <a:bodyPr/>
        <a:lstStyle/>
        <a:p>
          <a:endParaRPr lang="ru-RU"/>
        </a:p>
      </dgm:t>
    </dgm:pt>
    <dgm:pt modelId="{767F18B4-64F9-4159-80A9-126061F9FFC3}" type="pres">
      <dgm:prSet presAssocID="{DD417E73-07E3-456D-8081-8EB7E4D93C11}" presName="compositeShape" presStyleCnt="0">
        <dgm:presLayoutVars>
          <dgm:chMax val="7"/>
          <dgm:dir/>
          <dgm:resizeHandles val="exact"/>
        </dgm:presLayoutVars>
      </dgm:prSet>
      <dgm:spPr/>
    </dgm:pt>
    <dgm:pt modelId="{05BDC0A7-B786-4379-AB7E-17DB78E9F787}" type="pres">
      <dgm:prSet presAssocID="{503A8E04-B983-412D-8AEA-C1166D388BB6}" presName="circ1" presStyleLbl="vennNode1" presStyleIdx="0" presStyleCnt="3"/>
      <dgm:spPr/>
      <dgm:t>
        <a:bodyPr/>
        <a:lstStyle/>
        <a:p>
          <a:endParaRPr lang="ru-RU"/>
        </a:p>
      </dgm:t>
    </dgm:pt>
    <dgm:pt modelId="{3D86A481-02C1-4614-AE3B-B25A7F274A7F}" type="pres">
      <dgm:prSet presAssocID="{503A8E04-B983-412D-8AEA-C1166D388B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AEF27-5B30-4D8A-BF9D-81386CDAEA4F}" type="pres">
      <dgm:prSet presAssocID="{B060CE6F-F9CC-46BA-BDF6-C8C9A3C5DBDF}" presName="circ2" presStyleLbl="vennNode1" presStyleIdx="1" presStyleCnt="3"/>
      <dgm:spPr/>
      <dgm:t>
        <a:bodyPr/>
        <a:lstStyle/>
        <a:p>
          <a:endParaRPr lang="ru-RU"/>
        </a:p>
      </dgm:t>
    </dgm:pt>
    <dgm:pt modelId="{2EE43058-D609-411B-860F-014313523F5B}" type="pres">
      <dgm:prSet presAssocID="{B060CE6F-F9CC-46BA-BDF6-C8C9A3C5DB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241DE-F88D-4CDD-881A-619CFBC689C2}" type="pres">
      <dgm:prSet presAssocID="{E3D6A1EE-A4CF-428B-AC2E-0C29FB8BDC08}" presName="circ3" presStyleLbl="vennNode1" presStyleIdx="2" presStyleCnt="3"/>
      <dgm:spPr/>
      <dgm:t>
        <a:bodyPr/>
        <a:lstStyle/>
        <a:p>
          <a:endParaRPr lang="ru-RU"/>
        </a:p>
      </dgm:t>
    </dgm:pt>
    <dgm:pt modelId="{D773CF14-BE63-4F0D-9B27-F962CD3C0D75}" type="pres">
      <dgm:prSet presAssocID="{E3D6A1EE-A4CF-428B-AC2E-0C29FB8BDC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1EC36E-5D1B-4605-A939-80280C937B1B}" srcId="{DD417E73-07E3-456D-8081-8EB7E4D93C11}" destId="{B060CE6F-F9CC-46BA-BDF6-C8C9A3C5DBDF}" srcOrd="1" destOrd="0" parTransId="{1FFB2DFC-EF8C-4632-B6AE-478BD2B6F75A}" sibTransId="{866E9804-F55B-46D2-AC6D-D6D333705136}"/>
    <dgm:cxn modelId="{131D38E7-08D2-4FD1-9A80-11C4C6959D34}" type="presOf" srcId="{B060CE6F-F9CC-46BA-BDF6-C8C9A3C5DBDF}" destId="{1D0AEF27-5B30-4D8A-BF9D-81386CDAEA4F}" srcOrd="0" destOrd="0" presId="urn:microsoft.com/office/officeart/2005/8/layout/venn1"/>
    <dgm:cxn modelId="{02C9E359-1D46-4EB9-933E-ECF43CFCBD8F}" type="presOf" srcId="{503A8E04-B983-412D-8AEA-C1166D388BB6}" destId="{3D86A481-02C1-4614-AE3B-B25A7F274A7F}" srcOrd="1" destOrd="0" presId="urn:microsoft.com/office/officeart/2005/8/layout/venn1"/>
    <dgm:cxn modelId="{FCFD097C-4BAF-4C0A-BEDC-0461F9E18D37}" type="presOf" srcId="{E3D6A1EE-A4CF-428B-AC2E-0C29FB8BDC08}" destId="{625241DE-F88D-4CDD-881A-619CFBC689C2}" srcOrd="0" destOrd="0" presId="urn:microsoft.com/office/officeart/2005/8/layout/venn1"/>
    <dgm:cxn modelId="{665A301E-B281-423F-8575-1BEC01AB1944}" type="presOf" srcId="{503A8E04-B983-412D-8AEA-C1166D388BB6}" destId="{05BDC0A7-B786-4379-AB7E-17DB78E9F787}" srcOrd="0" destOrd="0" presId="urn:microsoft.com/office/officeart/2005/8/layout/venn1"/>
    <dgm:cxn modelId="{9F0EE4D5-25EA-416B-9E8F-638235A91834}" type="presOf" srcId="{B060CE6F-F9CC-46BA-BDF6-C8C9A3C5DBDF}" destId="{2EE43058-D609-411B-860F-014313523F5B}" srcOrd="1" destOrd="0" presId="urn:microsoft.com/office/officeart/2005/8/layout/venn1"/>
    <dgm:cxn modelId="{8139895F-F5B3-43D6-9AEC-1DDAD51B19F9}" type="presOf" srcId="{DD417E73-07E3-456D-8081-8EB7E4D93C11}" destId="{767F18B4-64F9-4159-80A9-126061F9FFC3}" srcOrd="0" destOrd="0" presId="urn:microsoft.com/office/officeart/2005/8/layout/venn1"/>
    <dgm:cxn modelId="{FD03C279-B6F1-4628-AB03-EFFAF0233516}" type="presOf" srcId="{E3D6A1EE-A4CF-428B-AC2E-0C29FB8BDC08}" destId="{D773CF14-BE63-4F0D-9B27-F962CD3C0D75}" srcOrd="1" destOrd="0" presId="urn:microsoft.com/office/officeart/2005/8/layout/venn1"/>
    <dgm:cxn modelId="{EB8C5D3C-CFC9-493E-9083-78576077D46C}" srcId="{DD417E73-07E3-456D-8081-8EB7E4D93C11}" destId="{503A8E04-B983-412D-8AEA-C1166D388BB6}" srcOrd="0" destOrd="0" parTransId="{E0DCE1C0-E8F7-409B-BCDC-80999D41B8A6}" sibTransId="{A534B5D7-86BF-41EC-B3C0-BBDCFA063C2C}"/>
    <dgm:cxn modelId="{B5A72C30-EB23-42F7-B513-5E0439277821}" srcId="{DD417E73-07E3-456D-8081-8EB7E4D93C11}" destId="{E3D6A1EE-A4CF-428B-AC2E-0C29FB8BDC08}" srcOrd="2" destOrd="0" parTransId="{E2449F0F-AE59-4D6A-ADDE-880A0FB723E8}" sibTransId="{25BA9F66-D716-4A24-B0E6-DA9F1905CBEC}"/>
    <dgm:cxn modelId="{7A7115C8-5CB7-4E1E-B7D5-5BE443AB94EB}" type="presParOf" srcId="{767F18B4-64F9-4159-80A9-126061F9FFC3}" destId="{05BDC0A7-B786-4379-AB7E-17DB78E9F787}" srcOrd="0" destOrd="0" presId="urn:microsoft.com/office/officeart/2005/8/layout/venn1"/>
    <dgm:cxn modelId="{906F22EB-4145-42D3-85B0-A5A887C95E8D}" type="presParOf" srcId="{767F18B4-64F9-4159-80A9-126061F9FFC3}" destId="{3D86A481-02C1-4614-AE3B-B25A7F274A7F}" srcOrd="1" destOrd="0" presId="urn:microsoft.com/office/officeart/2005/8/layout/venn1"/>
    <dgm:cxn modelId="{9D86A70E-7157-453A-AD0C-5B756ADDB86D}" type="presParOf" srcId="{767F18B4-64F9-4159-80A9-126061F9FFC3}" destId="{1D0AEF27-5B30-4D8A-BF9D-81386CDAEA4F}" srcOrd="2" destOrd="0" presId="urn:microsoft.com/office/officeart/2005/8/layout/venn1"/>
    <dgm:cxn modelId="{96B5E3A3-DEA1-4BFD-B40C-A42551AF6F7F}" type="presParOf" srcId="{767F18B4-64F9-4159-80A9-126061F9FFC3}" destId="{2EE43058-D609-411B-860F-014313523F5B}" srcOrd="3" destOrd="0" presId="urn:microsoft.com/office/officeart/2005/8/layout/venn1"/>
    <dgm:cxn modelId="{733F54CA-15F4-4330-A552-7AF9528ED190}" type="presParOf" srcId="{767F18B4-64F9-4159-80A9-126061F9FFC3}" destId="{625241DE-F88D-4CDD-881A-619CFBC689C2}" srcOrd="4" destOrd="0" presId="urn:microsoft.com/office/officeart/2005/8/layout/venn1"/>
    <dgm:cxn modelId="{B342ABA9-DD71-473C-9F87-E58B16A532DA}" type="presParOf" srcId="{767F18B4-64F9-4159-80A9-126061F9FFC3}" destId="{D773CF14-BE63-4F0D-9B27-F962CD3C0D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39B5F-DE46-48A7-A987-2DDBD0D63DD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EA512-F8AF-4ECF-A3EA-A441812FA832}">
      <dgm:prSet phldrT="[Текст]" custT="1"/>
      <dgm:spPr>
        <a:solidFill>
          <a:schemeClr val="accent1">
            <a:lumMod val="75000"/>
          </a:schemeClr>
        </a:solidFill>
      </dgm:spPr>
      <dgm:t>
        <a:bodyPr vert="vert"/>
        <a:lstStyle/>
        <a:p>
          <a:pPr algn="ctr"/>
          <a:r>
            <a:rPr lang="ru-RU" sz="3200" b="1" dirty="0" smtClean="0"/>
            <a:t>В сфере</a:t>
          </a:r>
        </a:p>
        <a:p>
          <a:pPr algn="ctr"/>
          <a:r>
            <a:rPr lang="ru-RU" sz="3200" b="1" dirty="0" smtClean="0"/>
            <a:t> обучения</a:t>
          </a:r>
          <a:endParaRPr lang="ru-RU" sz="3200" b="1" dirty="0"/>
        </a:p>
      </dgm:t>
    </dgm:pt>
    <dgm:pt modelId="{BBC45C6A-A845-42C4-B5E9-BABC9A65287A}" type="par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190B3DA1-297E-4109-8DFB-8B8364B34995}" type="sib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B0FA4A1A-4752-4DAE-A197-69275BD1D9D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Разработка, освоение и применение современных психолого-педагогических технологий</a:t>
          </a:r>
          <a:endParaRPr lang="ru-RU" sz="2400" b="1" dirty="0">
            <a:solidFill>
              <a:srgbClr val="0B2049"/>
            </a:solidFill>
          </a:endParaRPr>
        </a:p>
      </dgm:t>
    </dgm:pt>
    <dgm:pt modelId="{C21D4995-500C-4309-9554-143BEB197AE9}" type="parTrans" cxnId="{58160B91-781D-46F8-B09C-E909595916AC}">
      <dgm:prSet custT="1"/>
      <dgm:spPr/>
      <dgm:t>
        <a:bodyPr/>
        <a:lstStyle/>
        <a:p>
          <a:pPr algn="l"/>
          <a:endParaRPr lang="ru-RU" sz="2000" b="1"/>
        </a:p>
      </dgm:t>
    </dgm:pt>
    <dgm:pt modelId="{08399DF4-D962-4610-BE11-DAAD32260D31}" type="sibTrans" cxnId="{58160B91-781D-46F8-B09C-E909595916AC}">
      <dgm:prSet/>
      <dgm:spPr/>
      <dgm:t>
        <a:bodyPr/>
        <a:lstStyle/>
        <a:p>
          <a:pPr algn="l"/>
          <a:endParaRPr lang="ru-RU" sz="2000" b="1"/>
        </a:p>
      </dgm:t>
    </dgm:pt>
    <dgm:pt modelId="{7FFE7B14-B5FD-47F3-8CA2-AEF412B9253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Владение активными, </a:t>
          </a:r>
          <a:r>
            <a:rPr lang="ru-RU" sz="2400" b="1" dirty="0" err="1" smtClean="0">
              <a:solidFill>
                <a:srgbClr val="0B2049"/>
              </a:solidFill>
            </a:rPr>
            <a:t>деятельностными</a:t>
          </a:r>
          <a:r>
            <a:rPr lang="ru-RU" sz="2400" b="1" dirty="0" smtClean="0">
              <a:solidFill>
                <a:srgbClr val="0B2049"/>
              </a:solidFill>
            </a:rPr>
            <a:t> формами </a:t>
          </a:r>
        </a:p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и методами обучения</a:t>
          </a:r>
          <a:endParaRPr lang="ru-RU" sz="2400" b="1" dirty="0">
            <a:solidFill>
              <a:srgbClr val="0B2049"/>
            </a:solidFill>
          </a:endParaRPr>
        </a:p>
      </dgm:t>
    </dgm:pt>
    <dgm:pt modelId="{D8357141-408F-4B2B-AD46-6B21F7C2CE32}" type="parTrans" cxnId="{37A63F1A-8450-4423-AB55-DFC8E99CA37D}">
      <dgm:prSet custT="1"/>
      <dgm:spPr/>
      <dgm:t>
        <a:bodyPr/>
        <a:lstStyle/>
        <a:p>
          <a:pPr algn="l"/>
          <a:endParaRPr lang="ru-RU" sz="2000" b="1"/>
        </a:p>
      </dgm:t>
    </dgm:pt>
    <dgm:pt modelId="{9FD37640-9898-46F9-BE34-5C7E218B0928}" type="sibTrans" cxnId="{37A63F1A-8450-4423-AB55-DFC8E99CA37D}">
      <dgm:prSet/>
      <dgm:spPr/>
      <dgm:t>
        <a:bodyPr/>
        <a:lstStyle/>
        <a:p>
          <a:pPr algn="l"/>
          <a:endParaRPr lang="ru-RU" sz="2000" b="1"/>
        </a:p>
      </dgm:t>
    </dgm:pt>
    <dgm:pt modelId="{71449727-DFEA-4E5A-814F-29409384970A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Оценивание личностных и </a:t>
          </a:r>
          <a:r>
            <a:rPr lang="ru-RU" sz="2400" b="1" dirty="0" err="1" smtClean="0">
              <a:solidFill>
                <a:srgbClr val="0B2049"/>
              </a:solidFill>
            </a:rPr>
            <a:t>метапредметных</a:t>
          </a:r>
          <a:r>
            <a:rPr lang="ru-RU" sz="2400" b="1" dirty="0" smtClean="0">
              <a:solidFill>
                <a:srgbClr val="0B2049"/>
              </a:solidFill>
            </a:rPr>
            <a:t> результатов обучающихся </a:t>
          </a:r>
          <a:endParaRPr lang="ru-RU" sz="2400" b="1" dirty="0">
            <a:solidFill>
              <a:srgbClr val="0B2049"/>
            </a:solidFill>
          </a:endParaRPr>
        </a:p>
      </dgm:t>
    </dgm:pt>
    <dgm:pt modelId="{0E5226C6-76CF-4285-845E-796C0E92F626}" type="parTrans" cxnId="{C2D63BA2-82CF-4631-9F24-401785B0396E}">
      <dgm:prSet custT="1"/>
      <dgm:spPr/>
      <dgm:t>
        <a:bodyPr/>
        <a:lstStyle/>
        <a:p>
          <a:pPr algn="l"/>
          <a:endParaRPr lang="ru-RU" sz="2000" b="1"/>
        </a:p>
      </dgm:t>
    </dgm:pt>
    <dgm:pt modelId="{DC84F7A8-DAB3-4D36-AE19-0065CB577DA3}" type="sibTrans" cxnId="{C2D63BA2-82CF-4631-9F24-401785B0396E}">
      <dgm:prSet/>
      <dgm:spPr/>
      <dgm:t>
        <a:bodyPr/>
        <a:lstStyle/>
        <a:p>
          <a:pPr algn="l"/>
          <a:endParaRPr lang="ru-RU" sz="2000" b="1"/>
        </a:p>
      </dgm:t>
    </dgm:pt>
    <dgm:pt modelId="{21CF0CF8-B8D1-44D4-8B8E-7A8657E711C1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Апробация и использование специальных подходов к обучению </a:t>
          </a:r>
          <a:endParaRPr lang="ru-RU" sz="2400" b="1" dirty="0">
            <a:solidFill>
              <a:srgbClr val="0B2049"/>
            </a:solidFill>
          </a:endParaRPr>
        </a:p>
      </dgm:t>
    </dgm:pt>
    <dgm:pt modelId="{094BDBC3-628B-4260-A9A0-3549C870E391}" type="parTrans" cxnId="{5D377479-D538-421C-BAFC-60231D6EFC7B}">
      <dgm:prSet custT="1"/>
      <dgm:spPr/>
      <dgm:t>
        <a:bodyPr/>
        <a:lstStyle/>
        <a:p>
          <a:pPr algn="l"/>
          <a:endParaRPr lang="ru-RU" sz="2000" b="1"/>
        </a:p>
      </dgm:t>
    </dgm:pt>
    <dgm:pt modelId="{173F71E8-FADF-47D2-883C-54EA81AA91A4}" type="sibTrans" cxnId="{5D377479-D538-421C-BAFC-60231D6EFC7B}">
      <dgm:prSet/>
      <dgm:spPr/>
      <dgm:t>
        <a:bodyPr/>
        <a:lstStyle/>
        <a:p>
          <a:pPr algn="l"/>
          <a:endParaRPr lang="ru-RU" sz="2000" b="1"/>
        </a:p>
      </dgm:t>
    </dgm:pt>
    <dgm:pt modelId="{8BCA26BC-7D91-4D75-848D-D0CF2F641D69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400" b="1" dirty="0" smtClean="0">
              <a:solidFill>
                <a:srgbClr val="0B2049"/>
              </a:solidFill>
            </a:rPr>
            <a:t>Переход от </a:t>
          </a:r>
          <a:r>
            <a:rPr lang="ru-RU" sz="2400" b="1" dirty="0" err="1" smtClean="0">
              <a:solidFill>
                <a:srgbClr val="0B2049"/>
              </a:solidFill>
            </a:rPr>
            <a:t>общепользовательской</a:t>
          </a:r>
          <a:r>
            <a:rPr lang="ru-RU" sz="2400" b="1" dirty="0" smtClean="0">
              <a:solidFill>
                <a:srgbClr val="0B2049"/>
              </a:solidFill>
            </a:rPr>
            <a:t> ИКТ-компетентности к предметно-педагогической ИКТ-компетентности </a:t>
          </a:r>
          <a:endParaRPr lang="ru-RU" sz="2400" b="1" dirty="0">
            <a:solidFill>
              <a:srgbClr val="0B2049"/>
            </a:solidFill>
          </a:endParaRPr>
        </a:p>
      </dgm:t>
    </dgm:pt>
    <dgm:pt modelId="{03A56285-F479-446F-9808-384BE3854952}" type="parTrans" cxnId="{CD6677D6-AFF2-44E3-8D57-3158AF6529B5}">
      <dgm:prSet custT="1"/>
      <dgm:spPr/>
      <dgm:t>
        <a:bodyPr/>
        <a:lstStyle/>
        <a:p>
          <a:pPr algn="l"/>
          <a:endParaRPr lang="ru-RU" sz="2000" b="1"/>
        </a:p>
      </dgm:t>
    </dgm:pt>
    <dgm:pt modelId="{43475D07-2C4C-4263-A5EF-A65778B95B75}" type="sibTrans" cxnId="{CD6677D6-AFF2-44E3-8D57-3158AF6529B5}">
      <dgm:prSet/>
      <dgm:spPr/>
      <dgm:t>
        <a:bodyPr/>
        <a:lstStyle/>
        <a:p>
          <a:pPr algn="l"/>
          <a:endParaRPr lang="ru-RU" sz="2000" b="1"/>
        </a:p>
      </dgm:t>
    </dgm:pt>
    <dgm:pt modelId="{EBE0A628-E4BF-4C18-976F-E0CD4FE91616}" type="pres">
      <dgm:prSet presAssocID="{F9E39B5F-DE46-48A7-A987-2DDBD0D63D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3B79E-1D0C-40B6-BB80-289D0BFA3424}" type="pres">
      <dgm:prSet presAssocID="{ACEEA512-F8AF-4ECF-A3EA-A441812FA832}" presName="root1" presStyleCnt="0"/>
      <dgm:spPr/>
    </dgm:pt>
    <dgm:pt modelId="{835F41EB-63A2-4378-BA07-8456421B2AEB}" type="pres">
      <dgm:prSet presAssocID="{ACEEA512-F8AF-4ECF-A3EA-A441812FA832}" presName="LevelOneTextNode" presStyleLbl="node0" presStyleIdx="0" presStyleCnt="1" custScaleX="320967" custScaleY="65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C1AFA-727C-43BD-A240-2A83B3F66DD4}" type="pres">
      <dgm:prSet presAssocID="{ACEEA512-F8AF-4ECF-A3EA-A441812FA832}" presName="level2hierChild" presStyleCnt="0"/>
      <dgm:spPr/>
    </dgm:pt>
    <dgm:pt modelId="{A9D84125-AF12-4C05-87A9-2A56E0D6D40D}" type="pres">
      <dgm:prSet presAssocID="{C21D4995-500C-4309-9554-143BEB197AE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8338C43-7562-4EF8-8940-AD79D7ACA6B4}" type="pres">
      <dgm:prSet presAssocID="{C21D4995-500C-4309-9554-143BEB197AE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D91EAB7-B525-44C2-B45D-56E02E21CEB5}" type="pres">
      <dgm:prSet presAssocID="{B0FA4A1A-4752-4DAE-A197-69275BD1D9D9}" presName="root2" presStyleCnt="0"/>
      <dgm:spPr/>
    </dgm:pt>
    <dgm:pt modelId="{5CD76A13-634C-4EBC-ACEF-6F2225F3163F}" type="pres">
      <dgm:prSet presAssocID="{B0FA4A1A-4752-4DAE-A197-69275BD1D9D9}" presName="LevelTwoTextNode" presStyleLbl="node2" presStyleIdx="0" presStyleCnt="5" custScaleX="345436" custScaleY="130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E789C-1718-43E6-B25D-6B183E09AB56}" type="pres">
      <dgm:prSet presAssocID="{B0FA4A1A-4752-4DAE-A197-69275BD1D9D9}" presName="level3hierChild" presStyleCnt="0"/>
      <dgm:spPr/>
    </dgm:pt>
    <dgm:pt modelId="{AD83DFBD-32AB-491F-9975-325DDEE4C3F2}" type="pres">
      <dgm:prSet presAssocID="{D8357141-408F-4B2B-AD46-6B21F7C2CE3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B5282AE-645B-45FF-A5AF-596EBF8BEC2C}" type="pres">
      <dgm:prSet presAssocID="{D8357141-408F-4B2B-AD46-6B21F7C2CE3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0F47C3B-3724-4149-AA32-ADC1AA26355B}" type="pres">
      <dgm:prSet presAssocID="{7FFE7B14-B5FD-47F3-8CA2-AEF412B92539}" presName="root2" presStyleCnt="0"/>
      <dgm:spPr/>
    </dgm:pt>
    <dgm:pt modelId="{3B863023-4EF9-4FD3-9F2F-7193BF70A958}" type="pres">
      <dgm:prSet presAssocID="{7FFE7B14-B5FD-47F3-8CA2-AEF412B92539}" presName="LevelTwoTextNode" presStyleLbl="node2" presStyleIdx="1" presStyleCnt="5" custScaleX="345436" custScaleY="130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BEC35-CDC6-4E4D-89E3-7BEC12C9EC9D}" type="pres">
      <dgm:prSet presAssocID="{7FFE7B14-B5FD-47F3-8CA2-AEF412B92539}" presName="level3hierChild" presStyleCnt="0"/>
      <dgm:spPr/>
    </dgm:pt>
    <dgm:pt modelId="{978DB35D-0582-49B1-AA28-0FAD44B9BA40}" type="pres">
      <dgm:prSet presAssocID="{0E5226C6-76CF-4285-845E-796C0E92F62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2058706-CCC3-43D5-BCF4-06F21030DC90}" type="pres">
      <dgm:prSet presAssocID="{0E5226C6-76CF-4285-845E-796C0E92F62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3516FA4-E468-4B43-969A-6289801395CD}" type="pres">
      <dgm:prSet presAssocID="{71449727-DFEA-4E5A-814F-29409384970A}" presName="root2" presStyleCnt="0"/>
      <dgm:spPr/>
    </dgm:pt>
    <dgm:pt modelId="{B4B2B107-088E-4CDD-A838-E37CF1E510A3}" type="pres">
      <dgm:prSet presAssocID="{71449727-DFEA-4E5A-814F-29409384970A}" presName="LevelTwoTextNode" presStyleLbl="node2" presStyleIdx="2" presStyleCnt="5" custScaleX="345436" custScaleY="130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2D9DB-247E-4635-A8D3-8FE6D0777C45}" type="pres">
      <dgm:prSet presAssocID="{71449727-DFEA-4E5A-814F-29409384970A}" presName="level3hierChild" presStyleCnt="0"/>
      <dgm:spPr/>
    </dgm:pt>
    <dgm:pt modelId="{FA957D8D-9C5B-47FE-9609-8411D25176E9}" type="pres">
      <dgm:prSet presAssocID="{094BDBC3-628B-4260-A9A0-3549C870E39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8E95A1B-5BF8-435E-B992-C78ABD41CCFA}" type="pres">
      <dgm:prSet presAssocID="{094BDBC3-628B-4260-A9A0-3549C870E39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7F444F9-DA44-41F2-B3C0-1461E77BB202}" type="pres">
      <dgm:prSet presAssocID="{21CF0CF8-B8D1-44D4-8B8E-7A8657E711C1}" presName="root2" presStyleCnt="0"/>
      <dgm:spPr/>
    </dgm:pt>
    <dgm:pt modelId="{28888FF6-D640-4702-AE61-E65B9E4F744D}" type="pres">
      <dgm:prSet presAssocID="{21CF0CF8-B8D1-44D4-8B8E-7A8657E711C1}" presName="LevelTwoTextNode" presStyleLbl="node2" presStyleIdx="3" presStyleCnt="5" custScaleX="345997" custScaleY="134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9CF93-CF02-4101-8425-ABC34CBAD186}" type="pres">
      <dgm:prSet presAssocID="{21CF0CF8-B8D1-44D4-8B8E-7A8657E711C1}" presName="level3hierChild" presStyleCnt="0"/>
      <dgm:spPr/>
    </dgm:pt>
    <dgm:pt modelId="{565C4F62-1C8F-44AC-AE5F-F96822EFCA82}" type="pres">
      <dgm:prSet presAssocID="{03A56285-F479-446F-9808-384BE38549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206273B-DE07-4EF4-80EB-CFD0C1AEEB6E}" type="pres">
      <dgm:prSet presAssocID="{03A56285-F479-446F-9808-384BE38549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8F70191-A602-45C5-ADF5-136B8BCA9E30}" type="pres">
      <dgm:prSet presAssocID="{8BCA26BC-7D91-4D75-848D-D0CF2F641D69}" presName="root2" presStyleCnt="0"/>
      <dgm:spPr/>
    </dgm:pt>
    <dgm:pt modelId="{3937AC15-CA51-46A7-BC40-03BF663E24E8}" type="pres">
      <dgm:prSet presAssocID="{8BCA26BC-7D91-4D75-848D-D0CF2F641D69}" presName="LevelTwoTextNode" presStyleLbl="node2" presStyleIdx="4" presStyleCnt="5" custScaleX="343718" custScaleY="136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BC300-2B95-448A-9C54-C7DC40640688}" type="pres">
      <dgm:prSet presAssocID="{8BCA26BC-7D91-4D75-848D-D0CF2F641D69}" presName="level3hierChild" presStyleCnt="0"/>
      <dgm:spPr/>
    </dgm:pt>
  </dgm:ptLst>
  <dgm:cxnLst>
    <dgm:cxn modelId="{55D45434-10E0-4606-9DF1-BD6B6F582B84}" type="presOf" srcId="{D8357141-408F-4B2B-AD46-6B21F7C2CE32}" destId="{1B5282AE-645B-45FF-A5AF-596EBF8BEC2C}" srcOrd="1" destOrd="0" presId="urn:microsoft.com/office/officeart/2008/layout/HorizontalMultiLevelHierarchy"/>
    <dgm:cxn modelId="{CFE4F541-4034-4294-B489-A5525EC13446}" type="presOf" srcId="{F9E39B5F-DE46-48A7-A987-2DDBD0D63DD4}" destId="{EBE0A628-E4BF-4C18-976F-E0CD4FE91616}" srcOrd="0" destOrd="0" presId="urn:microsoft.com/office/officeart/2008/layout/HorizontalMultiLevelHierarchy"/>
    <dgm:cxn modelId="{92A88C8A-EE7B-4F2C-8C23-1C982E770493}" type="presOf" srcId="{0E5226C6-76CF-4285-845E-796C0E92F626}" destId="{C2058706-CCC3-43D5-BCF4-06F21030DC90}" srcOrd="1" destOrd="0" presId="urn:microsoft.com/office/officeart/2008/layout/HorizontalMultiLevelHierarchy"/>
    <dgm:cxn modelId="{F30FCDC7-1645-461C-AA94-84C84419E1F1}" type="presOf" srcId="{7FFE7B14-B5FD-47F3-8CA2-AEF412B92539}" destId="{3B863023-4EF9-4FD3-9F2F-7193BF70A958}" srcOrd="0" destOrd="0" presId="urn:microsoft.com/office/officeart/2008/layout/HorizontalMultiLevelHierarchy"/>
    <dgm:cxn modelId="{3650D60A-30FF-4648-A35E-C1561F8111E9}" type="presOf" srcId="{ACEEA512-F8AF-4ECF-A3EA-A441812FA832}" destId="{835F41EB-63A2-4378-BA07-8456421B2AEB}" srcOrd="0" destOrd="0" presId="urn:microsoft.com/office/officeart/2008/layout/HorizontalMultiLevelHierarchy"/>
    <dgm:cxn modelId="{63B0447C-CAA6-4B0C-859B-09B79D4E9BD3}" type="presOf" srcId="{21CF0CF8-B8D1-44D4-8B8E-7A8657E711C1}" destId="{28888FF6-D640-4702-AE61-E65B9E4F744D}" srcOrd="0" destOrd="0" presId="urn:microsoft.com/office/officeart/2008/layout/HorizontalMultiLevelHierarchy"/>
    <dgm:cxn modelId="{5D377479-D538-421C-BAFC-60231D6EFC7B}" srcId="{ACEEA512-F8AF-4ECF-A3EA-A441812FA832}" destId="{21CF0CF8-B8D1-44D4-8B8E-7A8657E711C1}" srcOrd="3" destOrd="0" parTransId="{094BDBC3-628B-4260-A9A0-3549C870E391}" sibTransId="{173F71E8-FADF-47D2-883C-54EA81AA91A4}"/>
    <dgm:cxn modelId="{3FD8BA90-0D5F-4D5C-84EB-835B59756D83}" srcId="{F9E39B5F-DE46-48A7-A987-2DDBD0D63DD4}" destId="{ACEEA512-F8AF-4ECF-A3EA-A441812FA832}" srcOrd="0" destOrd="0" parTransId="{BBC45C6A-A845-42C4-B5E9-BABC9A65287A}" sibTransId="{190B3DA1-297E-4109-8DFB-8B8364B34995}"/>
    <dgm:cxn modelId="{1D29166D-A771-4D58-861F-A05844990FA3}" type="presOf" srcId="{094BDBC3-628B-4260-A9A0-3549C870E391}" destId="{FA957D8D-9C5B-47FE-9609-8411D25176E9}" srcOrd="0" destOrd="0" presId="urn:microsoft.com/office/officeart/2008/layout/HorizontalMultiLevelHierarchy"/>
    <dgm:cxn modelId="{055089D1-B6EB-45B8-826A-C236ADEE1990}" type="presOf" srcId="{D8357141-408F-4B2B-AD46-6B21F7C2CE32}" destId="{AD83DFBD-32AB-491F-9975-325DDEE4C3F2}" srcOrd="0" destOrd="0" presId="urn:microsoft.com/office/officeart/2008/layout/HorizontalMultiLevelHierarchy"/>
    <dgm:cxn modelId="{15082141-7E26-4B95-9851-ED88CF32AB20}" type="presOf" srcId="{C21D4995-500C-4309-9554-143BEB197AE9}" destId="{A9D84125-AF12-4C05-87A9-2A56E0D6D40D}" srcOrd="0" destOrd="0" presId="urn:microsoft.com/office/officeart/2008/layout/HorizontalMultiLevelHierarchy"/>
    <dgm:cxn modelId="{2FD75F63-A89F-46C8-B287-FA0DD651F42C}" type="presOf" srcId="{8BCA26BC-7D91-4D75-848D-D0CF2F641D69}" destId="{3937AC15-CA51-46A7-BC40-03BF663E24E8}" srcOrd="0" destOrd="0" presId="urn:microsoft.com/office/officeart/2008/layout/HorizontalMultiLevelHierarchy"/>
    <dgm:cxn modelId="{CF5B5284-A98F-4B54-9968-6941ECABF406}" type="presOf" srcId="{0E5226C6-76CF-4285-845E-796C0E92F626}" destId="{978DB35D-0582-49B1-AA28-0FAD44B9BA40}" srcOrd="0" destOrd="0" presId="urn:microsoft.com/office/officeart/2008/layout/HorizontalMultiLevelHierarchy"/>
    <dgm:cxn modelId="{37A63F1A-8450-4423-AB55-DFC8E99CA37D}" srcId="{ACEEA512-F8AF-4ECF-A3EA-A441812FA832}" destId="{7FFE7B14-B5FD-47F3-8CA2-AEF412B92539}" srcOrd="1" destOrd="0" parTransId="{D8357141-408F-4B2B-AD46-6B21F7C2CE32}" sibTransId="{9FD37640-9898-46F9-BE34-5C7E218B0928}"/>
    <dgm:cxn modelId="{58160B91-781D-46F8-B09C-E909595916AC}" srcId="{ACEEA512-F8AF-4ECF-A3EA-A441812FA832}" destId="{B0FA4A1A-4752-4DAE-A197-69275BD1D9D9}" srcOrd="0" destOrd="0" parTransId="{C21D4995-500C-4309-9554-143BEB197AE9}" sibTransId="{08399DF4-D962-4610-BE11-DAAD32260D31}"/>
    <dgm:cxn modelId="{C2D63BA2-82CF-4631-9F24-401785B0396E}" srcId="{ACEEA512-F8AF-4ECF-A3EA-A441812FA832}" destId="{71449727-DFEA-4E5A-814F-29409384970A}" srcOrd="2" destOrd="0" parTransId="{0E5226C6-76CF-4285-845E-796C0E92F626}" sibTransId="{DC84F7A8-DAB3-4D36-AE19-0065CB577DA3}"/>
    <dgm:cxn modelId="{F5147D87-AB4E-4EFF-B567-1D98324D177D}" type="presOf" srcId="{094BDBC3-628B-4260-A9A0-3549C870E391}" destId="{D8E95A1B-5BF8-435E-B992-C78ABD41CCFA}" srcOrd="1" destOrd="0" presId="urn:microsoft.com/office/officeart/2008/layout/HorizontalMultiLevelHierarchy"/>
    <dgm:cxn modelId="{BB06422E-B230-49DA-A6BC-28595E55C88F}" type="presOf" srcId="{C21D4995-500C-4309-9554-143BEB197AE9}" destId="{D8338C43-7562-4EF8-8940-AD79D7ACA6B4}" srcOrd="1" destOrd="0" presId="urn:microsoft.com/office/officeart/2008/layout/HorizontalMultiLevelHierarchy"/>
    <dgm:cxn modelId="{7CE581FF-CCE5-4CD0-828B-CEE31545E674}" type="presOf" srcId="{03A56285-F479-446F-9808-384BE3854952}" destId="{E206273B-DE07-4EF4-80EB-CFD0C1AEEB6E}" srcOrd="1" destOrd="0" presId="urn:microsoft.com/office/officeart/2008/layout/HorizontalMultiLevelHierarchy"/>
    <dgm:cxn modelId="{FEB88922-92E3-4B1D-917E-F2BDCBE624F5}" type="presOf" srcId="{03A56285-F479-446F-9808-384BE3854952}" destId="{565C4F62-1C8F-44AC-AE5F-F96822EFCA82}" srcOrd="0" destOrd="0" presId="urn:microsoft.com/office/officeart/2008/layout/HorizontalMultiLevelHierarchy"/>
    <dgm:cxn modelId="{FD3BA038-F94C-4E49-9426-D7419EE6BC8B}" type="presOf" srcId="{71449727-DFEA-4E5A-814F-29409384970A}" destId="{B4B2B107-088E-4CDD-A838-E37CF1E510A3}" srcOrd="0" destOrd="0" presId="urn:microsoft.com/office/officeart/2008/layout/HorizontalMultiLevelHierarchy"/>
    <dgm:cxn modelId="{7A37166E-7D8E-43C3-804B-5133838CE72F}" type="presOf" srcId="{B0FA4A1A-4752-4DAE-A197-69275BD1D9D9}" destId="{5CD76A13-634C-4EBC-ACEF-6F2225F3163F}" srcOrd="0" destOrd="0" presId="urn:microsoft.com/office/officeart/2008/layout/HorizontalMultiLevelHierarchy"/>
    <dgm:cxn modelId="{CD6677D6-AFF2-44E3-8D57-3158AF6529B5}" srcId="{ACEEA512-F8AF-4ECF-A3EA-A441812FA832}" destId="{8BCA26BC-7D91-4D75-848D-D0CF2F641D69}" srcOrd="4" destOrd="0" parTransId="{03A56285-F479-446F-9808-384BE3854952}" sibTransId="{43475D07-2C4C-4263-A5EF-A65778B95B75}"/>
    <dgm:cxn modelId="{7C870157-47DA-447D-AE7F-B1A01D5B4CE4}" type="presParOf" srcId="{EBE0A628-E4BF-4C18-976F-E0CD4FE91616}" destId="{1683B79E-1D0C-40B6-BB80-289D0BFA3424}" srcOrd="0" destOrd="0" presId="urn:microsoft.com/office/officeart/2008/layout/HorizontalMultiLevelHierarchy"/>
    <dgm:cxn modelId="{D82DFDAA-A93D-4001-9D45-48362AAF064F}" type="presParOf" srcId="{1683B79E-1D0C-40B6-BB80-289D0BFA3424}" destId="{835F41EB-63A2-4378-BA07-8456421B2AEB}" srcOrd="0" destOrd="0" presId="urn:microsoft.com/office/officeart/2008/layout/HorizontalMultiLevelHierarchy"/>
    <dgm:cxn modelId="{8195FA8A-3692-4BCA-8766-2B04C1279062}" type="presParOf" srcId="{1683B79E-1D0C-40B6-BB80-289D0BFA3424}" destId="{278C1AFA-727C-43BD-A240-2A83B3F66DD4}" srcOrd="1" destOrd="0" presId="urn:microsoft.com/office/officeart/2008/layout/HorizontalMultiLevelHierarchy"/>
    <dgm:cxn modelId="{F4711E4F-34F7-4D0E-BEFA-83D111BBB48D}" type="presParOf" srcId="{278C1AFA-727C-43BD-A240-2A83B3F66DD4}" destId="{A9D84125-AF12-4C05-87A9-2A56E0D6D40D}" srcOrd="0" destOrd="0" presId="urn:microsoft.com/office/officeart/2008/layout/HorizontalMultiLevelHierarchy"/>
    <dgm:cxn modelId="{A3364B22-79BA-446B-9167-08E424A79BC9}" type="presParOf" srcId="{A9D84125-AF12-4C05-87A9-2A56E0D6D40D}" destId="{D8338C43-7562-4EF8-8940-AD79D7ACA6B4}" srcOrd="0" destOrd="0" presId="urn:microsoft.com/office/officeart/2008/layout/HorizontalMultiLevelHierarchy"/>
    <dgm:cxn modelId="{0FAFFBD2-63C5-4D5B-B4E8-4B7529FBFC77}" type="presParOf" srcId="{278C1AFA-727C-43BD-A240-2A83B3F66DD4}" destId="{FD91EAB7-B525-44C2-B45D-56E02E21CEB5}" srcOrd="1" destOrd="0" presId="urn:microsoft.com/office/officeart/2008/layout/HorizontalMultiLevelHierarchy"/>
    <dgm:cxn modelId="{FD0D3B34-B6EE-4DDF-8542-34170460ED2A}" type="presParOf" srcId="{FD91EAB7-B525-44C2-B45D-56E02E21CEB5}" destId="{5CD76A13-634C-4EBC-ACEF-6F2225F3163F}" srcOrd="0" destOrd="0" presId="urn:microsoft.com/office/officeart/2008/layout/HorizontalMultiLevelHierarchy"/>
    <dgm:cxn modelId="{4D6030D4-4777-4014-9175-6422DD6DF372}" type="presParOf" srcId="{FD91EAB7-B525-44C2-B45D-56E02E21CEB5}" destId="{F9BE789C-1718-43E6-B25D-6B183E09AB56}" srcOrd="1" destOrd="0" presId="urn:microsoft.com/office/officeart/2008/layout/HorizontalMultiLevelHierarchy"/>
    <dgm:cxn modelId="{DCBD4651-97A4-4DAF-82B5-77DC059B6C1A}" type="presParOf" srcId="{278C1AFA-727C-43BD-A240-2A83B3F66DD4}" destId="{AD83DFBD-32AB-491F-9975-325DDEE4C3F2}" srcOrd="2" destOrd="0" presId="urn:microsoft.com/office/officeart/2008/layout/HorizontalMultiLevelHierarchy"/>
    <dgm:cxn modelId="{7E823176-52C1-4897-BFFB-472969EE4C5B}" type="presParOf" srcId="{AD83DFBD-32AB-491F-9975-325DDEE4C3F2}" destId="{1B5282AE-645B-45FF-A5AF-596EBF8BEC2C}" srcOrd="0" destOrd="0" presId="urn:microsoft.com/office/officeart/2008/layout/HorizontalMultiLevelHierarchy"/>
    <dgm:cxn modelId="{52CB23F8-A072-4587-874C-6DF3108CFF48}" type="presParOf" srcId="{278C1AFA-727C-43BD-A240-2A83B3F66DD4}" destId="{B0F47C3B-3724-4149-AA32-ADC1AA26355B}" srcOrd="3" destOrd="0" presId="urn:microsoft.com/office/officeart/2008/layout/HorizontalMultiLevelHierarchy"/>
    <dgm:cxn modelId="{8EC99030-3589-4CFE-A768-5707A66E9F57}" type="presParOf" srcId="{B0F47C3B-3724-4149-AA32-ADC1AA26355B}" destId="{3B863023-4EF9-4FD3-9F2F-7193BF70A958}" srcOrd="0" destOrd="0" presId="urn:microsoft.com/office/officeart/2008/layout/HorizontalMultiLevelHierarchy"/>
    <dgm:cxn modelId="{F4CC43DC-9762-4C93-9DE9-2DF9B22A22F0}" type="presParOf" srcId="{B0F47C3B-3724-4149-AA32-ADC1AA26355B}" destId="{58ABEC35-CDC6-4E4D-89E3-7BEC12C9EC9D}" srcOrd="1" destOrd="0" presId="urn:microsoft.com/office/officeart/2008/layout/HorizontalMultiLevelHierarchy"/>
    <dgm:cxn modelId="{858CB16A-474C-4EAB-90A3-02AE65603564}" type="presParOf" srcId="{278C1AFA-727C-43BD-A240-2A83B3F66DD4}" destId="{978DB35D-0582-49B1-AA28-0FAD44B9BA40}" srcOrd="4" destOrd="0" presId="urn:microsoft.com/office/officeart/2008/layout/HorizontalMultiLevelHierarchy"/>
    <dgm:cxn modelId="{A2617E61-E092-4916-ADCB-604133871AE8}" type="presParOf" srcId="{978DB35D-0582-49B1-AA28-0FAD44B9BA40}" destId="{C2058706-CCC3-43D5-BCF4-06F21030DC90}" srcOrd="0" destOrd="0" presId="urn:microsoft.com/office/officeart/2008/layout/HorizontalMultiLevelHierarchy"/>
    <dgm:cxn modelId="{FC0BCD6B-21D4-4A75-ABBD-6A62B3844697}" type="presParOf" srcId="{278C1AFA-727C-43BD-A240-2A83B3F66DD4}" destId="{13516FA4-E468-4B43-969A-6289801395CD}" srcOrd="5" destOrd="0" presId="urn:microsoft.com/office/officeart/2008/layout/HorizontalMultiLevelHierarchy"/>
    <dgm:cxn modelId="{1D5AE3BF-5783-43F9-889D-A211E72104B7}" type="presParOf" srcId="{13516FA4-E468-4B43-969A-6289801395CD}" destId="{B4B2B107-088E-4CDD-A838-E37CF1E510A3}" srcOrd="0" destOrd="0" presId="urn:microsoft.com/office/officeart/2008/layout/HorizontalMultiLevelHierarchy"/>
    <dgm:cxn modelId="{E7E67ADA-2EC3-4F5C-A731-23C81010FA6D}" type="presParOf" srcId="{13516FA4-E468-4B43-969A-6289801395CD}" destId="{9F62D9DB-247E-4635-A8D3-8FE6D0777C45}" srcOrd="1" destOrd="0" presId="urn:microsoft.com/office/officeart/2008/layout/HorizontalMultiLevelHierarchy"/>
    <dgm:cxn modelId="{0EAE80DF-7C8B-4E5D-8F3D-F7851FDBC1F1}" type="presParOf" srcId="{278C1AFA-727C-43BD-A240-2A83B3F66DD4}" destId="{FA957D8D-9C5B-47FE-9609-8411D25176E9}" srcOrd="6" destOrd="0" presId="urn:microsoft.com/office/officeart/2008/layout/HorizontalMultiLevelHierarchy"/>
    <dgm:cxn modelId="{557E5322-416B-4078-8DA1-795D14A816C9}" type="presParOf" srcId="{FA957D8D-9C5B-47FE-9609-8411D25176E9}" destId="{D8E95A1B-5BF8-435E-B992-C78ABD41CCFA}" srcOrd="0" destOrd="0" presId="urn:microsoft.com/office/officeart/2008/layout/HorizontalMultiLevelHierarchy"/>
    <dgm:cxn modelId="{AEC76464-1AB8-4428-9EC1-EE61944BF8DC}" type="presParOf" srcId="{278C1AFA-727C-43BD-A240-2A83B3F66DD4}" destId="{67F444F9-DA44-41F2-B3C0-1461E77BB202}" srcOrd="7" destOrd="0" presId="urn:microsoft.com/office/officeart/2008/layout/HorizontalMultiLevelHierarchy"/>
    <dgm:cxn modelId="{C69DBE08-774B-4D12-86AD-406A56A05215}" type="presParOf" srcId="{67F444F9-DA44-41F2-B3C0-1461E77BB202}" destId="{28888FF6-D640-4702-AE61-E65B9E4F744D}" srcOrd="0" destOrd="0" presId="urn:microsoft.com/office/officeart/2008/layout/HorizontalMultiLevelHierarchy"/>
    <dgm:cxn modelId="{719EEBF3-AED1-488B-92A1-4103D47DA05B}" type="presParOf" srcId="{67F444F9-DA44-41F2-B3C0-1461E77BB202}" destId="{6D09CF93-CF02-4101-8425-ABC34CBAD186}" srcOrd="1" destOrd="0" presId="urn:microsoft.com/office/officeart/2008/layout/HorizontalMultiLevelHierarchy"/>
    <dgm:cxn modelId="{9A47859E-7E7F-4254-90DC-891ADA08FDCA}" type="presParOf" srcId="{278C1AFA-727C-43BD-A240-2A83B3F66DD4}" destId="{565C4F62-1C8F-44AC-AE5F-F96822EFCA82}" srcOrd="8" destOrd="0" presId="urn:microsoft.com/office/officeart/2008/layout/HorizontalMultiLevelHierarchy"/>
    <dgm:cxn modelId="{1659E37D-CCD6-4323-81B3-04AF68968394}" type="presParOf" srcId="{565C4F62-1C8F-44AC-AE5F-F96822EFCA82}" destId="{E206273B-DE07-4EF4-80EB-CFD0C1AEEB6E}" srcOrd="0" destOrd="0" presId="urn:microsoft.com/office/officeart/2008/layout/HorizontalMultiLevelHierarchy"/>
    <dgm:cxn modelId="{32D3AAA4-AAEF-4414-829D-B661CBA1B449}" type="presParOf" srcId="{278C1AFA-727C-43BD-A240-2A83B3F66DD4}" destId="{E8F70191-A602-45C5-ADF5-136B8BCA9E30}" srcOrd="9" destOrd="0" presId="urn:microsoft.com/office/officeart/2008/layout/HorizontalMultiLevelHierarchy"/>
    <dgm:cxn modelId="{5597F231-3D58-47BC-A311-DA8F7F978CB4}" type="presParOf" srcId="{E8F70191-A602-45C5-ADF5-136B8BCA9E30}" destId="{3937AC15-CA51-46A7-BC40-03BF663E24E8}" srcOrd="0" destOrd="0" presId="urn:microsoft.com/office/officeart/2008/layout/HorizontalMultiLevelHierarchy"/>
    <dgm:cxn modelId="{7C1C2C71-DA27-436E-8AE4-D1A2BDEAB082}" type="presParOf" srcId="{E8F70191-A602-45C5-ADF5-136B8BCA9E30}" destId="{0AFBC300-2B95-448A-9C54-C7DC406406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39B5F-DE46-48A7-A987-2DDBD0D63DD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EA512-F8AF-4ECF-A3EA-A441812FA832}">
      <dgm:prSet phldrT="[Текст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pPr algn="ctr"/>
          <a:r>
            <a:rPr lang="ru-RU" sz="3200" b="1" dirty="0" smtClean="0"/>
            <a:t>В сфере</a:t>
          </a:r>
        </a:p>
        <a:p>
          <a:pPr algn="ctr"/>
          <a:r>
            <a:rPr lang="ru-RU" sz="3200" b="1" dirty="0" smtClean="0"/>
            <a:t>воспитания</a:t>
          </a:r>
          <a:endParaRPr lang="ru-RU" sz="3200" b="1" dirty="0"/>
        </a:p>
      </dgm:t>
    </dgm:pt>
    <dgm:pt modelId="{BBC45C6A-A845-42C4-B5E9-BABC9A65287A}" type="par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190B3DA1-297E-4109-8DFB-8B8364B34995}" type="sib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B0FA4A1A-4752-4DAE-A197-69275BD1D9D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Осуществление воспитательной деятельности с учетом культурных различий, половозрастных и индивидуальных особенностей детей</a:t>
          </a:r>
          <a:endParaRPr lang="ru-RU" sz="2000" b="1" dirty="0">
            <a:solidFill>
              <a:srgbClr val="0B2049"/>
            </a:solidFill>
          </a:endParaRPr>
        </a:p>
      </dgm:t>
    </dgm:pt>
    <dgm:pt modelId="{C21D4995-500C-4309-9554-143BEB197AE9}" type="parTrans" cxnId="{58160B91-781D-46F8-B09C-E909595916AC}">
      <dgm:prSet custT="1"/>
      <dgm:spPr/>
      <dgm:t>
        <a:bodyPr/>
        <a:lstStyle/>
        <a:p>
          <a:pPr algn="l"/>
          <a:endParaRPr lang="ru-RU" sz="2000" b="1"/>
        </a:p>
      </dgm:t>
    </dgm:pt>
    <dgm:pt modelId="{08399DF4-D962-4610-BE11-DAAD32260D31}" type="sibTrans" cxnId="{58160B91-781D-46F8-B09C-E909595916AC}">
      <dgm:prSet/>
      <dgm:spPr/>
      <dgm:t>
        <a:bodyPr/>
        <a:lstStyle/>
        <a:p>
          <a:pPr algn="l"/>
          <a:endParaRPr lang="ru-RU" sz="2000" b="1"/>
        </a:p>
      </dgm:t>
    </dgm:pt>
    <dgm:pt modelId="{7FFE7B14-B5FD-47F3-8CA2-AEF412B9253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Создание в учебных группах разновозрастной детско-взрослой общности обучающихся, их родителей (законных представителей) 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и педагогических работников</a:t>
          </a:r>
          <a:endParaRPr lang="ru-RU" sz="2000" b="1" dirty="0">
            <a:solidFill>
              <a:srgbClr val="0B2049"/>
            </a:solidFill>
          </a:endParaRPr>
        </a:p>
      </dgm:t>
    </dgm:pt>
    <dgm:pt modelId="{D8357141-408F-4B2B-AD46-6B21F7C2CE32}" type="parTrans" cxnId="{37A63F1A-8450-4423-AB55-DFC8E99CA37D}">
      <dgm:prSet custT="1"/>
      <dgm:spPr/>
      <dgm:t>
        <a:bodyPr/>
        <a:lstStyle/>
        <a:p>
          <a:pPr algn="l"/>
          <a:endParaRPr lang="ru-RU" sz="2000" b="1"/>
        </a:p>
      </dgm:t>
    </dgm:pt>
    <dgm:pt modelId="{9FD37640-9898-46F9-BE34-5C7E218B0928}" type="sibTrans" cxnId="{37A63F1A-8450-4423-AB55-DFC8E99CA37D}">
      <dgm:prSet/>
      <dgm:spPr/>
      <dgm:t>
        <a:bodyPr/>
        <a:lstStyle/>
        <a:p>
          <a:pPr algn="l"/>
          <a:endParaRPr lang="ru-RU" sz="2000" b="1"/>
        </a:p>
      </dgm:t>
    </dgm:pt>
    <dgm:pt modelId="{71449727-DFEA-4E5A-814F-29409384970A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Нахождение ценностного аспекта учебного знания 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и информации, обеспечивать его понимание и переживание обучающимися</a:t>
          </a:r>
          <a:endParaRPr lang="ru-RU" sz="2000" b="1" dirty="0">
            <a:solidFill>
              <a:srgbClr val="0B2049"/>
            </a:solidFill>
          </a:endParaRPr>
        </a:p>
      </dgm:t>
    </dgm:pt>
    <dgm:pt modelId="{0E5226C6-76CF-4285-845E-796C0E92F626}" type="parTrans" cxnId="{C2D63BA2-82CF-4631-9F24-401785B0396E}">
      <dgm:prSet custT="1"/>
      <dgm:spPr/>
      <dgm:t>
        <a:bodyPr/>
        <a:lstStyle/>
        <a:p>
          <a:pPr algn="l"/>
          <a:endParaRPr lang="ru-RU" sz="2000" b="1"/>
        </a:p>
      </dgm:t>
    </dgm:pt>
    <dgm:pt modelId="{DC84F7A8-DAB3-4D36-AE19-0065CB577DA3}" type="sibTrans" cxnId="{C2D63BA2-82CF-4631-9F24-401785B0396E}">
      <dgm:prSet/>
      <dgm:spPr/>
      <dgm:t>
        <a:bodyPr/>
        <a:lstStyle/>
        <a:p>
          <a:pPr algn="l"/>
          <a:endParaRPr lang="ru-RU" sz="2000" b="1"/>
        </a:p>
      </dgm:t>
    </dgm:pt>
    <dgm:pt modelId="{21CF0CF8-B8D1-44D4-8B8E-7A8657E711C1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Сотрудничество с другими педагогическими работниками 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и другими специалистами в решении воспитательных задач</a:t>
          </a:r>
          <a:endParaRPr lang="ru-RU" sz="2000" b="1" dirty="0">
            <a:solidFill>
              <a:srgbClr val="0B2049"/>
            </a:solidFill>
          </a:endParaRPr>
        </a:p>
      </dgm:t>
    </dgm:pt>
    <dgm:pt modelId="{094BDBC3-628B-4260-A9A0-3549C870E391}" type="parTrans" cxnId="{5D377479-D538-421C-BAFC-60231D6EFC7B}">
      <dgm:prSet custT="1"/>
      <dgm:spPr/>
      <dgm:t>
        <a:bodyPr/>
        <a:lstStyle/>
        <a:p>
          <a:pPr algn="l"/>
          <a:endParaRPr lang="ru-RU" sz="2000" b="1"/>
        </a:p>
      </dgm:t>
    </dgm:pt>
    <dgm:pt modelId="{173F71E8-FADF-47D2-883C-54EA81AA91A4}" type="sibTrans" cxnId="{5D377479-D538-421C-BAFC-60231D6EFC7B}">
      <dgm:prSet/>
      <dgm:spPr/>
      <dgm:t>
        <a:bodyPr/>
        <a:lstStyle/>
        <a:p>
          <a:pPr algn="l"/>
          <a:endParaRPr lang="ru-RU" sz="2000" b="1"/>
        </a:p>
      </dgm:t>
    </dgm:pt>
    <dgm:pt modelId="{8BCA26BC-7D91-4D75-848D-D0CF2F641D69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Владение методами организации экскурсий, походов </a:t>
          </a:r>
        </a:p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и экспедиций и др.</a:t>
          </a:r>
          <a:endParaRPr lang="ru-RU" sz="2000" b="1" dirty="0">
            <a:solidFill>
              <a:srgbClr val="0B2049"/>
            </a:solidFill>
          </a:endParaRPr>
        </a:p>
      </dgm:t>
    </dgm:pt>
    <dgm:pt modelId="{03A56285-F479-446F-9808-384BE3854952}" type="parTrans" cxnId="{CD6677D6-AFF2-44E3-8D57-3158AF6529B5}">
      <dgm:prSet custT="1"/>
      <dgm:spPr/>
      <dgm:t>
        <a:bodyPr/>
        <a:lstStyle/>
        <a:p>
          <a:pPr algn="l"/>
          <a:endParaRPr lang="ru-RU" sz="2000" b="1"/>
        </a:p>
      </dgm:t>
    </dgm:pt>
    <dgm:pt modelId="{43475D07-2C4C-4263-A5EF-A65778B95B75}" type="sibTrans" cxnId="{CD6677D6-AFF2-44E3-8D57-3158AF6529B5}">
      <dgm:prSet/>
      <dgm:spPr/>
      <dgm:t>
        <a:bodyPr/>
        <a:lstStyle/>
        <a:p>
          <a:pPr algn="l"/>
          <a:endParaRPr lang="ru-RU" sz="2000" b="1"/>
        </a:p>
      </dgm:t>
    </dgm:pt>
    <dgm:pt modelId="{EBE0A628-E4BF-4C18-976F-E0CD4FE91616}" type="pres">
      <dgm:prSet presAssocID="{F9E39B5F-DE46-48A7-A987-2DDBD0D63D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3B79E-1D0C-40B6-BB80-289D0BFA3424}" type="pres">
      <dgm:prSet presAssocID="{ACEEA512-F8AF-4ECF-A3EA-A441812FA832}" presName="root1" presStyleCnt="0"/>
      <dgm:spPr/>
    </dgm:pt>
    <dgm:pt modelId="{835F41EB-63A2-4378-BA07-8456421B2AEB}" type="pres">
      <dgm:prSet presAssocID="{ACEEA512-F8AF-4ECF-A3EA-A441812FA832}" presName="LevelOneTextNode" presStyleLbl="node0" presStyleIdx="0" presStyleCnt="1" custScaleX="322506" custScaleY="75563" custLinFactNeighborX="13230" custLinFactNeighborY="1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C1AFA-727C-43BD-A240-2A83B3F66DD4}" type="pres">
      <dgm:prSet presAssocID="{ACEEA512-F8AF-4ECF-A3EA-A441812FA832}" presName="level2hierChild" presStyleCnt="0"/>
      <dgm:spPr/>
    </dgm:pt>
    <dgm:pt modelId="{A9D84125-AF12-4C05-87A9-2A56E0D6D40D}" type="pres">
      <dgm:prSet presAssocID="{C21D4995-500C-4309-9554-143BEB197AE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8338C43-7562-4EF8-8940-AD79D7ACA6B4}" type="pres">
      <dgm:prSet presAssocID="{C21D4995-500C-4309-9554-143BEB197AE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D91EAB7-B525-44C2-B45D-56E02E21CEB5}" type="pres">
      <dgm:prSet presAssocID="{B0FA4A1A-4752-4DAE-A197-69275BD1D9D9}" presName="root2" presStyleCnt="0"/>
      <dgm:spPr/>
    </dgm:pt>
    <dgm:pt modelId="{5CD76A13-634C-4EBC-ACEF-6F2225F3163F}" type="pres">
      <dgm:prSet presAssocID="{B0FA4A1A-4752-4DAE-A197-69275BD1D9D9}" presName="LevelTwoTextNode" presStyleLbl="node2" presStyleIdx="0" presStyleCnt="5" custScaleX="406888" custScaleY="127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E789C-1718-43E6-B25D-6B183E09AB56}" type="pres">
      <dgm:prSet presAssocID="{B0FA4A1A-4752-4DAE-A197-69275BD1D9D9}" presName="level3hierChild" presStyleCnt="0"/>
      <dgm:spPr/>
    </dgm:pt>
    <dgm:pt modelId="{AD83DFBD-32AB-491F-9975-325DDEE4C3F2}" type="pres">
      <dgm:prSet presAssocID="{D8357141-408F-4B2B-AD46-6B21F7C2CE3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B5282AE-645B-45FF-A5AF-596EBF8BEC2C}" type="pres">
      <dgm:prSet presAssocID="{D8357141-408F-4B2B-AD46-6B21F7C2CE3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0F47C3B-3724-4149-AA32-ADC1AA26355B}" type="pres">
      <dgm:prSet presAssocID="{7FFE7B14-B5FD-47F3-8CA2-AEF412B92539}" presName="root2" presStyleCnt="0"/>
      <dgm:spPr/>
    </dgm:pt>
    <dgm:pt modelId="{3B863023-4EF9-4FD3-9F2F-7193BF70A958}" type="pres">
      <dgm:prSet presAssocID="{7FFE7B14-B5FD-47F3-8CA2-AEF412B92539}" presName="LevelTwoTextNode" presStyleLbl="node2" presStyleIdx="1" presStyleCnt="5" custScaleX="406888" custScaleY="163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BEC35-CDC6-4E4D-89E3-7BEC12C9EC9D}" type="pres">
      <dgm:prSet presAssocID="{7FFE7B14-B5FD-47F3-8CA2-AEF412B92539}" presName="level3hierChild" presStyleCnt="0"/>
      <dgm:spPr/>
    </dgm:pt>
    <dgm:pt modelId="{978DB35D-0582-49B1-AA28-0FAD44B9BA40}" type="pres">
      <dgm:prSet presAssocID="{0E5226C6-76CF-4285-845E-796C0E92F62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2058706-CCC3-43D5-BCF4-06F21030DC90}" type="pres">
      <dgm:prSet presAssocID="{0E5226C6-76CF-4285-845E-796C0E92F62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3516FA4-E468-4B43-969A-6289801395CD}" type="pres">
      <dgm:prSet presAssocID="{71449727-DFEA-4E5A-814F-29409384970A}" presName="root2" presStyleCnt="0"/>
      <dgm:spPr/>
    </dgm:pt>
    <dgm:pt modelId="{B4B2B107-088E-4CDD-A838-E37CF1E510A3}" type="pres">
      <dgm:prSet presAssocID="{71449727-DFEA-4E5A-814F-29409384970A}" presName="LevelTwoTextNode" presStyleLbl="node2" presStyleIdx="2" presStyleCnt="5" custScaleX="406888" custScaleY="130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2D9DB-247E-4635-A8D3-8FE6D0777C45}" type="pres">
      <dgm:prSet presAssocID="{71449727-DFEA-4E5A-814F-29409384970A}" presName="level3hierChild" presStyleCnt="0"/>
      <dgm:spPr/>
    </dgm:pt>
    <dgm:pt modelId="{FA957D8D-9C5B-47FE-9609-8411D25176E9}" type="pres">
      <dgm:prSet presAssocID="{094BDBC3-628B-4260-A9A0-3549C870E39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8E95A1B-5BF8-435E-B992-C78ABD41CCFA}" type="pres">
      <dgm:prSet presAssocID="{094BDBC3-628B-4260-A9A0-3549C870E39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7F444F9-DA44-41F2-B3C0-1461E77BB202}" type="pres">
      <dgm:prSet presAssocID="{21CF0CF8-B8D1-44D4-8B8E-7A8657E711C1}" presName="root2" presStyleCnt="0"/>
      <dgm:spPr/>
    </dgm:pt>
    <dgm:pt modelId="{28888FF6-D640-4702-AE61-E65B9E4F744D}" type="pres">
      <dgm:prSet presAssocID="{21CF0CF8-B8D1-44D4-8B8E-7A8657E711C1}" presName="LevelTwoTextNode" presStyleLbl="node2" presStyleIdx="3" presStyleCnt="5" custScaleX="407549" custScaleY="134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9CF93-CF02-4101-8425-ABC34CBAD186}" type="pres">
      <dgm:prSet presAssocID="{21CF0CF8-B8D1-44D4-8B8E-7A8657E711C1}" presName="level3hierChild" presStyleCnt="0"/>
      <dgm:spPr/>
    </dgm:pt>
    <dgm:pt modelId="{565C4F62-1C8F-44AC-AE5F-F96822EFCA82}" type="pres">
      <dgm:prSet presAssocID="{03A56285-F479-446F-9808-384BE38549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206273B-DE07-4EF4-80EB-CFD0C1AEEB6E}" type="pres">
      <dgm:prSet presAssocID="{03A56285-F479-446F-9808-384BE38549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8F70191-A602-45C5-ADF5-136B8BCA9E30}" type="pres">
      <dgm:prSet presAssocID="{8BCA26BC-7D91-4D75-848D-D0CF2F641D69}" presName="root2" presStyleCnt="0"/>
      <dgm:spPr/>
    </dgm:pt>
    <dgm:pt modelId="{3937AC15-CA51-46A7-BC40-03BF663E24E8}" type="pres">
      <dgm:prSet presAssocID="{8BCA26BC-7D91-4D75-848D-D0CF2F641D69}" presName="LevelTwoTextNode" presStyleLbl="node2" presStyleIdx="4" presStyleCnt="5" custScaleX="404864" custScaleY="136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BC300-2B95-448A-9C54-C7DC40640688}" type="pres">
      <dgm:prSet presAssocID="{8BCA26BC-7D91-4D75-848D-D0CF2F641D69}" presName="level3hierChild" presStyleCnt="0"/>
      <dgm:spPr/>
    </dgm:pt>
  </dgm:ptLst>
  <dgm:cxnLst>
    <dgm:cxn modelId="{B9463111-7CEF-4772-B36A-AA826F4DB8DD}" type="presOf" srcId="{094BDBC3-628B-4260-A9A0-3549C870E391}" destId="{D8E95A1B-5BF8-435E-B992-C78ABD41CCFA}" srcOrd="1" destOrd="0" presId="urn:microsoft.com/office/officeart/2008/layout/HorizontalMultiLevelHierarchy"/>
    <dgm:cxn modelId="{40FFEE82-830F-45A0-AB7F-3DDB53DF913B}" type="presOf" srcId="{21CF0CF8-B8D1-44D4-8B8E-7A8657E711C1}" destId="{28888FF6-D640-4702-AE61-E65B9E4F744D}" srcOrd="0" destOrd="0" presId="urn:microsoft.com/office/officeart/2008/layout/HorizontalMultiLevelHierarchy"/>
    <dgm:cxn modelId="{A59AA731-EFA4-43D0-9B7D-C62BEA90116D}" type="presOf" srcId="{C21D4995-500C-4309-9554-143BEB197AE9}" destId="{A9D84125-AF12-4C05-87A9-2A56E0D6D40D}" srcOrd="0" destOrd="0" presId="urn:microsoft.com/office/officeart/2008/layout/HorizontalMultiLevelHierarchy"/>
    <dgm:cxn modelId="{32E172C3-741D-4BF2-B4CB-D35FC0CC88ED}" type="presOf" srcId="{03A56285-F479-446F-9808-384BE3854952}" destId="{565C4F62-1C8F-44AC-AE5F-F96822EFCA82}" srcOrd="0" destOrd="0" presId="urn:microsoft.com/office/officeart/2008/layout/HorizontalMultiLevelHierarchy"/>
    <dgm:cxn modelId="{263B1923-587B-486B-B42D-84F9EE395E3A}" type="presOf" srcId="{7FFE7B14-B5FD-47F3-8CA2-AEF412B92539}" destId="{3B863023-4EF9-4FD3-9F2F-7193BF70A958}" srcOrd="0" destOrd="0" presId="urn:microsoft.com/office/officeart/2008/layout/HorizontalMultiLevelHierarchy"/>
    <dgm:cxn modelId="{22BA476F-EC18-4912-B8F7-1D25B1CD1838}" type="presOf" srcId="{F9E39B5F-DE46-48A7-A987-2DDBD0D63DD4}" destId="{EBE0A628-E4BF-4C18-976F-E0CD4FE91616}" srcOrd="0" destOrd="0" presId="urn:microsoft.com/office/officeart/2008/layout/HorizontalMultiLevelHierarchy"/>
    <dgm:cxn modelId="{FF3A01C9-8B35-4B5B-81E2-5A3979CB8C5B}" type="presOf" srcId="{D8357141-408F-4B2B-AD46-6B21F7C2CE32}" destId="{1B5282AE-645B-45FF-A5AF-596EBF8BEC2C}" srcOrd="1" destOrd="0" presId="urn:microsoft.com/office/officeart/2008/layout/HorizontalMultiLevelHierarchy"/>
    <dgm:cxn modelId="{7AD7273C-4778-4A2C-9321-CF6FD87B44C7}" type="presOf" srcId="{C21D4995-500C-4309-9554-143BEB197AE9}" destId="{D8338C43-7562-4EF8-8940-AD79D7ACA6B4}" srcOrd="1" destOrd="0" presId="urn:microsoft.com/office/officeart/2008/layout/HorizontalMultiLevelHierarchy"/>
    <dgm:cxn modelId="{5D377479-D538-421C-BAFC-60231D6EFC7B}" srcId="{ACEEA512-F8AF-4ECF-A3EA-A441812FA832}" destId="{21CF0CF8-B8D1-44D4-8B8E-7A8657E711C1}" srcOrd="3" destOrd="0" parTransId="{094BDBC3-628B-4260-A9A0-3549C870E391}" sibTransId="{173F71E8-FADF-47D2-883C-54EA81AA91A4}"/>
    <dgm:cxn modelId="{3FD8BA90-0D5F-4D5C-84EB-835B59756D83}" srcId="{F9E39B5F-DE46-48A7-A987-2DDBD0D63DD4}" destId="{ACEEA512-F8AF-4ECF-A3EA-A441812FA832}" srcOrd="0" destOrd="0" parTransId="{BBC45C6A-A845-42C4-B5E9-BABC9A65287A}" sibTransId="{190B3DA1-297E-4109-8DFB-8B8364B34995}"/>
    <dgm:cxn modelId="{B8BBE8FD-3162-41CB-A7AC-00A56DCEFF27}" type="presOf" srcId="{094BDBC3-628B-4260-A9A0-3549C870E391}" destId="{FA957D8D-9C5B-47FE-9609-8411D25176E9}" srcOrd="0" destOrd="0" presId="urn:microsoft.com/office/officeart/2008/layout/HorizontalMultiLevelHierarchy"/>
    <dgm:cxn modelId="{9B6B2581-F48A-43FA-AC89-65310A9B3B26}" type="presOf" srcId="{B0FA4A1A-4752-4DAE-A197-69275BD1D9D9}" destId="{5CD76A13-634C-4EBC-ACEF-6F2225F3163F}" srcOrd="0" destOrd="0" presId="urn:microsoft.com/office/officeart/2008/layout/HorizontalMultiLevelHierarchy"/>
    <dgm:cxn modelId="{2B6C71A0-3358-48F7-B4A8-DD0A98D99B73}" type="presOf" srcId="{D8357141-408F-4B2B-AD46-6B21F7C2CE32}" destId="{AD83DFBD-32AB-491F-9975-325DDEE4C3F2}" srcOrd="0" destOrd="0" presId="urn:microsoft.com/office/officeart/2008/layout/HorizontalMultiLevelHierarchy"/>
    <dgm:cxn modelId="{37A63F1A-8450-4423-AB55-DFC8E99CA37D}" srcId="{ACEEA512-F8AF-4ECF-A3EA-A441812FA832}" destId="{7FFE7B14-B5FD-47F3-8CA2-AEF412B92539}" srcOrd="1" destOrd="0" parTransId="{D8357141-408F-4B2B-AD46-6B21F7C2CE32}" sibTransId="{9FD37640-9898-46F9-BE34-5C7E218B0928}"/>
    <dgm:cxn modelId="{09CD905B-B524-45FB-A69A-FA537026D4E9}" type="presOf" srcId="{71449727-DFEA-4E5A-814F-29409384970A}" destId="{B4B2B107-088E-4CDD-A838-E37CF1E510A3}" srcOrd="0" destOrd="0" presId="urn:microsoft.com/office/officeart/2008/layout/HorizontalMultiLevelHierarchy"/>
    <dgm:cxn modelId="{58160B91-781D-46F8-B09C-E909595916AC}" srcId="{ACEEA512-F8AF-4ECF-A3EA-A441812FA832}" destId="{B0FA4A1A-4752-4DAE-A197-69275BD1D9D9}" srcOrd="0" destOrd="0" parTransId="{C21D4995-500C-4309-9554-143BEB197AE9}" sibTransId="{08399DF4-D962-4610-BE11-DAAD32260D31}"/>
    <dgm:cxn modelId="{C2D63BA2-82CF-4631-9F24-401785B0396E}" srcId="{ACEEA512-F8AF-4ECF-A3EA-A441812FA832}" destId="{71449727-DFEA-4E5A-814F-29409384970A}" srcOrd="2" destOrd="0" parTransId="{0E5226C6-76CF-4285-845E-796C0E92F626}" sibTransId="{DC84F7A8-DAB3-4D36-AE19-0065CB577DA3}"/>
    <dgm:cxn modelId="{A0354A3A-2DC8-4BDE-89A9-9BD54F51C7AF}" type="presOf" srcId="{0E5226C6-76CF-4285-845E-796C0E92F626}" destId="{C2058706-CCC3-43D5-BCF4-06F21030DC90}" srcOrd="1" destOrd="0" presId="urn:microsoft.com/office/officeart/2008/layout/HorizontalMultiLevelHierarchy"/>
    <dgm:cxn modelId="{B2C1F9E8-49AB-4D9E-BBB8-02AEDCE71908}" type="presOf" srcId="{0E5226C6-76CF-4285-845E-796C0E92F626}" destId="{978DB35D-0582-49B1-AA28-0FAD44B9BA40}" srcOrd="0" destOrd="0" presId="urn:microsoft.com/office/officeart/2008/layout/HorizontalMultiLevelHierarchy"/>
    <dgm:cxn modelId="{CD6677D6-AFF2-44E3-8D57-3158AF6529B5}" srcId="{ACEEA512-F8AF-4ECF-A3EA-A441812FA832}" destId="{8BCA26BC-7D91-4D75-848D-D0CF2F641D69}" srcOrd="4" destOrd="0" parTransId="{03A56285-F479-446F-9808-384BE3854952}" sibTransId="{43475D07-2C4C-4263-A5EF-A65778B95B75}"/>
    <dgm:cxn modelId="{37AC6E4B-DD25-4C2B-8641-AD86F1BF90F8}" type="presOf" srcId="{ACEEA512-F8AF-4ECF-A3EA-A441812FA832}" destId="{835F41EB-63A2-4378-BA07-8456421B2AEB}" srcOrd="0" destOrd="0" presId="urn:microsoft.com/office/officeart/2008/layout/HorizontalMultiLevelHierarchy"/>
    <dgm:cxn modelId="{ADD21B61-AE96-4C8B-A2B6-A95ADAE36DDB}" type="presOf" srcId="{8BCA26BC-7D91-4D75-848D-D0CF2F641D69}" destId="{3937AC15-CA51-46A7-BC40-03BF663E24E8}" srcOrd="0" destOrd="0" presId="urn:microsoft.com/office/officeart/2008/layout/HorizontalMultiLevelHierarchy"/>
    <dgm:cxn modelId="{B38E1D9C-E1C0-453E-B5DA-2BAFB017D4D3}" type="presOf" srcId="{03A56285-F479-446F-9808-384BE3854952}" destId="{E206273B-DE07-4EF4-80EB-CFD0C1AEEB6E}" srcOrd="1" destOrd="0" presId="urn:microsoft.com/office/officeart/2008/layout/HorizontalMultiLevelHierarchy"/>
    <dgm:cxn modelId="{185D371F-A540-43F8-87C4-36FA5D0B2464}" type="presParOf" srcId="{EBE0A628-E4BF-4C18-976F-E0CD4FE91616}" destId="{1683B79E-1D0C-40B6-BB80-289D0BFA3424}" srcOrd="0" destOrd="0" presId="urn:microsoft.com/office/officeart/2008/layout/HorizontalMultiLevelHierarchy"/>
    <dgm:cxn modelId="{23632CFA-F803-4139-9D55-AF97A4474EF8}" type="presParOf" srcId="{1683B79E-1D0C-40B6-BB80-289D0BFA3424}" destId="{835F41EB-63A2-4378-BA07-8456421B2AEB}" srcOrd="0" destOrd="0" presId="urn:microsoft.com/office/officeart/2008/layout/HorizontalMultiLevelHierarchy"/>
    <dgm:cxn modelId="{72D2DCEA-69FB-46A9-8A9E-9A91721C3F40}" type="presParOf" srcId="{1683B79E-1D0C-40B6-BB80-289D0BFA3424}" destId="{278C1AFA-727C-43BD-A240-2A83B3F66DD4}" srcOrd="1" destOrd="0" presId="urn:microsoft.com/office/officeart/2008/layout/HorizontalMultiLevelHierarchy"/>
    <dgm:cxn modelId="{39D53481-DF80-4655-8DE5-A6075C911779}" type="presParOf" srcId="{278C1AFA-727C-43BD-A240-2A83B3F66DD4}" destId="{A9D84125-AF12-4C05-87A9-2A56E0D6D40D}" srcOrd="0" destOrd="0" presId="urn:microsoft.com/office/officeart/2008/layout/HorizontalMultiLevelHierarchy"/>
    <dgm:cxn modelId="{9F173DFD-98C1-40C7-A486-54970C9C1974}" type="presParOf" srcId="{A9D84125-AF12-4C05-87A9-2A56E0D6D40D}" destId="{D8338C43-7562-4EF8-8940-AD79D7ACA6B4}" srcOrd="0" destOrd="0" presId="urn:microsoft.com/office/officeart/2008/layout/HorizontalMultiLevelHierarchy"/>
    <dgm:cxn modelId="{BE364711-768C-4D77-92AE-5C52EE824245}" type="presParOf" srcId="{278C1AFA-727C-43BD-A240-2A83B3F66DD4}" destId="{FD91EAB7-B525-44C2-B45D-56E02E21CEB5}" srcOrd="1" destOrd="0" presId="urn:microsoft.com/office/officeart/2008/layout/HorizontalMultiLevelHierarchy"/>
    <dgm:cxn modelId="{BE04E00D-7FA7-405B-8D7B-BFDB8ED48465}" type="presParOf" srcId="{FD91EAB7-B525-44C2-B45D-56E02E21CEB5}" destId="{5CD76A13-634C-4EBC-ACEF-6F2225F3163F}" srcOrd="0" destOrd="0" presId="urn:microsoft.com/office/officeart/2008/layout/HorizontalMultiLevelHierarchy"/>
    <dgm:cxn modelId="{E26CDC83-AE8E-4513-88F6-E6BB54802EE1}" type="presParOf" srcId="{FD91EAB7-B525-44C2-B45D-56E02E21CEB5}" destId="{F9BE789C-1718-43E6-B25D-6B183E09AB56}" srcOrd="1" destOrd="0" presId="urn:microsoft.com/office/officeart/2008/layout/HorizontalMultiLevelHierarchy"/>
    <dgm:cxn modelId="{C61082AC-5C18-4934-BB64-606D2E3735B6}" type="presParOf" srcId="{278C1AFA-727C-43BD-A240-2A83B3F66DD4}" destId="{AD83DFBD-32AB-491F-9975-325DDEE4C3F2}" srcOrd="2" destOrd="0" presId="urn:microsoft.com/office/officeart/2008/layout/HorizontalMultiLevelHierarchy"/>
    <dgm:cxn modelId="{D8686EE6-049F-40D1-8AD5-9B52AC16403F}" type="presParOf" srcId="{AD83DFBD-32AB-491F-9975-325DDEE4C3F2}" destId="{1B5282AE-645B-45FF-A5AF-596EBF8BEC2C}" srcOrd="0" destOrd="0" presId="urn:microsoft.com/office/officeart/2008/layout/HorizontalMultiLevelHierarchy"/>
    <dgm:cxn modelId="{D6B027D5-A648-45E2-B7A9-B1C29B24E17E}" type="presParOf" srcId="{278C1AFA-727C-43BD-A240-2A83B3F66DD4}" destId="{B0F47C3B-3724-4149-AA32-ADC1AA26355B}" srcOrd="3" destOrd="0" presId="urn:microsoft.com/office/officeart/2008/layout/HorizontalMultiLevelHierarchy"/>
    <dgm:cxn modelId="{18237169-106D-4ED0-9E49-D751F28CAD14}" type="presParOf" srcId="{B0F47C3B-3724-4149-AA32-ADC1AA26355B}" destId="{3B863023-4EF9-4FD3-9F2F-7193BF70A958}" srcOrd="0" destOrd="0" presId="urn:microsoft.com/office/officeart/2008/layout/HorizontalMultiLevelHierarchy"/>
    <dgm:cxn modelId="{DBE45241-616F-4DDB-81EA-1B0AFEFB4123}" type="presParOf" srcId="{B0F47C3B-3724-4149-AA32-ADC1AA26355B}" destId="{58ABEC35-CDC6-4E4D-89E3-7BEC12C9EC9D}" srcOrd="1" destOrd="0" presId="urn:microsoft.com/office/officeart/2008/layout/HorizontalMultiLevelHierarchy"/>
    <dgm:cxn modelId="{8647CAE9-5524-429D-8825-2894537F46EE}" type="presParOf" srcId="{278C1AFA-727C-43BD-A240-2A83B3F66DD4}" destId="{978DB35D-0582-49B1-AA28-0FAD44B9BA40}" srcOrd="4" destOrd="0" presId="urn:microsoft.com/office/officeart/2008/layout/HorizontalMultiLevelHierarchy"/>
    <dgm:cxn modelId="{BCD5993B-87DC-4ECD-938E-006B140ACDBD}" type="presParOf" srcId="{978DB35D-0582-49B1-AA28-0FAD44B9BA40}" destId="{C2058706-CCC3-43D5-BCF4-06F21030DC90}" srcOrd="0" destOrd="0" presId="urn:microsoft.com/office/officeart/2008/layout/HorizontalMultiLevelHierarchy"/>
    <dgm:cxn modelId="{A9FA36A6-D1D4-4D7C-88E6-094E08ED1A91}" type="presParOf" srcId="{278C1AFA-727C-43BD-A240-2A83B3F66DD4}" destId="{13516FA4-E468-4B43-969A-6289801395CD}" srcOrd="5" destOrd="0" presId="urn:microsoft.com/office/officeart/2008/layout/HorizontalMultiLevelHierarchy"/>
    <dgm:cxn modelId="{F81BD6A6-2045-4A5F-90A7-5BF90CD6847B}" type="presParOf" srcId="{13516FA4-E468-4B43-969A-6289801395CD}" destId="{B4B2B107-088E-4CDD-A838-E37CF1E510A3}" srcOrd="0" destOrd="0" presId="urn:microsoft.com/office/officeart/2008/layout/HorizontalMultiLevelHierarchy"/>
    <dgm:cxn modelId="{05FE74CB-3DD1-4F0A-8256-C92D7895F510}" type="presParOf" srcId="{13516FA4-E468-4B43-969A-6289801395CD}" destId="{9F62D9DB-247E-4635-A8D3-8FE6D0777C45}" srcOrd="1" destOrd="0" presId="urn:microsoft.com/office/officeart/2008/layout/HorizontalMultiLevelHierarchy"/>
    <dgm:cxn modelId="{E2121A83-44E9-4090-B287-4D4DFDE935FD}" type="presParOf" srcId="{278C1AFA-727C-43BD-A240-2A83B3F66DD4}" destId="{FA957D8D-9C5B-47FE-9609-8411D25176E9}" srcOrd="6" destOrd="0" presId="urn:microsoft.com/office/officeart/2008/layout/HorizontalMultiLevelHierarchy"/>
    <dgm:cxn modelId="{61C1D840-5FDF-47B3-AE6C-B18F1242D860}" type="presParOf" srcId="{FA957D8D-9C5B-47FE-9609-8411D25176E9}" destId="{D8E95A1B-5BF8-435E-B992-C78ABD41CCFA}" srcOrd="0" destOrd="0" presId="urn:microsoft.com/office/officeart/2008/layout/HorizontalMultiLevelHierarchy"/>
    <dgm:cxn modelId="{2A697DA0-0A41-4986-980D-4668AC62A13A}" type="presParOf" srcId="{278C1AFA-727C-43BD-A240-2A83B3F66DD4}" destId="{67F444F9-DA44-41F2-B3C0-1461E77BB202}" srcOrd="7" destOrd="0" presId="urn:microsoft.com/office/officeart/2008/layout/HorizontalMultiLevelHierarchy"/>
    <dgm:cxn modelId="{670652CE-DB24-4672-B3FC-75160E7ADF9D}" type="presParOf" srcId="{67F444F9-DA44-41F2-B3C0-1461E77BB202}" destId="{28888FF6-D640-4702-AE61-E65B9E4F744D}" srcOrd="0" destOrd="0" presId="urn:microsoft.com/office/officeart/2008/layout/HorizontalMultiLevelHierarchy"/>
    <dgm:cxn modelId="{73F4075C-1D4D-439D-B405-68F0F4FA86B5}" type="presParOf" srcId="{67F444F9-DA44-41F2-B3C0-1461E77BB202}" destId="{6D09CF93-CF02-4101-8425-ABC34CBAD186}" srcOrd="1" destOrd="0" presId="urn:microsoft.com/office/officeart/2008/layout/HorizontalMultiLevelHierarchy"/>
    <dgm:cxn modelId="{1CAAD9E1-8EC5-4D2E-8AC7-44E19ED5E60F}" type="presParOf" srcId="{278C1AFA-727C-43BD-A240-2A83B3F66DD4}" destId="{565C4F62-1C8F-44AC-AE5F-F96822EFCA82}" srcOrd="8" destOrd="0" presId="urn:microsoft.com/office/officeart/2008/layout/HorizontalMultiLevelHierarchy"/>
    <dgm:cxn modelId="{83D7524C-FBEC-4191-AE8E-04D0E567A86F}" type="presParOf" srcId="{565C4F62-1C8F-44AC-AE5F-F96822EFCA82}" destId="{E206273B-DE07-4EF4-80EB-CFD0C1AEEB6E}" srcOrd="0" destOrd="0" presId="urn:microsoft.com/office/officeart/2008/layout/HorizontalMultiLevelHierarchy"/>
    <dgm:cxn modelId="{8959D8C1-3128-4869-B6FF-CB3C42565300}" type="presParOf" srcId="{278C1AFA-727C-43BD-A240-2A83B3F66DD4}" destId="{E8F70191-A602-45C5-ADF5-136B8BCA9E30}" srcOrd="9" destOrd="0" presId="urn:microsoft.com/office/officeart/2008/layout/HorizontalMultiLevelHierarchy"/>
    <dgm:cxn modelId="{F2246D53-6FA7-4E41-BBE4-D55D03AEC1FB}" type="presParOf" srcId="{E8F70191-A602-45C5-ADF5-136B8BCA9E30}" destId="{3937AC15-CA51-46A7-BC40-03BF663E24E8}" srcOrd="0" destOrd="0" presId="urn:microsoft.com/office/officeart/2008/layout/HorizontalMultiLevelHierarchy"/>
    <dgm:cxn modelId="{18FF19A0-0ED9-45F0-A190-BE44DEC32B7F}" type="presParOf" srcId="{E8F70191-A602-45C5-ADF5-136B8BCA9E30}" destId="{0AFBC300-2B95-448A-9C54-C7DC406406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39B5F-DE46-48A7-A987-2DDBD0D63DD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EA512-F8AF-4ECF-A3EA-A441812FA832}">
      <dgm:prSet phldrT="[Текст]" custT="1"/>
      <dgm:spPr>
        <a:solidFill>
          <a:schemeClr val="accent6">
            <a:lumMod val="75000"/>
          </a:schemeClr>
        </a:solidFill>
      </dgm:spPr>
      <dgm:t>
        <a:bodyPr vert="vert"/>
        <a:lstStyle/>
        <a:p>
          <a:pPr algn="ctr"/>
          <a:r>
            <a:rPr lang="ru-RU" sz="3200" b="1" dirty="0" smtClean="0"/>
            <a:t>В сфере</a:t>
          </a:r>
        </a:p>
        <a:p>
          <a:pPr algn="ctr"/>
          <a:r>
            <a:rPr lang="ru-RU" sz="3200" b="1" dirty="0" smtClean="0"/>
            <a:t>развития</a:t>
          </a:r>
          <a:endParaRPr lang="ru-RU" sz="3200" b="1" dirty="0"/>
        </a:p>
      </dgm:t>
    </dgm:pt>
    <dgm:pt modelId="{BBC45C6A-A845-42C4-B5E9-BABC9A65287A}" type="par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190B3DA1-297E-4109-8DFB-8B8364B34995}" type="sibTrans" cxnId="{3FD8BA90-0D5F-4D5C-84EB-835B59756D83}">
      <dgm:prSet/>
      <dgm:spPr/>
      <dgm:t>
        <a:bodyPr/>
        <a:lstStyle/>
        <a:p>
          <a:pPr algn="l"/>
          <a:endParaRPr lang="ru-RU" sz="2000" b="1"/>
        </a:p>
      </dgm:t>
    </dgm:pt>
    <dgm:pt modelId="{B0FA4A1A-4752-4DAE-A197-69275BD1D9D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Оказание помощи любому ребенку вне зависимости от его реальных учебных возможностей</a:t>
          </a:r>
          <a:endParaRPr lang="ru-RU" sz="2000" b="1" dirty="0">
            <a:solidFill>
              <a:srgbClr val="0B2049"/>
            </a:solidFill>
          </a:endParaRPr>
        </a:p>
      </dgm:t>
    </dgm:pt>
    <dgm:pt modelId="{C21D4995-500C-4309-9554-143BEB197AE9}" type="parTrans" cxnId="{58160B91-781D-46F8-B09C-E909595916AC}">
      <dgm:prSet custT="1"/>
      <dgm:spPr/>
      <dgm:t>
        <a:bodyPr/>
        <a:lstStyle/>
        <a:p>
          <a:pPr algn="l"/>
          <a:endParaRPr lang="ru-RU" sz="2000" b="1"/>
        </a:p>
      </dgm:t>
    </dgm:pt>
    <dgm:pt modelId="{08399DF4-D962-4610-BE11-DAAD32260D31}" type="sibTrans" cxnId="{58160B91-781D-46F8-B09C-E909595916AC}">
      <dgm:prSet/>
      <dgm:spPr/>
      <dgm:t>
        <a:bodyPr/>
        <a:lstStyle/>
        <a:p>
          <a:pPr algn="l"/>
          <a:endParaRPr lang="ru-RU" sz="2000" b="1"/>
        </a:p>
      </dgm:t>
    </dgm:pt>
    <dgm:pt modelId="{7FFE7B14-B5FD-47F3-8CA2-AEF412B92539}">
      <dgm:prSet phldrT="[Текст]"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Осуществление психолого-педагогического сопровождения основных общеобразовательных программ</a:t>
          </a:r>
          <a:endParaRPr lang="ru-RU" sz="2000" b="1" dirty="0">
            <a:solidFill>
              <a:srgbClr val="0B2049"/>
            </a:solidFill>
          </a:endParaRPr>
        </a:p>
      </dgm:t>
    </dgm:pt>
    <dgm:pt modelId="{D8357141-408F-4B2B-AD46-6B21F7C2CE32}" type="parTrans" cxnId="{37A63F1A-8450-4423-AB55-DFC8E99CA37D}">
      <dgm:prSet custT="1"/>
      <dgm:spPr/>
      <dgm:t>
        <a:bodyPr/>
        <a:lstStyle/>
        <a:p>
          <a:pPr algn="l"/>
          <a:endParaRPr lang="ru-RU" sz="2000" b="1"/>
        </a:p>
      </dgm:t>
    </dgm:pt>
    <dgm:pt modelId="{9FD37640-9898-46F9-BE34-5C7E218B0928}" type="sibTrans" cxnId="{37A63F1A-8450-4423-AB55-DFC8E99CA37D}">
      <dgm:prSet/>
      <dgm:spPr/>
      <dgm:t>
        <a:bodyPr/>
        <a:lstStyle/>
        <a:p>
          <a:pPr algn="l"/>
          <a:endParaRPr lang="ru-RU" sz="2000" b="1"/>
        </a:p>
      </dgm:t>
    </dgm:pt>
    <dgm:pt modelId="{21CF0CF8-B8D1-44D4-8B8E-7A8657E711C1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Составление психолого-педагогической характеристики (портрета) личности обучающегося</a:t>
          </a:r>
          <a:endParaRPr lang="ru-RU" sz="2000" b="1" dirty="0">
            <a:solidFill>
              <a:srgbClr val="0B2049"/>
            </a:solidFill>
          </a:endParaRPr>
        </a:p>
      </dgm:t>
    </dgm:pt>
    <dgm:pt modelId="{094BDBC3-628B-4260-A9A0-3549C870E391}" type="parTrans" cxnId="{5D377479-D538-421C-BAFC-60231D6EFC7B}">
      <dgm:prSet custT="1"/>
      <dgm:spPr/>
      <dgm:t>
        <a:bodyPr/>
        <a:lstStyle/>
        <a:p>
          <a:pPr algn="l"/>
          <a:endParaRPr lang="ru-RU" sz="2000" b="1"/>
        </a:p>
      </dgm:t>
    </dgm:pt>
    <dgm:pt modelId="{173F71E8-FADF-47D2-883C-54EA81AA91A4}" type="sibTrans" cxnId="{5D377479-D538-421C-BAFC-60231D6EFC7B}">
      <dgm:prSet/>
      <dgm:spPr/>
      <dgm:t>
        <a:bodyPr/>
        <a:lstStyle/>
        <a:p>
          <a:pPr algn="l"/>
          <a:endParaRPr lang="ru-RU" sz="2000" b="1"/>
        </a:p>
      </dgm:t>
    </dgm:pt>
    <dgm:pt modelId="{8BCA26BC-7D91-4D75-848D-D0CF2F641D69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Разработка и реализация индивидуальных образовательных маршрутов</a:t>
          </a:r>
          <a:endParaRPr lang="ru-RU" sz="2000" b="1" dirty="0">
            <a:solidFill>
              <a:srgbClr val="0B2049"/>
            </a:solidFill>
          </a:endParaRPr>
        </a:p>
      </dgm:t>
    </dgm:pt>
    <dgm:pt modelId="{03A56285-F479-446F-9808-384BE3854952}" type="parTrans" cxnId="{CD6677D6-AFF2-44E3-8D57-3158AF6529B5}">
      <dgm:prSet custT="1"/>
      <dgm:spPr/>
      <dgm:t>
        <a:bodyPr/>
        <a:lstStyle/>
        <a:p>
          <a:pPr algn="l"/>
          <a:endParaRPr lang="ru-RU" sz="2000" b="1"/>
        </a:p>
      </dgm:t>
    </dgm:pt>
    <dgm:pt modelId="{43475D07-2C4C-4263-A5EF-A65778B95B75}" type="sibTrans" cxnId="{CD6677D6-AFF2-44E3-8D57-3158AF6529B5}">
      <dgm:prSet/>
      <dgm:spPr/>
      <dgm:t>
        <a:bodyPr/>
        <a:lstStyle/>
        <a:p>
          <a:pPr algn="l"/>
          <a:endParaRPr lang="ru-RU" sz="2000" b="1"/>
        </a:p>
      </dgm:t>
    </dgm:pt>
    <dgm:pt modelId="{26F8D387-11DA-43F9-A5A9-E5297D8F9DDC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Владение стандартизированными методами психодиагностики личностных характеристик и возрастных особенностей обучающихся</a:t>
          </a:r>
          <a:endParaRPr lang="ru-RU" sz="2000" b="1" dirty="0">
            <a:solidFill>
              <a:srgbClr val="0B2049"/>
            </a:solidFill>
          </a:endParaRPr>
        </a:p>
      </dgm:t>
    </dgm:pt>
    <dgm:pt modelId="{779EA339-1E8B-4F27-A046-8C488A34E6BD}" type="parTrans" cxnId="{AE9553E4-3B32-4F58-A7A5-768A2D0F0C59}">
      <dgm:prSet/>
      <dgm:spPr/>
      <dgm:t>
        <a:bodyPr/>
        <a:lstStyle/>
        <a:p>
          <a:endParaRPr lang="ru-RU"/>
        </a:p>
      </dgm:t>
    </dgm:pt>
    <dgm:pt modelId="{3D71E9C0-63BC-4F2B-9AAE-52B54D490A7E}" type="sibTrans" cxnId="{AE9553E4-3B32-4F58-A7A5-768A2D0F0C59}">
      <dgm:prSet/>
      <dgm:spPr/>
      <dgm:t>
        <a:bodyPr/>
        <a:lstStyle/>
        <a:p>
          <a:endParaRPr lang="ru-RU"/>
        </a:p>
      </dgm:t>
    </dgm:pt>
    <dgm:pt modelId="{7ACDF72B-7DBD-4533-8DEA-8834F0376821}">
      <dgm:prSet custT="1"/>
      <dgm:spPr>
        <a:solidFill>
          <a:srgbClr val="BEE4D5"/>
        </a:solidFill>
      </dgm:spPr>
      <dgm:t>
        <a:bodyPr lIns="288000"/>
        <a:lstStyle/>
        <a:p>
          <a:pPr algn="l">
            <a:spcAft>
              <a:spcPts val="0"/>
            </a:spcAft>
          </a:pPr>
          <a:r>
            <a:rPr lang="ru-RU" sz="2000" b="1" dirty="0" smtClean="0">
              <a:solidFill>
                <a:srgbClr val="0B2049"/>
              </a:solidFill>
            </a:rPr>
            <a:t>Оценивание образовательных результатов, формируемых в преподаваемом предмете предметных и </a:t>
          </a:r>
          <a:r>
            <a:rPr lang="ru-RU" sz="2000" b="1" dirty="0" err="1" smtClean="0">
              <a:solidFill>
                <a:srgbClr val="0B2049"/>
              </a:solidFill>
            </a:rPr>
            <a:t>метапредметных</a:t>
          </a:r>
          <a:r>
            <a:rPr lang="ru-RU" sz="2000" b="1" dirty="0" smtClean="0">
              <a:solidFill>
                <a:srgbClr val="0B2049"/>
              </a:solidFill>
            </a:rPr>
            <a:t> компетенций, а также осуществление мониторинга личностных характеристик</a:t>
          </a:r>
          <a:endParaRPr lang="ru-RU" sz="2000" b="1" dirty="0">
            <a:solidFill>
              <a:srgbClr val="0B2049"/>
            </a:solidFill>
          </a:endParaRPr>
        </a:p>
      </dgm:t>
    </dgm:pt>
    <dgm:pt modelId="{887365E3-95E5-4701-AEC1-C56FFEAD0604}" type="parTrans" cxnId="{C72F4EC6-5D47-49F5-83E4-1DC348811D1E}">
      <dgm:prSet/>
      <dgm:spPr/>
      <dgm:t>
        <a:bodyPr/>
        <a:lstStyle/>
        <a:p>
          <a:endParaRPr lang="ru-RU"/>
        </a:p>
      </dgm:t>
    </dgm:pt>
    <dgm:pt modelId="{8E0FAC50-98FD-4D48-A4E0-392B08608A7D}" type="sibTrans" cxnId="{C72F4EC6-5D47-49F5-83E4-1DC348811D1E}">
      <dgm:prSet/>
      <dgm:spPr/>
      <dgm:t>
        <a:bodyPr/>
        <a:lstStyle/>
        <a:p>
          <a:endParaRPr lang="ru-RU"/>
        </a:p>
      </dgm:t>
    </dgm:pt>
    <dgm:pt modelId="{EBE0A628-E4BF-4C18-976F-E0CD4FE91616}" type="pres">
      <dgm:prSet presAssocID="{F9E39B5F-DE46-48A7-A987-2DDBD0D63D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3B79E-1D0C-40B6-BB80-289D0BFA3424}" type="pres">
      <dgm:prSet presAssocID="{ACEEA512-F8AF-4ECF-A3EA-A441812FA832}" presName="root1" presStyleCnt="0"/>
      <dgm:spPr/>
    </dgm:pt>
    <dgm:pt modelId="{835F41EB-63A2-4378-BA07-8456421B2AEB}" type="pres">
      <dgm:prSet presAssocID="{ACEEA512-F8AF-4ECF-A3EA-A441812FA832}" presName="LevelOneTextNode" presStyleLbl="node0" presStyleIdx="0" presStyleCnt="1" custScaleX="250742" custScaleY="54666" custLinFactNeighborX="10544" custLinFactNeighborY="-4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C1AFA-727C-43BD-A240-2A83B3F66DD4}" type="pres">
      <dgm:prSet presAssocID="{ACEEA512-F8AF-4ECF-A3EA-A441812FA832}" presName="level2hierChild" presStyleCnt="0"/>
      <dgm:spPr/>
    </dgm:pt>
    <dgm:pt modelId="{A9D84125-AF12-4C05-87A9-2A56E0D6D40D}" type="pres">
      <dgm:prSet presAssocID="{C21D4995-500C-4309-9554-143BEB197AE9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8338C43-7562-4EF8-8940-AD79D7ACA6B4}" type="pres">
      <dgm:prSet presAssocID="{C21D4995-500C-4309-9554-143BEB197AE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D91EAB7-B525-44C2-B45D-56E02E21CEB5}" type="pres">
      <dgm:prSet presAssocID="{B0FA4A1A-4752-4DAE-A197-69275BD1D9D9}" presName="root2" presStyleCnt="0"/>
      <dgm:spPr/>
    </dgm:pt>
    <dgm:pt modelId="{5CD76A13-634C-4EBC-ACEF-6F2225F3163F}" type="pres">
      <dgm:prSet presAssocID="{B0FA4A1A-4752-4DAE-A197-69275BD1D9D9}" presName="LevelTwoTextNode" presStyleLbl="node2" presStyleIdx="0" presStyleCnt="6" custScaleX="345436" custScaleY="78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E789C-1718-43E6-B25D-6B183E09AB56}" type="pres">
      <dgm:prSet presAssocID="{B0FA4A1A-4752-4DAE-A197-69275BD1D9D9}" presName="level3hierChild" presStyleCnt="0"/>
      <dgm:spPr/>
    </dgm:pt>
    <dgm:pt modelId="{AD83DFBD-32AB-491F-9975-325DDEE4C3F2}" type="pres">
      <dgm:prSet presAssocID="{D8357141-408F-4B2B-AD46-6B21F7C2CE32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1B5282AE-645B-45FF-A5AF-596EBF8BEC2C}" type="pres">
      <dgm:prSet presAssocID="{D8357141-408F-4B2B-AD46-6B21F7C2CE3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0F47C3B-3724-4149-AA32-ADC1AA26355B}" type="pres">
      <dgm:prSet presAssocID="{7FFE7B14-B5FD-47F3-8CA2-AEF412B92539}" presName="root2" presStyleCnt="0"/>
      <dgm:spPr/>
    </dgm:pt>
    <dgm:pt modelId="{3B863023-4EF9-4FD3-9F2F-7193BF70A958}" type="pres">
      <dgm:prSet presAssocID="{7FFE7B14-B5FD-47F3-8CA2-AEF412B92539}" presName="LevelTwoTextNode" presStyleLbl="node2" presStyleIdx="1" presStyleCnt="6" custScaleX="345436" custScaleY="78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BEC35-CDC6-4E4D-89E3-7BEC12C9EC9D}" type="pres">
      <dgm:prSet presAssocID="{7FFE7B14-B5FD-47F3-8CA2-AEF412B92539}" presName="level3hierChild" presStyleCnt="0"/>
      <dgm:spPr/>
    </dgm:pt>
    <dgm:pt modelId="{FA957D8D-9C5B-47FE-9609-8411D25176E9}" type="pres">
      <dgm:prSet presAssocID="{094BDBC3-628B-4260-A9A0-3549C870E391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8E95A1B-5BF8-435E-B992-C78ABD41CCFA}" type="pres">
      <dgm:prSet presAssocID="{094BDBC3-628B-4260-A9A0-3549C870E39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7F444F9-DA44-41F2-B3C0-1461E77BB202}" type="pres">
      <dgm:prSet presAssocID="{21CF0CF8-B8D1-44D4-8B8E-7A8657E711C1}" presName="root2" presStyleCnt="0"/>
      <dgm:spPr/>
    </dgm:pt>
    <dgm:pt modelId="{28888FF6-D640-4702-AE61-E65B9E4F744D}" type="pres">
      <dgm:prSet presAssocID="{21CF0CF8-B8D1-44D4-8B8E-7A8657E711C1}" presName="LevelTwoTextNode" presStyleLbl="node2" presStyleIdx="2" presStyleCnt="6" custScaleX="345997" custScaleY="80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9CF93-CF02-4101-8425-ABC34CBAD186}" type="pres">
      <dgm:prSet presAssocID="{21CF0CF8-B8D1-44D4-8B8E-7A8657E711C1}" presName="level3hierChild" presStyleCnt="0"/>
      <dgm:spPr/>
    </dgm:pt>
    <dgm:pt modelId="{565C4F62-1C8F-44AC-AE5F-F96822EFCA82}" type="pres">
      <dgm:prSet presAssocID="{03A56285-F479-446F-9808-384BE385495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E206273B-DE07-4EF4-80EB-CFD0C1AEEB6E}" type="pres">
      <dgm:prSet presAssocID="{03A56285-F479-446F-9808-384BE385495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8F70191-A602-45C5-ADF5-136B8BCA9E30}" type="pres">
      <dgm:prSet presAssocID="{8BCA26BC-7D91-4D75-848D-D0CF2F641D69}" presName="root2" presStyleCnt="0"/>
      <dgm:spPr/>
    </dgm:pt>
    <dgm:pt modelId="{3937AC15-CA51-46A7-BC40-03BF663E24E8}" type="pres">
      <dgm:prSet presAssocID="{8BCA26BC-7D91-4D75-848D-D0CF2F641D69}" presName="LevelTwoTextNode" presStyleLbl="node2" presStyleIdx="3" presStyleCnt="6" custScaleX="347072" custScaleY="81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BC300-2B95-448A-9C54-C7DC40640688}" type="pres">
      <dgm:prSet presAssocID="{8BCA26BC-7D91-4D75-848D-D0CF2F641D69}" presName="level3hierChild" presStyleCnt="0"/>
      <dgm:spPr/>
    </dgm:pt>
    <dgm:pt modelId="{AD523211-720A-4A70-8128-BD1E3008F2F2}" type="pres">
      <dgm:prSet presAssocID="{779EA339-1E8B-4F27-A046-8C488A34E6BD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8F3902B-47C1-4160-BD3D-CDD4A2E49C7B}" type="pres">
      <dgm:prSet presAssocID="{779EA339-1E8B-4F27-A046-8C488A34E6B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A9F7658-F01F-4480-AD5A-D23679F47658}" type="pres">
      <dgm:prSet presAssocID="{26F8D387-11DA-43F9-A5A9-E5297D8F9DDC}" presName="root2" presStyleCnt="0"/>
      <dgm:spPr/>
    </dgm:pt>
    <dgm:pt modelId="{38292DD7-6813-4871-9675-B0A19E8510B5}" type="pres">
      <dgm:prSet presAssocID="{26F8D387-11DA-43F9-A5A9-E5297D8F9DDC}" presName="LevelTwoTextNode" presStyleLbl="node2" presStyleIdx="4" presStyleCnt="6" custScaleX="346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5E7A7-4E6C-4D45-8BFF-AACCDE8599F8}" type="pres">
      <dgm:prSet presAssocID="{26F8D387-11DA-43F9-A5A9-E5297D8F9DDC}" presName="level3hierChild" presStyleCnt="0"/>
      <dgm:spPr/>
    </dgm:pt>
    <dgm:pt modelId="{A5C15DDB-7E3A-4F00-B77D-6AB1FD478459}" type="pres">
      <dgm:prSet presAssocID="{887365E3-95E5-4701-AEC1-C56FFEAD060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C108C49-78B9-4E8C-82A1-5112D953A447}" type="pres">
      <dgm:prSet presAssocID="{887365E3-95E5-4701-AEC1-C56FFEAD060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B3CE3FA-4B2B-4732-B24F-8B83294A22DC}" type="pres">
      <dgm:prSet presAssocID="{7ACDF72B-7DBD-4533-8DEA-8834F0376821}" presName="root2" presStyleCnt="0"/>
      <dgm:spPr/>
    </dgm:pt>
    <dgm:pt modelId="{E103149A-2D95-4BDE-8700-2A54C12BE562}" type="pres">
      <dgm:prSet presAssocID="{7ACDF72B-7DBD-4533-8DEA-8834F0376821}" presName="LevelTwoTextNode" presStyleLbl="node2" presStyleIdx="5" presStyleCnt="6" custScaleX="346246" custScaleY="110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F5C2B-ACA0-453B-9A97-D576FDB408FE}" type="pres">
      <dgm:prSet presAssocID="{7ACDF72B-7DBD-4533-8DEA-8834F0376821}" presName="level3hierChild" presStyleCnt="0"/>
      <dgm:spPr/>
    </dgm:pt>
  </dgm:ptLst>
  <dgm:cxnLst>
    <dgm:cxn modelId="{5D5DDFD9-48E7-4625-8798-B82EB3835B82}" type="presOf" srcId="{C21D4995-500C-4309-9554-143BEB197AE9}" destId="{A9D84125-AF12-4C05-87A9-2A56E0D6D40D}" srcOrd="0" destOrd="0" presId="urn:microsoft.com/office/officeart/2008/layout/HorizontalMultiLevelHierarchy"/>
    <dgm:cxn modelId="{F4902F9C-19ED-4F24-8873-31BAAE29F6EB}" type="presOf" srcId="{F9E39B5F-DE46-48A7-A987-2DDBD0D63DD4}" destId="{EBE0A628-E4BF-4C18-976F-E0CD4FE91616}" srcOrd="0" destOrd="0" presId="urn:microsoft.com/office/officeart/2008/layout/HorizontalMultiLevelHierarchy"/>
    <dgm:cxn modelId="{BE02442D-4A61-4C7E-BBD7-8B5612504987}" type="presOf" srcId="{D8357141-408F-4B2B-AD46-6B21F7C2CE32}" destId="{1B5282AE-645B-45FF-A5AF-596EBF8BEC2C}" srcOrd="1" destOrd="0" presId="urn:microsoft.com/office/officeart/2008/layout/HorizontalMultiLevelHierarchy"/>
    <dgm:cxn modelId="{B2531713-12D0-4A5A-9C33-ED10132FD1CA}" type="presOf" srcId="{8BCA26BC-7D91-4D75-848D-D0CF2F641D69}" destId="{3937AC15-CA51-46A7-BC40-03BF663E24E8}" srcOrd="0" destOrd="0" presId="urn:microsoft.com/office/officeart/2008/layout/HorizontalMultiLevelHierarchy"/>
    <dgm:cxn modelId="{421C18B3-8EF2-4BD0-8C85-71AD01DDD17E}" type="presOf" srcId="{094BDBC3-628B-4260-A9A0-3549C870E391}" destId="{D8E95A1B-5BF8-435E-B992-C78ABD41CCFA}" srcOrd="1" destOrd="0" presId="urn:microsoft.com/office/officeart/2008/layout/HorizontalMultiLevelHierarchy"/>
    <dgm:cxn modelId="{EA438882-83A7-4C6A-8B37-1AF209F9E62C}" type="presOf" srcId="{D8357141-408F-4B2B-AD46-6B21F7C2CE32}" destId="{AD83DFBD-32AB-491F-9975-325DDEE4C3F2}" srcOrd="0" destOrd="0" presId="urn:microsoft.com/office/officeart/2008/layout/HorizontalMultiLevelHierarchy"/>
    <dgm:cxn modelId="{C3A588FC-C939-48BF-8BFA-9F60FD3565E3}" type="presOf" srcId="{887365E3-95E5-4701-AEC1-C56FFEAD0604}" destId="{A5C15DDB-7E3A-4F00-B77D-6AB1FD478459}" srcOrd="0" destOrd="0" presId="urn:microsoft.com/office/officeart/2008/layout/HorizontalMultiLevelHierarchy"/>
    <dgm:cxn modelId="{C3C686AA-AFD3-4251-8874-904E91F87EBC}" type="presOf" srcId="{ACEEA512-F8AF-4ECF-A3EA-A441812FA832}" destId="{835F41EB-63A2-4378-BA07-8456421B2AEB}" srcOrd="0" destOrd="0" presId="urn:microsoft.com/office/officeart/2008/layout/HorizontalMultiLevelHierarchy"/>
    <dgm:cxn modelId="{0FF7877F-C702-4353-8122-F43597DB3FC6}" type="presOf" srcId="{B0FA4A1A-4752-4DAE-A197-69275BD1D9D9}" destId="{5CD76A13-634C-4EBC-ACEF-6F2225F3163F}" srcOrd="0" destOrd="0" presId="urn:microsoft.com/office/officeart/2008/layout/HorizontalMultiLevelHierarchy"/>
    <dgm:cxn modelId="{5D377479-D538-421C-BAFC-60231D6EFC7B}" srcId="{ACEEA512-F8AF-4ECF-A3EA-A441812FA832}" destId="{21CF0CF8-B8D1-44D4-8B8E-7A8657E711C1}" srcOrd="2" destOrd="0" parTransId="{094BDBC3-628B-4260-A9A0-3549C870E391}" sibTransId="{173F71E8-FADF-47D2-883C-54EA81AA91A4}"/>
    <dgm:cxn modelId="{3FD8BA90-0D5F-4D5C-84EB-835B59756D83}" srcId="{F9E39B5F-DE46-48A7-A987-2DDBD0D63DD4}" destId="{ACEEA512-F8AF-4ECF-A3EA-A441812FA832}" srcOrd="0" destOrd="0" parTransId="{BBC45C6A-A845-42C4-B5E9-BABC9A65287A}" sibTransId="{190B3DA1-297E-4109-8DFB-8B8364B34995}"/>
    <dgm:cxn modelId="{C700357B-0E95-4B69-8A94-9690FF1FD6D6}" type="presOf" srcId="{03A56285-F479-446F-9808-384BE3854952}" destId="{565C4F62-1C8F-44AC-AE5F-F96822EFCA82}" srcOrd="0" destOrd="0" presId="urn:microsoft.com/office/officeart/2008/layout/HorizontalMultiLevelHierarchy"/>
    <dgm:cxn modelId="{BA988523-044D-473E-8CC7-67FAE4736B33}" type="presOf" srcId="{094BDBC3-628B-4260-A9A0-3549C870E391}" destId="{FA957D8D-9C5B-47FE-9609-8411D25176E9}" srcOrd="0" destOrd="0" presId="urn:microsoft.com/office/officeart/2008/layout/HorizontalMultiLevelHierarchy"/>
    <dgm:cxn modelId="{8359E8DE-D333-41F0-B3F0-63F6802EEC39}" type="presOf" srcId="{779EA339-1E8B-4F27-A046-8C488A34E6BD}" destId="{98F3902B-47C1-4160-BD3D-CDD4A2E49C7B}" srcOrd="1" destOrd="0" presId="urn:microsoft.com/office/officeart/2008/layout/HorizontalMultiLevelHierarchy"/>
    <dgm:cxn modelId="{37A63F1A-8450-4423-AB55-DFC8E99CA37D}" srcId="{ACEEA512-F8AF-4ECF-A3EA-A441812FA832}" destId="{7FFE7B14-B5FD-47F3-8CA2-AEF412B92539}" srcOrd="1" destOrd="0" parTransId="{D8357141-408F-4B2B-AD46-6B21F7C2CE32}" sibTransId="{9FD37640-9898-46F9-BE34-5C7E218B0928}"/>
    <dgm:cxn modelId="{58160B91-781D-46F8-B09C-E909595916AC}" srcId="{ACEEA512-F8AF-4ECF-A3EA-A441812FA832}" destId="{B0FA4A1A-4752-4DAE-A197-69275BD1D9D9}" srcOrd="0" destOrd="0" parTransId="{C21D4995-500C-4309-9554-143BEB197AE9}" sibTransId="{08399DF4-D962-4610-BE11-DAAD32260D31}"/>
    <dgm:cxn modelId="{C72F4EC6-5D47-49F5-83E4-1DC348811D1E}" srcId="{ACEEA512-F8AF-4ECF-A3EA-A441812FA832}" destId="{7ACDF72B-7DBD-4533-8DEA-8834F0376821}" srcOrd="5" destOrd="0" parTransId="{887365E3-95E5-4701-AEC1-C56FFEAD0604}" sibTransId="{8E0FAC50-98FD-4D48-A4E0-392B08608A7D}"/>
    <dgm:cxn modelId="{284187F5-2F40-46D7-8455-E2BC7B9976EA}" type="presOf" srcId="{03A56285-F479-446F-9808-384BE3854952}" destId="{E206273B-DE07-4EF4-80EB-CFD0C1AEEB6E}" srcOrd="1" destOrd="0" presId="urn:microsoft.com/office/officeart/2008/layout/HorizontalMultiLevelHierarchy"/>
    <dgm:cxn modelId="{A9EB512C-424B-418E-93B8-0C6C5810B5FF}" type="presOf" srcId="{887365E3-95E5-4701-AEC1-C56FFEAD0604}" destId="{CC108C49-78B9-4E8C-82A1-5112D953A447}" srcOrd="1" destOrd="0" presId="urn:microsoft.com/office/officeart/2008/layout/HorizontalMultiLevelHierarchy"/>
    <dgm:cxn modelId="{BF4FBE5B-78D1-4496-8552-B73E2A764FA0}" type="presOf" srcId="{26F8D387-11DA-43F9-A5A9-E5297D8F9DDC}" destId="{38292DD7-6813-4871-9675-B0A19E8510B5}" srcOrd="0" destOrd="0" presId="urn:microsoft.com/office/officeart/2008/layout/HorizontalMultiLevelHierarchy"/>
    <dgm:cxn modelId="{2A3671BF-0E88-4167-ADD0-C4D2CB2F6B0E}" type="presOf" srcId="{21CF0CF8-B8D1-44D4-8B8E-7A8657E711C1}" destId="{28888FF6-D640-4702-AE61-E65B9E4F744D}" srcOrd="0" destOrd="0" presId="urn:microsoft.com/office/officeart/2008/layout/HorizontalMultiLevelHierarchy"/>
    <dgm:cxn modelId="{824B471F-4A84-46F6-ADCC-A0699F8F5A44}" type="presOf" srcId="{7ACDF72B-7DBD-4533-8DEA-8834F0376821}" destId="{E103149A-2D95-4BDE-8700-2A54C12BE562}" srcOrd="0" destOrd="0" presId="urn:microsoft.com/office/officeart/2008/layout/HorizontalMultiLevelHierarchy"/>
    <dgm:cxn modelId="{DE42BEFF-2626-479C-B60B-3F0F1364780F}" type="presOf" srcId="{C21D4995-500C-4309-9554-143BEB197AE9}" destId="{D8338C43-7562-4EF8-8940-AD79D7ACA6B4}" srcOrd="1" destOrd="0" presId="urn:microsoft.com/office/officeart/2008/layout/HorizontalMultiLevelHierarchy"/>
    <dgm:cxn modelId="{CD6677D6-AFF2-44E3-8D57-3158AF6529B5}" srcId="{ACEEA512-F8AF-4ECF-A3EA-A441812FA832}" destId="{8BCA26BC-7D91-4D75-848D-D0CF2F641D69}" srcOrd="3" destOrd="0" parTransId="{03A56285-F479-446F-9808-384BE3854952}" sibTransId="{43475D07-2C4C-4263-A5EF-A65778B95B75}"/>
    <dgm:cxn modelId="{EAE5502C-2FA5-4E33-82AC-2FE1A0B42DA5}" type="presOf" srcId="{7FFE7B14-B5FD-47F3-8CA2-AEF412B92539}" destId="{3B863023-4EF9-4FD3-9F2F-7193BF70A958}" srcOrd="0" destOrd="0" presId="urn:microsoft.com/office/officeart/2008/layout/HorizontalMultiLevelHierarchy"/>
    <dgm:cxn modelId="{A501590D-F675-41E2-8DD8-107C1E8C760F}" type="presOf" srcId="{779EA339-1E8B-4F27-A046-8C488A34E6BD}" destId="{AD523211-720A-4A70-8128-BD1E3008F2F2}" srcOrd="0" destOrd="0" presId="urn:microsoft.com/office/officeart/2008/layout/HorizontalMultiLevelHierarchy"/>
    <dgm:cxn modelId="{AE9553E4-3B32-4F58-A7A5-768A2D0F0C59}" srcId="{ACEEA512-F8AF-4ECF-A3EA-A441812FA832}" destId="{26F8D387-11DA-43F9-A5A9-E5297D8F9DDC}" srcOrd="4" destOrd="0" parTransId="{779EA339-1E8B-4F27-A046-8C488A34E6BD}" sibTransId="{3D71E9C0-63BC-4F2B-9AAE-52B54D490A7E}"/>
    <dgm:cxn modelId="{D37EC7E7-0902-44B9-A592-6867BF45CE4D}" type="presParOf" srcId="{EBE0A628-E4BF-4C18-976F-E0CD4FE91616}" destId="{1683B79E-1D0C-40B6-BB80-289D0BFA3424}" srcOrd="0" destOrd="0" presId="urn:microsoft.com/office/officeart/2008/layout/HorizontalMultiLevelHierarchy"/>
    <dgm:cxn modelId="{BF248EE3-8B16-4E09-939B-74A5F7FB7FAB}" type="presParOf" srcId="{1683B79E-1D0C-40B6-BB80-289D0BFA3424}" destId="{835F41EB-63A2-4378-BA07-8456421B2AEB}" srcOrd="0" destOrd="0" presId="urn:microsoft.com/office/officeart/2008/layout/HorizontalMultiLevelHierarchy"/>
    <dgm:cxn modelId="{D182DE64-33DD-433E-A141-17EF79B6E878}" type="presParOf" srcId="{1683B79E-1D0C-40B6-BB80-289D0BFA3424}" destId="{278C1AFA-727C-43BD-A240-2A83B3F66DD4}" srcOrd="1" destOrd="0" presId="urn:microsoft.com/office/officeart/2008/layout/HorizontalMultiLevelHierarchy"/>
    <dgm:cxn modelId="{861D4387-B06B-4C9A-A75A-6EEB28F68957}" type="presParOf" srcId="{278C1AFA-727C-43BD-A240-2A83B3F66DD4}" destId="{A9D84125-AF12-4C05-87A9-2A56E0D6D40D}" srcOrd="0" destOrd="0" presId="urn:microsoft.com/office/officeart/2008/layout/HorizontalMultiLevelHierarchy"/>
    <dgm:cxn modelId="{8C7A0EFC-51DE-4C7D-B839-A96351AF3939}" type="presParOf" srcId="{A9D84125-AF12-4C05-87A9-2A56E0D6D40D}" destId="{D8338C43-7562-4EF8-8940-AD79D7ACA6B4}" srcOrd="0" destOrd="0" presId="urn:microsoft.com/office/officeart/2008/layout/HorizontalMultiLevelHierarchy"/>
    <dgm:cxn modelId="{FA1F522A-F339-45FF-9A58-95301F38CBB8}" type="presParOf" srcId="{278C1AFA-727C-43BD-A240-2A83B3F66DD4}" destId="{FD91EAB7-B525-44C2-B45D-56E02E21CEB5}" srcOrd="1" destOrd="0" presId="urn:microsoft.com/office/officeart/2008/layout/HorizontalMultiLevelHierarchy"/>
    <dgm:cxn modelId="{98BCDFE7-167C-4E1B-8DD5-DC0F0B43D743}" type="presParOf" srcId="{FD91EAB7-B525-44C2-B45D-56E02E21CEB5}" destId="{5CD76A13-634C-4EBC-ACEF-6F2225F3163F}" srcOrd="0" destOrd="0" presId="urn:microsoft.com/office/officeart/2008/layout/HorizontalMultiLevelHierarchy"/>
    <dgm:cxn modelId="{8C885940-B767-4082-98EE-48FF83FA4AB6}" type="presParOf" srcId="{FD91EAB7-B525-44C2-B45D-56E02E21CEB5}" destId="{F9BE789C-1718-43E6-B25D-6B183E09AB56}" srcOrd="1" destOrd="0" presId="urn:microsoft.com/office/officeart/2008/layout/HorizontalMultiLevelHierarchy"/>
    <dgm:cxn modelId="{54F0A921-A44D-4B81-9CA6-5C57ECC7AD5C}" type="presParOf" srcId="{278C1AFA-727C-43BD-A240-2A83B3F66DD4}" destId="{AD83DFBD-32AB-491F-9975-325DDEE4C3F2}" srcOrd="2" destOrd="0" presId="urn:microsoft.com/office/officeart/2008/layout/HorizontalMultiLevelHierarchy"/>
    <dgm:cxn modelId="{355E6775-5A7F-4F65-959D-568A545A3ADD}" type="presParOf" srcId="{AD83DFBD-32AB-491F-9975-325DDEE4C3F2}" destId="{1B5282AE-645B-45FF-A5AF-596EBF8BEC2C}" srcOrd="0" destOrd="0" presId="urn:microsoft.com/office/officeart/2008/layout/HorizontalMultiLevelHierarchy"/>
    <dgm:cxn modelId="{E087B8CC-15A3-4845-9693-8DD45AEDF8C3}" type="presParOf" srcId="{278C1AFA-727C-43BD-A240-2A83B3F66DD4}" destId="{B0F47C3B-3724-4149-AA32-ADC1AA26355B}" srcOrd="3" destOrd="0" presId="urn:microsoft.com/office/officeart/2008/layout/HorizontalMultiLevelHierarchy"/>
    <dgm:cxn modelId="{69921073-4109-4C85-AE38-3C0220CD29FE}" type="presParOf" srcId="{B0F47C3B-3724-4149-AA32-ADC1AA26355B}" destId="{3B863023-4EF9-4FD3-9F2F-7193BF70A958}" srcOrd="0" destOrd="0" presId="urn:microsoft.com/office/officeart/2008/layout/HorizontalMultiLevelHierarchy"/>
    <dgm:cxn modelId="{22A9C0DE-B728-45AC-8899-91B413ECA448}" type="presParOf" srcId="{B0F47C3B-3724-4149-AA32-ADC1AA26355B}" destId="{58ABEC35-CDC6-4E4D-89E3-7BEC12C9EC9D}" srcOrd="1" destOrd="0" presId="urn:microsoft.com/office/officeart/2008/layout/HorizontalMultiLevelHierarchy"/>
    <dgm:cxn modelId="{C4AD9F19-418A-478A-B70A-5149DEB2BD5C}" type="presParOf" srcId="{278C1AFA-727C-43BD-A240-2A83B3F66DD4}" destId="{FA957D8D-9C5B-47FE-9609-8411D25176E9}" srcOrd="4" destOrd="0" presId="urn:microsoft.com/office/officeart/2008/layout/HorizontalMultiLevelHierarchy"/>
    <dgm:cxn modelId="{54C2E4DA-1F8F-451A-9888-EBA644834E90}" type="presParOf" srcId="{FA957D8D-9C5B-47FE-9609-8411D25176E9}" destId="{D8E95A1B-5BF8-435E-B992-C78ABD41CCFA}" srcOrd="0" destOrd="0" presId="urn:microsoft.com/office/officeart/2008/layout/HorizontalMultiLevelHierarchy"/>
    <dgm:cxn modelId="{91F35A1C-C22C-499D-8593-7C52AB045B00}" type="presParOf" srcId="{278C1AFA-727C-43BD-A240-2A83B3F66DD4}" destId="{67F444F9-DA44-41F2-B3C0-1461E77BB202}" srcOrd="5" destOrd="0" presId="urn:microsoft.com/office/officeart/2008/layout/HorizontalMultiLevelHierarchy"/>
    <dgm:cxn modelId="{DBB2792D-4996-443C-ACB2-E70711984186}" type="presParOf" srcId="{67F444F9-DA44-41F2-B3C0-1461E77BB202}" destId="{28888FF6-D640-4702-AE61-E65B9E4F744D}" srcOrd="0" destOrd="0" presId="urn:microsoft.com/office/officeart/2008/layout/HorizontalMultiLevelHierarchy"/>
    <dgm:cxn modelId="{234B209D-5D57-4701-8AFE-E3E36BDA7AB2}" type="presParOf" srcId="{67F444F9-DA44-41F2-B3C0-1461E77BB202}" destId="{6D09CF93-CF02-4101-8425-ABC34CBAD186}" srcOrd="1" destOrd="0" presId="urn:microsoft.com/office/officeart/2008/layout/HorizontalMultiLevelHierarchy"/>
    <dgm:cxn modelId="{EED36A85-FF74-406D-A940-75A1567BBF2E}" type="presParOf" srcId="{278C1AFA-727C-43BD-A240-2A83B3F66DD4}" destId="{565C4F62-1C8F-44AC-AE5F-F96822EFCA82}" srcOrd="6" destOrd="0" presId="urn:microsoft.com/office/officeart/2008/layout/HorizontalMultiLevelHierarchy"/>
    <dgm:cxn modelId="{F0481A4C-611D-46F1-B0EB-7C1FEC96EC8B}" type="presParOf" srcId="{565C4F62-1C8F-44AC-AE5F-F96822EFCA82}" destId="{E206273B-DE07-4EF4-80EB-CFD0C1AEEB6E}" srcOrd="0" destOrd="0" presId="urn:microsoft.com/office/officeart/2008/layout/HorizontalMultiLevelHierarchy"/>
    <dgm:cxn modelId="{FD92A288-9899-4DD0-9D4A-0F5431704E89}" type="presParOf" srcId="{278C1AFA-727C-43BD-A240-2A83B3F66DD4}" destId="{E8F70191-A602-45C5-ADF5-136B8BCA9E30}" srcOrd="7" destOrd="0" presId="urn:microsoft.com/office/officeart/2008/layout/HorizontalMultiLevelHierarchy"/>
    <dgm:cxn modelId="{5E239C46-A03C-45C8-827F-22F587927D7A}" type="presParOf" srcId="{E8F70191-A602-45C5-ADF5-136B8BCA9E30}" destId="{3937AC15-CA51-46A7-BC40-03BF663E24E8}" srcOrd="0" destOrd="0" presId="urn:microsoft.com/office/officeart/2008/layout/HorizontalMultiLevelHierarchy"/>
    <dgm:cxn modelId="{F1044467-03D4-498F-AE2E-81B9C73CF7FD}" type="presParOf" srcId="{E8F70191-A602-45C5-ADF5-136B8BCA9E30}" destId="{0AFBC300-2B95-448A-9C54-C7DC40640688}" srcOrd="1" destOrd="0" presId="urn:microsoft.com/office/officeart/2008/layout/HorizontalMultiLevelHierarchy"/>
    <dgm:cxn modelId="{0C839CA0-6E5A-4F99-9E29-CFDC44347EE1}" type="presParOf" srcId="{278C1AFA-727C-43BD-A240-2A83B3F66DD4}" destId="{AD523211-720A-4A70-8128-BD1E3008F2F2}" srcOrd="8" destOrd="0" presId="urn:microsoft.com/office/officeart/2008/layout/HorizontalMultiLevelHierarchy"/>
    <dgm:cxn modelId="{A55D6AFB-AA12-4035-B850-9FCCB560A27C}" type="presParOf" srcId="{AD523211-720A-4A70-8128-BD1E3008F2F2}" destId="{98F3902B-47C1-4160-BD3D-CDD4A2E49C7B}" srcOrd="0" destOrd="0" presId="urn:microsoft.com/office/officeart/2008/layout/HorizontalMultiLevelHierarchy"/>
    <dgm:cxn modelId="{5658AE84-D756-4390-A03F-083EE679DD13}" type="presParOf" srcId="{278C1AFA-727C-43BD-A240-2A83B3F66DD4}" destId="{2A9F7658-F01F-4480-AD5A-D23679F47658}" srcOrd="9" destOrd="0" presId="urn:microsoft.com/office/officeart/2008/layout/HorizontalMultiLevelHierarchy"/>
    <dgm:cxn modelId="{A03432DB-80BE-405E-B0C9-32537D72AA43}" type="presParOf" srcId="{2A9F7658-F01F-4480-AD5A-D23679F47658}" destId="{38292DD7-6813-4871-9675-B0A19E8510B5}" srcOrd="0" destOrd="0" presId="urn:microsoft.com/office/officeart/2008/layout/HorizontalMultiLevelHierarchy"/>
    <dgm:cxn modelId="{22D2498D-47BD-4A7A-A9D6-EE4B94EE1BC4}" type="presParOf" srcId="{2A9F7658-F01F-4480-AD5A-D23679F47658}" destId="{5645E7A7-4E6C-4D45-8BFF-AACCDE8599F8}" srcOrd="1" destOrd="0" presId="urn:microsoft.com/office/officeart/2008/layout/HorizontalMultiLevelHierarchy"/>
    <dgm:cxn modelId="{1205031C-887A-432B-83B9-EC650B6C647E}" type="presParOf" srcId="{278C1AFA-727C-43BD-A240-2A83B3F66DD4}" destId="{A5C15DDB-7E3A-4F00-B77D-6AB1FD478459}" srcOrd="10" destOrd="0" presId="urn:microsoft.com/office/officeart/2008/layout/HorizontalMultiLevelHierarchy"/>
    <dgm:cxn modelId="{E3565C59-EBCF-49B7-9A20-1518490CA74B}" type="presParOf" srcId="{A5C15DDB-7E3A-4F00-B77D-6AB1FD478459}" destId="{CC108C49-78B9-4E8C-82A1-5112D953A447}" srcOrd="0" destOrd="0" presId="urn:microsoft.com/office/officeart/2008/layout/HorizontalMultiLevelHierarchy"/>
    <dgm:cxn modelId="{5C18A7B9-2690-4332-82DC-FC8F8BA2C126}" type="presParOf" srcId="{278C1AFA-727C-43BD-A240-2A83B3F66DD4}" destId="{0B3CE3FA-4B2B-4732-B24F-8B83294A22DC}" srcOrd="11" destOrd="0" presId="urn:microsoft.com/office/officeart/2008/layout/HorizontalMultiLevelHierarchy"/>
    <dgm:cxn modelId="{564860DE-621D-499C-A057-C98E53C11762}" type="presParOf" srcId="{0B3CE3FA-4B2B-4732-B24F-8B83294A22DC}" destId="{E103149A-2D95-4BDE-8700-2A54C12BE562}" srcOrd="0" destOrd="0" presId="urn:microsoft.com/office/officeart/2008/layout/HorizontalMultiLevelHierarchy"/>
    <dgm:cxn modelId="{224F2605-5451-4E95-A757-F8EEADD85E62}" type="presParOf" srcId="{0B3CE3FA-4B2B-4732-B24F-8B83294A22DC}" destId="{6C5F5C2B-ACA0-453B-9A97-D576FDB408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C0A7-B786-4379-AB7E-17DB78E9F787}">
      <dsp:nvSpPr>
        <dsp:cNvPr id="0" name=""/>
        <dsp:cNvSpPr/>
      </dsp:nvSpPr>
      <dsp:spPr>
        <a:xfrm>
          <a:off x="2502262" y="80191"/>
          <a:ext cx="3849188" cy="384918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обучение</a:t>
          </a:r>
          <a:endParaRPr lang="ru-RU" sz="3600" b="1" kern="1200" dirty="0"/>
        </a:p>
      </dsp:txBody>
      <dsp:txXfrm>
        <a:off x="3015487" y="753799"/>
        <a:ext cx="2822738" cy="1732134"/>
      </dsp:txXfrm>
    </dsp:sp>
    <dsp:sp modelId="{1D0AEF27-5B30-4D8A-BF9D-81386CDAEA4F}">
      <dsp:nvSpPr>
        <dsp:cNvPr id="0" name=""/>
        <dsp:cNvSpPr/>
      </dsp:nvSpPr>
      <dsp:spPr>
        <a:xfrm>
          <a:off x="3891177" y="2485934"/>
          <a:ext cx="3849188" cy="3849188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развитие</a:t>
          </a:r>
          <a:endParaRPr lang="ru-RU" sz="3600" b="1" kern="1200" dirty="0"/>
        </a:p>
      </dsp:txBody>
      <dsp:txXfrm>
        <a:off x="5068387" y="3480307"/>
        <a:ext cx="2309513" cy="2117053"/>
      </dsp:txXfrm>
    </dsp:sp>
    <dsp:sp modelId="{625241DE-F88D-4CDD-881A-619CFBC689C2}">
      <dsp:nvSpPr>
        <dsp:cNvPr id="0" name=""/>
        <dsp:cNvSpPr/>
      </dsp:nvSpPr>
      <dsp:spPr>
        <a:xfrm>
          <a:off x="1113346" y="2485934"/>
          <a:ext cx="3849188" cy="3849188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воспитание</a:t>
          </a:r>
          <a:endParaRPr lang="ru-RU" sz="3600" b="1" kern="1200" dirty="0"/>
        </a:p>
      </dsp:txBody>
      <dsp:txXfrm>
        <a:off x="1475812" y="3480307"/>
        <a:ext cx="2309513" cy="2117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4F62-1C8F-44AC-AE5F-F96822EFCA82}">
      <dsp:nvSpPr>
        <dsp:cNvPr id="0" name=""/>
        <dsp:cNvSpPr/>
      </dsp:nvSpPr>
      <dsp:spPr>
        <a:xfrm>
          <a:off x="2614177" y="2757889"/>
          <a:ext cx="473526" cy="225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63" y="0"/>
              </a:lnTo>
              <a:lnTo>
                <a:pt x="236763" y="2259325"/>
              </a:lnTo>
              <a:lnTo>
                <a:pt x="473526" y="2259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793230" y="3829841"/>
        <a:ext cx="115420" cy="115420"/>
      </dsp:txXfrm>
    </dsp:sp>
    <dsp:sp modelId="{FA957D8D-9C5B-47FE-9609-8411D25176E9}">
      <dsp:nvSpPr>
        <dsp:cNvPr id="0" name=""/>
        <dsp:cNvSpPr/>
      </dsp:nvSpPr>
      <dsp:spPr>
        <a:xfrm>
          <a:off x="2614177" y="2757889"/>
          <a:ext cx="473526" cy="109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63" y="0"/>
              </a:lnTo>
              <a:lnTo>
                <a:pt x="236763" y="1099867"/>
              </a:lnTo>
              <a:lnTo>
                <a:pt x="473526" y="1099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821004" y="3277885"/>
        <a:ext cx="59873" cy="59873"/>
      </dsp:txXfrm>
    </dsp:sp>
    <dsp:sp modelId="{978DB35D-0582-49B1-AA28-0FAD44B9BA40}">
      <dsp:nvSpPr>
        <dsp:cNvPr id="0" name=""/>
        <dsp:cNvSpPr/>
      </dsp:nvSpPr>
      <dsp:spPr>
        <a:xfrm>
          <a:off x="2614177" y="2675005"/>
          <a:ext cx="4735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2883"/>
              </a:moveTo>
              <a:lnTo>
                <a:pt x="236763" y="82883"/>
              </a:lnTo>
              <a:lnTo>
                <a:pt x="236763" y="45720"/>
              </a:lnTo>
              <a:lnTo>
                <a:pt x="47352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839066" y="2708850"/>
        <a:ext cx="23749" cy="23749"/>
      </dsp:txXfrm>
    </dsp:sp>
    <dsp:sp modelId="{AD83DFBD-32AB-491F-9975-325DDEE4C3F2}">
      <dsp:nvSpPr>
        <dsp:cNvPr id="0" name=""/>
        <dsp:cNvSpPr/>
      </dsp:nvSpPr>
      <dsp:spPr>
        <a:xfrm>
          <a:off x="2614177" y="1598430"/>
          <a:ext cx="473526" cy="1159458"/>
        </a:xfrm>
        <a:custGeom>
          <a:avLst/>
          <a:gdLst/>
          <a:ahLst/>
          <a:cxnLst/>
          <a:rect l="0" t="0" r="0" b="0"/>
          <a:pathLst>
            <a:path>
              <a:moveTo>
                <a:pt x="0" y="1159458"/>
              </a:moveTo>
              <a:lnTo>
                <a:pt x="236763" y="1159458"/>
              </a:lnTo>
              <a:lnTo>
                <a:pt x="236763" y="0"/>
              </a:lnTo>
              <a:lnTo>
                <a:pt x="4735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819630" y="2146848"/>
        <a:ext cx="62621" cy="62621"/>
      </dsp:txXfrm>
    </dsp:sp>
    <dsp:sp modelId="{A9D84125-AF12-4C05-87A9-2A56E0D6D40D}">
      <dsp:nvSpPr>
        <dsp:cNvPr id="0" name=""/>
        <dsp:cNvSpPr/>
      </dsp:nvSpPr>
      <dsp:spPr>
        <a:xfrm>
          <a:off x="2614177" y="476135"/>
          <a:ext cx="473526" cy="2281753"/>
        </a:xfrm>
        <a:custGeom>
          <a:avLst/>
          <a:gdLst/>
          <a:ahLst/>
          <a:cxnLst/>
          <a:rect l="0" t="0" r="0" b="0"/>
          <a:pathLst>
            <a:path>
              <a:moveTo>
                <a:pt x="0" y="2281753"/>
              </a:moveTo>
              <a:lnTo>
                <a:pt x="236763" y="2281753"/>
              </a:lnTo>
              <a:lnTo>
                <a:pt x="236763" y="0"/>
              </a:lnTo>
              <a:lnTo>
                <a:pt x="4735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2792681" y="1558752"/>
        <a:ext cx="116518" cy="116518"/>
      </dsp:txXfrm>
    </dsp:sp>
    <dsp:sp modelId="{835F41EB-63A2-4378-BA07-8456421B2AEB}">
      <dsp:nvSpPr>
        <dsp:cNvPr id="0" name=""/>
        <dsp:cNvSpPr/>
      </dsp:nvSpPr>
      <dsp:spPr>
        <a:xfrm rot="16200000">
          <a:off x="218871" y="1599455"/>
          <a:ext cx="2473744" cy="231686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 сфере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обучения</a:t>
          </a:r>
          <a:endParaRPr lang="ru-RU" sz="3200" b="1" kern="1200" dirty="0"/>
        </a:p>
      </dsp:txBody>
      <dsp:txXfrm>
        <a:off x="218871" y="1599455"/>
        <a:ext cx="2473744" cy="2316867"/>
      </dsp:txXfrm>
    </dsp:sp>
    <dsp:sp modelId="{5CD76A13-634C-4EBC-ACEF-6F2225F3163F}">
      <dsp:nvSpPr>
        <dsp:cNvPr id="0" name=""/>
        <dsp:cNvSpPr/>
      </dsp:nvSpPr>
      <dsp:spPr>
        <a:xfrm>
          <a:off x="3087704" y="5218"/>
          <a:ext cx="8178661" cy="941834"/>
        </a:xfrm>
        <a:prstGeom prst="rect">
          <a:avLst/>
        </a:prstGeom>
        <a:solidFill>
          <a:srgbClr val="BEE4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Разработка, освоение и применение современных психолого-педагогических технологий</a:t>
          </a:r>
          <a:endParaRPr lang="ru-RU" sz="2400" b="1" kern="1200" dirty="0">
            <a:solidFill>
              <a:srgbClr val="0B2049"/>
            </a:solidFill>
          </a:endParaRPr>
        </a:p>
      </dsp:txBody>
      <dsp:txXfrm>
        <a:off x="3087704" y="5218"/>
        <a:ext cx="8178661" cy="941834"/>
      </dsp:txXfrm>
    </dsp:sp>
    <dsp:sp modelId="{3B863023-4EF9-4FD3-9F2F-7193BF70A958}">
      <dsp:nvSpPr>
        <dsp:cNvPr id="0" name=""/>
        <dsp:cNvSpPr/>
      </dsp:nvSpPr>
      <dsp:spPr>
        <a:xfrm>
          <a:off x="3087704" y="1127512"/>
          <a:ext cx="8178661" cy="941834"/>
        </a:xfrm>
        <a:prstGeom prst="rect">
          <a:avLst/>
        </a:prstGeom>
        <a:solidFill>
          <a:srgbClr val="BEE4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Владение активными, </a:t>
          </a:r>
          <a:r>
            <a:rPr lang="ru-RU" sz="2400" b="1" kern="1200" dirty="0" err="1" smtClean="0">
              <a:solidFill>
                <a:srgbClr val="0B2049"/>
              </a:solidFill>
            </a:rPr>
            <a:t>деятельностными</a:t>
          </a:r>
          <a:r>
            <a:rPr lang="ru-RU" sz="2400" b="1" kern="1200" dirty="0" smtClean="0">
              <a:solidFill>
                <a:srgbClr val="0B2049"/>
              </a:solidFill>
            </a:rPr>
            <a:t> формами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и методами обучения</a:t>
          </a:r>
          <a:endParaRPr lang="ru-RU" sz="2400" b="1" kern="1200" dirty="0">
            <a:solidFill>
              <a:srgbClr val="0B2049"/>
            </a:solidFill>
          </a:endParaRPr>
        </a:p>
      </dsp:txBody>
      <dsp:txXfrm>
        <a:off x="3087704" y="1127512"/>
        <a:ext cx="8178661" cy="941834"/>
      </dsp:txXfrm>
    </dsp:sp>
    <dsp:sp modelId="{B4B2B107-088E-4CDD-A838-E37CF1E510A3}">
      <dsp:nvSpPr>
        <dsp:cNvPr id="0" name=""/>
        <dsp:cNvSpPr/>
      </dsp:nvSpPr>
      <dsp:spPr>
        <a:xfrm>
          <a:off x="3087704" y="2249807"/>
          <a:ext cx="8178661" cy="941834"/>
        </a:xfrm>
        <a:prstGeom prst="rect">
          <a:avLst/>
        </a:prstGeom>
        <a:solidFill>
          <a:srgbClr val="BEE4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Оценивание личностных и </a:t>
          </a:r>
          <a:r>
            <a:rPr lang="ru-RU" sz="2400" b="1" kern="1200" dirty="0" err="1" smtClean="0">
              <a:solidFill>
                <a:srgbClr val="0B2049"/>
              </a:solidFill>
            </a:rPr>
            <a:t>метапредметных</a:t>
          </a:r>
          <a:r>
            <a:rPr lang="ru-RU" sz="2400" b="1" kern="1200" dirty="0" smtClean="0">
              <a:solidFill>
                <a:srgbClr val="0B2049"/>
              </a:solidFill>
            </a:rPr>
            <a:t> результатов обучающихся </a:t>
          </a:r>
          <a:endParaRPr lang="ru-RU" sz="2400" b="1" kern="1200" dirty="0">
            <a:solidFill>
              <a:srgbClr val="0B2049"/>
            </a:solidFill>
          </a:endParaRPr>
        </a:p>
      </dsp:txBody>
      <dsp:txXfrm>
        <a:off x="3087704" y="2249807"/>
        <a:ext cx="8178661" cy="941834"/>
      </dsp:txXfrm>
    </dsp:sp>
    <dsp:sp modelId="{28888FF6-D640-4702-AE61-E65B9E4F744D}">
      <dsp:nvSpPr>
        <dsp:cNvPr id="0" name=""/>
        <dsp:cNvSpPr/>
      </dsp:nvSpPr>
      <dsp:spPr>
        <a:xfrm>
          <a:off x="3087704" y="3372102"/>
          <a:ext cx="8191944" cy="971307"/>
        </a:xfrm>
        <a:prstGeom prst="rect">
          <a:avLst/>
        </a:prstGeom>
        <a:solidFill>
          <a:srgbClr val="BEE4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Апробация и использование специальных подходов к обучению </a:t>
          </a:r>
          <a:endParaRPr lang="ru-RU" sz="2400" b="1" kern="1200" dirty="0">
            <a:solidFill>
              <a:srgbClr val="0B2049"/>
            </a:solidFill>
          </a:endParaRPr>
        </a:p>
      </dsp:txBody>
      <dsp:txXfrm>
        <a:off x="3087704" y="3372102"/>
        <a:ext cx="8191944" cy="971307"/>
      </dsp:txXfrm>
    </dsp:sp>
    <dsp:sp modelId="{3937AC15-CA51-46A7-BC40-03BF663E24E8}">
      <dsp:nvSpPr>
        <dsp:cNvPr id="0" name=""/>
        <dsp:cNvSpPr/>
      </dsp:nvSpPr>
      <dsp:spPr>
        <a:xfrm>
          <a:off x="3087704" y="4523869"/>
          <a:ext cx="8137985" cy="986689"/>
        </a:xfrm>
        <a:prstGeom prst="rect">
          <a:avLst/>
        </a:prstGeom>
        <a:solidFill>
          <a:srgbClr val="BEE4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B2049"/>
              </a:solidFill>
            </a:rPr>
            <a:t>Переход от </a:t>
          </a:r>
          <a:r>
            <a:rPr lang="ru-RU" sz="2400" b="1" kern="1200" dirty="0" err="1" smtClean="0">
              <a:solidFill>
                <a:srgbClr val="0B2049"/>
              </a:solidFill>
            </a:rPr>
            <a:t>общепользовательской</a:t>
          </a:r>
          <a:r>
            <a:rPr lang="ru-RU" sz="2400" b="1" kern="1200" dirty="0" smtClean="0">
              <a:solidFill>
                <a:srgbClr val="0B2049"/>
              </a:solidFill>
            </a:rPr>
            <a:t> ИКТ-компетентности к предметно-педагогической ИКТ-компетентности </a:t>
          </a:r>
          <a:endParaRPr lang="ru-RU" sz="2400" b="1" kern="1200" dirty="0">
            <a:solidFill>
              <a:srgbClr val="0B2049"/>
            </a:solidFill>
          </a:endParaRPr>
        </a:p>
      </dsp:txBody>
      <dsp:txXfrm>
        <a:off x="3087704" y="4523869"/>
        <a:ext cx="8137985" cy="986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13C2-C6C6-4E7F-BB9D-E528F2BB8E7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31B0F-0986-42B7-9305-D8A20317B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5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3042E6-F3B3-4B35-B340-5B7624BB4F0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685800"/>
            <a:ext cx="475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D79-F67E-4130-A79E-30F01835C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1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1D457-6E7B-4B48-A90C-9F58A573331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A8268-9FFE-457F-89D8-C77F73508E3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4E76D-C8B0-489F-B807-DFF8A1B3FCE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mtClean="0"/>
              <a:t>Федеральный закон № 273-ФЗ от 29.12.2012 «Об образовании в Российской Федерации» (далее – ФЗ) относит дошкольное образование к одному из уровней общего. Кроме того, в ФЗ, наряду с такой функцией, как уход и присмотр за ребенком, за дошкольными организациями закрепляется обязанность осуществлять образовательную деятельность, выделяемую в отдельную услугу. В соответствии с законом, сегодня любая школа вправе реализовывать программы дошкольного образования. Отсюда возникает необходимость единого подхода к профессиональным компетенциям педагога дошкольного образования и учителя</a:t>
            </a:r>
            <a:r>
              <a:rPr lang="ru-RU" altLang="ru-RU" b="1" smtClean="0"/>
              <a:t>.</a:t>
            </a:r>
          </a:p>
          <a:p>
            <a:pPr algn="justLow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b="1" smtClean="0"/>
              <a:t>?? Есть требования к педагогу дошкольного образования, начальной школы, а основной и старшей – есть ли необходимость.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BD79-F67E-4130-A79E-30F01835C4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2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BC0E-9F90-409D-9ADE-BCE4AE33C54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Дать определение инклюзивного образования. В понятиях включенных в стандарт (раздел 3) – нет. ? Надо ли дополнить.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37768"/>
            <a:ext cx="9144000" cy="30585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14279"/>
            <a:ext cx="9144000" cy="2121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51C0-C459-40A0-95FB-18637B7A725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556A-8E55-46DB-AC81-7718F83D7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0A05-A581-44E6-858A-159B8B1E196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FE20-8357-468C-92DC-DAEFDA370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467732"/>
            <a:ext cx="2628900" cy="7445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467732"/>
            <a:ext cx="7734300" cy="74450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F449-B7AA-4D03-82C6-70615210C26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D46D-202A-49BC-944B-90470DA68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2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37C4-86C5-4F0B-A083-14A0EDE3AB2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4EDA-C9E3-4221-8328-67C4F90E9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2190207"/>
            <a:ext cx="10515600" cy="36544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5879189"/>
            <a:ext cx="10515600" cy="19217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CF14-3953-4144-9B74-8FDF9A6F8BA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F243-2745-4F21-892A-EB0D6AEA4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6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2338659"/>
            <a:ext cx="5181600" cy="55741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2338659"/>
            <a:ext cx="5181600" cy="55741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905D-3AFC-4D83-8CCF-0D0DFF363A8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DF87-801E-4BD6-87C5-4140BBD4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8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67732"/>
            <a:ext cx="10515600" cy="16980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2153601"/>
            <a:ext cx="5157787" cy="1055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3209049"/>
            <a:ext cx="5157787" cy="47200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2153601"/>
            <a:ext cx="5183188" cy="10554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3209049"/>
            <a:ext cx="5183188" cy="47200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F008-CF8E-4B4F-AF07-7AF56AAD1E5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7194-20C7-4D85-B708-ED4F7A09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BD15-84A0-4A4F-B059-254D83B7834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AEB7-33A1-4993-A958-9781D50B8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C2B8-EC1B-451F-8043-D603AD81CCF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F4C0-A6F6-451B-8AC2-2429D83D8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3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585683"/>
            <a:ext cx="3932236" cy="2049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1264911"/>
            <a:ext cx="6172201" cy="62432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635569"/>
            <a:ext cx="3932236" cy="48827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6D72-BFD0-4499-A035-FED3928766B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4D77-F57E-40FF-8770-AD78CF830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585683"/>
            <a:ext cx="3932236" cy="2049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1264911"/>
            <a:ext cx="6172201" cy="62432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635569"/>
            <a:ext cx="3932236" cy="48827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3DA-A101-42DB-9E1B-D9A67287023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3331-A42E-49D4-B82C-BD396C05C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467732"/>
            <a:ext cx="10515600" cy="16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2338659"/>
            <a:ext cx="10515600" cy="55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8142606"/>
            <a:ext cx="2743200" cy="467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CE42D9-E3AE-4E9B-B024-F1EC237A22A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8142606"/>
            <a:ext cx="4114800" cy="467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8142606"/>
            <a:ext cx="2743200" cy="467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24D95-BDC7-4203-8D83-5DDF58A78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872343" y="928915"/>
            <a:ext cx="8650513" cy="409302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3600" b="1" dirty="0" smtClean="0">
                <a:latin typeface="Arial" charset="0"/>
                <a:cs typeface="Arial" charset="0"/>
              </a:rPr>
              <a:t>Требования профессионального стандарта педагога</a:t>
            </a:r>
            <a:br>
              <a:rPr lang="ru-RU" altLang="ru-RU" sz="3600" b="1" dirty="0" smtClean="0">
                <a:latin typeface="Arial" charset="0"/>
                <a:cs typeface="Arial" charset="0"/>
              </a:rPr>
            </a:br>
            <a:r>
              <a:rPr lang="ru-RU" altLang="ru-RU" sz="3600" b="1" dirty="0" smtClean="0">
                <a:latin typeface="Arial" charset="0"/>
                <a:cs typeface="Arial" charset="0"/>
              </a:rPr>
              <a:t>к содержанию здоровьесберегающей компетентности учителя</a:t>
            </a:r>
            <a:br>
              <a:rPr lang="ru-RU" altLang="ru-RU" sz="3600" b="1" dirty="0" smtClean="0">
                <a:latin typeface="Arial" charset="0"/>
                <a:cs typeface="Arial" charset="0"/>
              </a:rPr>
            </a:br>
            <a:endParaRPr lang="es-ES" altLang="ru-RU" sz="14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110"/>
          <p:cNvSpPr txBox="1">
            <a:spLocks noChangeArrowheads="1"/>
          </p:cNvSpPr>
          <p:nvPr/>
        </p:nvSpPr>
        <p:spPr bwMode="auto">
          <a:xfrm>
            <a:off x="5327651" y="6074415"/>
            <a:ext cx="6624638" cy="1578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es-ES" altLang="ru-RU" sz="2800" b="1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77" y="5739791"/>
            <a:ext cx="7102475" cy="19081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28" y="394222"/>
            <a:ext cx="11814630" cy="72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обновления деятельности педагога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1170504"/>
              </p:ext>
            </p:extLst>
          </p:nvPr>
        </p:nvGraphicFramePr>
        <p:xfrm>
          <a:off x="252184" y="1828451"/>
          <a:ext cx="11576959" cy="551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1841332"/>
              </p:ext>
            </p:extLst>
          </p:nvPr>
        </p:nvGraphicFramePr>
        <p:xfrm>
          <a:off x="290285" y="1415194"/>
          <a:ext cx="11534411" cy="626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0628" y="394222"/>
            <a:ext cx="11814630" cy="72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обновления деятельности педагога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292811"/>
              </p:ext>
            </p:extLst>
          </p:nvPr>
        </p:nvGraphicFramePr>
        <p:xfrm>
          <a:off x="100210" y="1001801"/>
          <a:ext cx="11756299" cy="740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0628" y="394222"/>
            <a:ext cx="11814630" cy="72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обновления деятельности педагога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36715" y="6334658"/>
            <a:ext cx="10282236" cy="1892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effectLst/>
          <a:extLst/>
        </p:spPr>
        <p:txBody>
          <a:bodyPr anchor="ctr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9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девиантными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зависимыми, социально запущенными и социально уязвимыми учащимися, имеющими серьезные отклонения в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поведении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742952" y="237774"/>
            <a:ext cx="11176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latin typeface="Arial" charset="0"/>
              </a:rPr>
              <a:t>Наполнение профессионального стандарта педагога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u="sng" dirty="0">
                <a:latin typeface="Arial" charset="0"/>
              </a:rPr>
              <a:t>новыми компетенциями</a:t>
            </a:r>
            <a:r>
              <a:rPr lang="ru-RU" altLang="ru-RU" sz="3200" b="1" dirty="0">
                <a:latin typeface="Arial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1637" y="1810135"/>
            <a:ext cx="10315575" cy="64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одаренными учащимися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6715" y="2541569"/>
            <a:ext cx="10302875" cy="1291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условиях реализации программ инклюзивного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1003" y="3928878"/>
            <a:ext cx="10288587" cy="1155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русского языка учащимся, для которых он не является родным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1637" y="5169456"/>
            <a:ext cx="10267950" cy="1055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учащимися, имеющими проблемы в развитии</a:t>
            </a:r>
            <a:endParaRPr lang="ru-RU" alt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Picture 4" descr="http://gazeta-zap-ruda.ru/media/cache/54/fc/be/b0/54fcbeb028d65639dd9f6befa2cd3d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13747"/>
          <a:stretch>
            <a:fillRect/>
          </a:stretch>
        </p:blipFill>
        <p:spPr bwMode="auto">
          <a:xfrm>
            <a:off x="116115" y="2541569"/>
            <a:ext cx="1364684" cy="329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4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здоровьесберегающей компетентности педагога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172031" y="2846659"/>
            <a:ext cx="9655627" cy="3278369"/>
          </a:xfrm>
        </p:spPr>
        <p:txBody>
          <a:bodyPr/>
          <a:lstStyle/>
          <a:p>
            <a:pPr algn="just"/>
            <a:r>
              <a:rPr lang="ru-RU" altLang="ru-RU" b="1" i="1" u="sng" dirty="0" smtClean="0">
                <a:solidFill>
                  <a:srgbClr val="FF0000"/>
                </a:solidFill>
              </a:rPr>
              <a:t>Теоретический  компонент</a:t>
            </a:r>
            <a:r>
              <a:rPr lang="ru-RU" altLang="ru-RU" b="1" i="1" dirty="0" smtClean="0">
                <a:solidFill>
                  <a:srgbClr val="FF0000"/>
                </a:solidFill>
              </a:rPr>
              <a:t>  </a:t>
            </a:r>
            <a:r>
              <a:rPr lang="ru-RU" altLang="ru-RU" b="1" dirty="0" smtClean="0"/>
              <a:t>складывается  из  наличия  и  степени  </a:t>
            </a:r>
            <a:r>
              <a:rPr lang="ru-RU" altLang="ru-RU" b="1" dirty="0" err="1" smtClean="0"/>
              <a:t>сформированности</a:t>
            </a:r>
            <a:r>
              <a:rPr lang="ru-RU" altLang="ru-RU" b="1" dirty="0" smtClean="0"/>
              <a:t>  теоретических  знаний  и  представлений  о  здоровье,  факторах,  его определяющих,  способах  сохранения  и  укрепления,  психофизиологических,  физиологических, медицинских, психологических закономерностях развития детского организма и личности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259117" y="2512831"/>
            <a:ext cx="9379855" cy="5574145"/>
          </a:xfrm>
        </p:spPr>
        <p:txBody>
          <a:bodyPr/>
          <a:lstStyle/>
          <a:p>
            <a:pPr algn="just"/>
            <a:r>
              <a:rPr lang="ru-RU" altLang="ru-RU" b="1" i="1" u="sng" dirty="0" smtClean="0">
                <a:solidFill>
                  <a:srgbClr val="FF0000"/>
                </a:solidFill>
              </a:rPr>
              <a:t>Практический  компонент  </a:t>
            </a:r>
            <a:r>
              <a:rPr lang="ru-RU" altLang="ru-RU" b="1" dirty="0" smtClean="0"/>
              <a:t>предполагает  владение  навыками,  приемами, методами  сохранения  и  укрепления  здоровья  обучающихся,  а  также  приемами  и методами  формирования  у  них  ценностного  отношения  к  здоровью  и  развития мотивации  здорового  образа  жизни,  методиками  организации  здоровьесберегающей деятельности в педагогической практике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58562"/>
            <a:ext cx="105283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360716" y="2687002"/>
            <a:ext cx="9147627" cy="5574145"/>
          </a:xfrm>
        </p:spPr>
        <p:txBody>
          <a:bodyPr/>
          <a:lstStyle/>
          <a:p>
            <a:pPr algn="just"/>
            <a:r>
              <a:rPr lang="ru-RU" altLang="ru-RU" b="1" i="1" u="sng" dirty="0" smtClean="0">
                <a:solidFill>
                  <a:srgbClr val="FF0000"/>
                </a:solidFill>
              </a:rPr>
              <a:t>Личностный  компонент  </a:t>
            </a:r>
            <a:r>
              <a:rPr lang="ru-RU" altLang="ru-RU" b="1" dirty="0" smtClean="0"/>
              <a:t>подразумевает  наличие  мотивации,  качеств,  </a:t>
            </a:r>
            <a:r>
              <a:rPr lang="en-US" altLang="ru-RU" b="1" dirty="0" smtClean="0"/>
              <a:t>c</a:t>
            </a:r>
            <a:r>
              <a:rPr lang="ru-RU" altLang="ru-RU" b="1" dirty="0" err="1" smtClean="0"/>
              <a:t>пособностей</a:t>
            </a:r>
            <a:r>
              <a:rPr lang="ru-RU" altLang="ru-RU" b="1" dirty="0" smtClean="0"/>
              <a:t>,  интересов, потребностей,  ценностных установок  в отношении здоровья  у педагога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3" y="439738"/>
            <a:ext cx="105346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14" y="333827"/>
            <a:ext cx="10091059" cy="333828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216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</a:t>
            </a:r>
            <a:r>
              <a:rPr lang="ru-RU" sz="3600" b="1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группах</a:t>
            </a:r>
            <a:r>
              <a:rPr lang="ru-RU" sz="36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36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трудовых функций, заложенных в </a:t>
            </a:r>
            <a:r>
              <a:rPr lang="ru-RU" sz="36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профстандарте</a:t>
            </a:r>
            <a:r>
              <a:rPr lang="ru-RU" sz="36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точки зрения </a:t>
            </a:r>
            <a:r>
              <a:rPr lang="ru-RU" sz="36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здоровьесбережения</a:t>
            </a:r>
            <a:r>
              <a:rPr lang="ru-RU" sz="36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блокам: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399" y="3889829"/>
            <a:ext cx="6487886" cy="3468914"/>
          </a:xfrm>
        </p:spPr>
        <p:txBody>
          <a:bodyPr/>
          <a:lstStyle/>
          <a:p>
            <a:pPr>
              <a:lnSpc>
                <a:spcPct val="150000"/>
              </a:lnSpc>
              <a:buSzPct val="110000"/>
            </a:pPr>
            <a:r>
              <a:rPr lang="ru-RU" sz="4400" b="1" dirty="0" smtClean="0">
                <a:solidFill>
                  <a:srgbClr val="111111"/>
                </a:solidFill>
                <a:latin typeface="Lucida Grande"/>
              </a:rPr>
              <a:t> Обучение</a:t>
            </a:r>
            <a:endParaRPr lang="ru-RU" sz="4400" b="1" dirty="0">
              <a:solidFill>
                <a:srgbClr val="111111"/>
              </a:solidFill>
              <a:latin typeface="Lucida Grande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ru-RU" sz="4400" b="1" dirty="0" smtClean="0">
                <a:solidFill>
                  <a:srgbClr val="111111"/>
                </a:solidFill>
                <a:latin typeface="Lucida Grande"/>
              </a:rPr>
              <a:t> Воспитание</a:t>
            </a:r>
          </a:p>
          <a:p>
            <a:pPr>
              <a:lnSpc>
                <a:spcPct val="150000"/>
              </a:lnSpc>
              <a:buSzPct val="110000"/>
            </a:pPr>
            <a:r>
              <a:rPr lang="ru-RU" sz="4400" b="1" dirty="0" smtClean="0">
                <a:solidFill>
                  <a:srgbClr val="111111"/>
                </a:solidFill>
                <a:latin typeface="Lucida Grande"/>
              </a:rPr>
              <a:t> Развитие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35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7" y="263116"/>
            <a:ext cx="11644083" cy="825677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/>
              <a:t>Направление </a:t>
            </a:r>
            <a:r>
              <a:rPr lang="ru-RU" sz="3200" b="1" dirty="0"/>
              <a:t>деятельности администрации </a:t>
            </a:r>
            <a:r>
              <a:rPr lang="ru-RU" sz="3200" b="1" dirty="0" smtClean="0"/>
              <a:t>ОУ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/>
              <a:t>и </a:t>
            </a:r>
            <a:r>
              <a:rPr lang="ru-RU" sz="3200" b="1" dirty="0" err="1" smtClean="0"/>
              <a:t>педколлектива</a:t>
            </a:r>
            <a:r>
              <a:rPr lang="ru-RU" sz="3200" b="1" dirty="0" smtClean="0"/>
              <a:t> по внедрению ПСП</a:t>
            </a:r>
            <a:endParaRPr lang="ru-RU" sz="3200" b="1" dirty="0"/>
          </a:p>
          <a:p>
            <a:pPr marL="0" indent="0">
              <a:buNone/>
            </a:pPr>
            <a:r>
              <a:rPr lang="ru-RU" dirty="0"/>
              <a:t>1.Изучение положений профессионального стандарта педагога в </a:t>
            </a:r>
            <a:r>
              <a:rPr lang="ru-RU" dirty="0" smtClean="0"/>
              <a:t>педагогическом коллективе.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2.Проведение </a:t>
            </a:r>
            <a:r>
              <a:rPr lang="ru-RU" dirty="0" err="1"/>
              <a:t>самообследования</a:t>
            </a:r>
            <a:r>
              <a:rPr lang="ru-RU" dirty="0"/>
              <a:t>, анализ результатов, </a:t>
            </a:r>
            <a:r>
              <a:rPr lang="ru-RU" dirty="0" smtClean="0"/>
              <a:t>планирование изменений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-оценка нормативных документов образовательной </a:t>
            </a:r>
            <a:r>
              <a:rPr lang="ru-RU" dirty="0" smtClean="0"/>
              <a:t>организации;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-оценка профессиональной компетентности </a:t>
            </a:r>
            <a:r>
              <a:rPr lang="ru-RU" dirty="0" smtClean="0"/>
              <a:t>педагогов;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-оценка условий и ресурсов (кадровые, </a:t>
            </a:r>
            <a:r>
              <a:rPr lang="ru-RU" dirty="0" smtClean="0"/>
              <a:t>материально-технические</a:t>
            </a:r>
            <a:r>
              <a:rPr lang="ru-RU" dirty="0"/>
              <a:t>, </a:t>
            </a:r>
            <a:r>
              <a:rPr lang="ru-RU" dirty="0" smtClean="0"/>
              <a:t>информационные, методические </a:t>
            </a:r>
            <a:r>
              <a:rPr lang="ru-RU" dirty="0"/>
              <a:t>и др</a:t>
            </a:r>
            <a:r>
              <a:rPr lang="ru-RU" dirty="0" smtClean="0"/>
              <a:t>.).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3.Переосмысление оценки качества работы учителя с позиций </a:t>
            </a:r>
            <a:r>
              <a:rPr lang="ru-RU" dirty="0" smtClean="0"/>
              <a:t>новых профессиональных компетенций.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4.Мотивация учителей, воспитателей на освоение эффективных педагогических </a:t>
            </a:r>
            <a:r>
              <a:rPr lang="ru-RU" dirty="0" smtClean="0"/>
              <a:t>технологий.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Мотивация самообразования учителя, воспитателя на </a:t>
            </a:r>
            <a:r>
              <a:rPr lang="ru-RU" dirty="0" smtClean="0"/>
              <a:t>уровне ОУ, районном</a:t>
            </a:r>
            <a:r>
              <a:rPr lang="ru-RU" dirty="0"/>
              <a:t>, региональном </a:t>
            </a:r>
            <a:r>
              <a:rPr lang="ru-RU" dirty="0" smtClean="0"/>
              <a:t>уровне.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Перестройка системы методической работы в </a:t>
            </a:r>
            <a:r>
              <a:rPr lang="ru-RU" dirty="0" smtClean="0"/>
              <a:t>образовательном учреждении.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8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31775" y="366053"/>
            <a:ext cx="10233026" cy="769317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/>
              <a:t>Литература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Блинов В. И. Профессиональный стандарт: от разработки к применению. Ж. Высшее образование в России. № 4, 2015. С. 5-14.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Ломов А. И. Должностные инструкции, учитывающие требования профессионального стандарта педагога. Ж. Практика административной работы в школе. № 5, 2014. С. 47-52.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Мурзина Н. П. Проектирование современного урока в условиях реализации ФГОС и профессионального стандарта педагога. Ж. </a:t>
            </a:r>
            <a:r>
              <a:rPr lang="ru-RU" sz="2000" dirty="0" smtClean="0"/>
              <a:t>Начальная </a:t>
            </a:r>
            <a:r>
              <a:rPr lang="ru-RU" sz="2000" dirty="0"/>
              <a:t>школа Плюс До и после. № 6, 2014. С. 5-12.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Оганезова А. М. Аттестация педагогических кадров и профессиональный стандарт педагога – новые подходы. Ж. Муниципальное образование: инновации и эксперимент. № 1, 2015. С. 9-14.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Пивоваров А. Профессиональный стандарт педагога. За и против. Ж. Директор школы. № 2, 2015. С. 27-32.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Письмо департамента государственной политики в сфере общего образования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№ 08-237. О переносе срока применения профессионального стандарта педагога. Ж. Вестник образования России. № 10, 2015. С. 59.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Правовые основы разработки и внедрения профессионального стандарта педагога. Ж. Нормативные документы образовательного учреждения. № 5, 2014.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Ямбург Е. А. Что принесет учителю профессиональный стандарт педагога. М.: Просвещение, 2014. – 175 с.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1"/>
          <p:cNvSpPr>
            <a:spLocks noGrp="1"/>
          </p:cNvSpPr>
          <p:nvPr>
            <p:ph idx="1"/>
          </p:nvPr>
        </p:nvSpPr>
        <p:spPr>
          <a:xfrm>
            <a:off x="1088571" y="2977288"/>
            <a:ext cx="10537372" cy="2407512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профессионального стандарта педагога для определения требований к здоровьесберегающей компетентности учителя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0171" y="812803"/>
            <a:ext cx="10218057" cy="1175656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теоретико-практической части семинара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6139769"/>
            <a:ext cx="7099300" cy="1905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760" y="2730706"/>
            <a:ext cx="121920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smtClean="0">
                <a:solidFill>
                  <a:srgbClr val="2E865E"/>
                </a:solidFill>
                <a:latin typeface="Calibri Light" pitchFamily="34" charset="0"/>
                <a:cs typeface="Times New Roman" pitchFamily="18" charset="0"/>
              </a:rPr>
              <a:t> </a:t>
            </a:r>
            <a:r>
              <a:rPr lang="ru-RU" altLang="ru-RU" sz="6000" b="1" i="1" smtClean="0">
                <a:solidFill>
                  <a:srgbClr val="2E865E"/>
                </a:solidFill>
                <a:latin typeface="Calibri Light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373064" y="4335863"/>
            <a:ext cx="856773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педагогам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включают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себя «</a:t>
            </a: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много вещей, которые превратили школу </a:t>
            </a:r>
            <a:r>
              <a:rPr lang="ru-RU" alt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то место, где дети </a:t>
            </a:r>
            <a:r>
              <a:rPr lang="ru-RU" alt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мешают учителям </a:t>
            </a: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и администрации работать с документами»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основная задача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стандартов - вернуться к профессиональным компетенциям учителя, </a:t>
            </a: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освободить его от всего того, что мешает </a:t>
            </a:r>
            <a:r>
              <a:rPr lang="ru-RU" alt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работать».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Евгений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Александрович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Ямбург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центра №109 г.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Москвы,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 рабочей группы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стандарта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4" descr="http://faboroxy.com/index.php?q=aHR0cDovL3Bob3RvY2RuMS5pdGFyLXRhc3MuY29tL3dpZHRoLzkyOF9hNDE4OWJkYS90YXNzL20yL3VwbG9hZHMvaS8yMDE1MDQxMS8zOTg4MzEyLmpwZw%3D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472046"/>
            <a:ext cx="5038407" cy="331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5429" y="472047"/>
            <a:ext cx="5994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мае 2012 года президент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Владимирович Путин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поручил разработать профессиональные стандарты для учителей русского языка и математики. В настоящий момент речь идет уже о стандарте для учителей вне зависимости от предмета, который они ведут.</a:t>
            </a:r>
          </a:p>
        </p:txBody>
      </p:sp>
      <p:pic>
        <p:nvPicPr>
          <p:cNvPr id="4101" name="Picture 5" descr="http://net-edu.ru/sites/default/files/image/Yambu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50" y="4078521"/>
            <a:ext cx="2730450" cy="37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371" y="3783135"/>
            <a:ext cx="10883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/>
              </a:rPr>
              <a:t>	В </a:t>
            </a:r>
            <a:r>
              <a:rPr lang="ru-RU" sz="2000" dirty="0">
                <a:latin typeface="Arial"/>
              </a:rPr>
              <a:t>соответствии с пунктом 22 Правил разработки, утверждения и применения профессиональных стандартов, утвержденных постановлением Правительства Российской Федерации от 22 января 2013 г. № 23 (Собрание законодательства Российской Федерации, 2013, № 4, ст. 293), п р и к а з ы в а ю:</a:t>
            </a:r>
          </a:p>
          <a:p>
            <a:pPr algn="just"/>
            <a:r>
              <a:rPr lang="ru-RU" sz="2000" dirty="0">
                <a:latin typeface="Arial"/>
              </a:rPr>
              <a:t>1. Утвердить прилагаемый 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учитель)».</a:t>
            </a:r>
          </a:p>
          <a:p>
            <a:pPr algn="just"/>
            <a:r>
              <a:rPr lang="ru-RU" sz="2000" dirty="0">
                <a:latin typeface="Arial"/>
              </a:rPr>
              <a:t>2. Установить, что 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 применяется работодателями 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 </a:t>
            </a:r>
            <a:r>
              <a:rPr lang="ru-RU" sz="2000" b="1" dirty="0">
                <a:latin typeface="Arial"/>
              </a:rPr>
              <a:t>с 1 января 2015 года.</a:t>
            </a:r>
          </a:p>
          <a:p>
            <a:pPr algn="r"/>
            <a:r>
              <a:rPr lang="ru-RU" dirty="0">
                <a:latin typeface="Arial"/>
              </a:rPr>
              <a:t>Министр </a:t>
            </a:r>
            <a:br>
              <a:rPr lang="ru-RU" dirty="0">
                <a:latin typeface="Arial"/>
              </a:rPr>
            </a:br>
            <a:r>
              <a:rPr lang="ru-RU" dirty="0">
                <a:latin typeface="Arial"/>
              </a:rPr>
              <a:t>М.А. </a:t>
            </a:r>
            <a:r>
              <a:rPr lang="ru-RU" dirty="0" err="1">
                <a:latin typeface="Arial"/>
              </a:rPr>
              <a:t>Топилин</a:t>
            </a:r>
            <a:endParaRPr lang="ru-RU" b="0" i="0" dirty="0"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371" y="580579"/>
            <a:ext cx="7402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Минтруда России 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544 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18 октября 2013 г.</a:t>
            </a:r>
          </a:p>
          <a:p>
            <a:pPr lvl="0"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  <a:p>
            <a:pPr lvl="0" algn="r">
              <a:lnSpc>
                <a:spcPct val="150000"/>
              </a:lnSpc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 в Минюсте 6 декабря 2013, № 30550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272561"/>
            <a:ext cx="3176762" cy="317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" y="644950"/>
            <a:ext cx="6179927" cy="74540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37404" y="3784299"/>
            <a:ext cx="48131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   Министр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образования и науки России Ольга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Юрьевна Васильева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выступила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27.09.2016 г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. на открытии Всероссийского семинара-совещания Общероссийского профсоюза образования, затронув ряд самых важных для сегодняшней школы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проблем сообщила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, что профессиональный стандарт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педагога будет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готов к 2020 году.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/>
              <a:t>       В </a:t>
            </a:r>
            <a:r>
              <a:rPr lang="ru-RU" sz="2000" dirty="0"/>
              <a:t>рамках прошедшей встречи также была представлена </a:t>
            </a:r>
            <a:r>
              <a:rPr lang="ru-RU" sz="2000" dirty="0" smtClean="0"/>
              <a:t>«дорожная карта» </a:t>
            </a:r>
            <a:r>
              <a:rPr lang="ru-RU" sz="2000" dirty="0"/>
              <a:t>реализации Национальной системы учительского роста. Установление новых должностей для педагогов запланировано на следующий год.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33" y="644950"/>
            <a:ext cx="3700129" cy="272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09486" y="573615"/>
            <a:ext cx="9521371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стандарта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291771" y="2224522"/>
            <a:ext cx="9593943" cy="36917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9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800" dirty="0"/>
              <a:t>Профессиональный стандарт педагога – рамочный документ, в котором определяются основные требования к его </a:t>
            </a:r>
            <a:r>
              <a:rPr lang="ru-RU" altLang="ru-RU" sz="2800" u="sng" dirty="0"/>
              <a:t>квалификации</a:t>
            </a:r>
            <a:r>
              <a:rPr lang="ru-RU" altLang="ru-RU" sz="2800" dirty="0" smtClean="0"/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800" dirty="0" smtClean="0"/>
              <a:t>Общенациональная </a:t>
            </a:r>
            <a:r>
              <a:rPr lang="ru-RU" altLang="ru-RU" sz="2800" dirty="0"/>
              <a:t>рамка стандарта может быть дополнена региональными требованиями, учитывающими социокультурные, демографические и прочие особенности данной </a:t>
            </a:r>
            <a:r>
              <a:rPr lang="ru-RU" altLang="ru-RU" sz="2800" dirty="0" smtClean="0"/>
              <a:t>территории.</a:t>
            </a:r>
            <a:endParaRPr lang="ru-RU" alt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17600" y="1823978"/>
            <a:ext cx="10087429" cy="49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7188" indent="-35718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900" b="1" dirty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dirty="0">
                <a:latin typeface="Arial" charset="0"/>
              </a:rPr>
              <a:t>Профессиональный стандарт педагога может быть также дополнен внутренним стандартом образовательного учреждения (по аналогии со стандартом предприятия), в соответствии со спецификой реализуемых в данном учреждении образовательных программ (школа для одаренных, инклюзивная школа и т.п</a:t>
            </a:r>
            <a:r>
              <a:rPr lang="ru-RU" altLang="ru-RU" dirty="0" smtClean="0">
                <a:latin typeface="Arial" charset="0"/>
              </a:rPr>
              <a:t>.).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dirty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dirty="0">
                <a:latin typeface="Arial" charset="0"/>
              </a:rPr>
              <a:t>Профессиональный стандарт педагога является уровневым, учитывающим специфику работы педагогов в дошкольных учреждениях, начальной, основной и старшей школе.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625600" y="478989"/>
            <a:ext cx="90569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стандарта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96686" y="1279480"/>
            <a:ext cx="10871199" cy="62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7188" indent="-35718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900" b="1" dirty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dirty="0">
                <a:latin typeface="Arial" charset="0"/>
              </a:rPr>
              <a:t>Профессиональный стандарт педагога отражает структуру его профессиональной деятельности: обучение,              воспитание и развитие ребенка. В соответствии со стратегией современного образования в меняющемся мире, он существенно </a:t>
            </a: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наполняется психолого-педагогическими компетенциями</a:t>
            </a:r>
            <a:r>
              <a:rPr lang="ru-RU" altLang="ru-RU" dirty="0">
                <a:latin typeface="Arial" charset="0"/>
              </a:rPr>
              <a:t>, призванными помочь учителю в решении новых стоящих перед ним проблем</a:t>
            </a:r>
            <a:r>
              <a:rPr lang="ru-RU" altLang="ru-RU" dirty="0" smtClean="0">
                <a:latin typeface="Arial" charset="0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dirty="0"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dirty="0">
                <a:latin typeface="Arial" charset="0"/>
              </a:rPr>
              <a:t>Стандарт выдвигает требования к личностным качествам учителя, неотделимым от его профессиональных компетенций, таких как: готовность учить всех без исключения детей, вне зависимости от их склонностей, способностей, особенностей развития, ограниченных возможностей.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3029" y="507970"/>
            <a:ext cx="93326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стандарта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222924"/>
            <a:ext cx="10827658" cy="871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 сферы ответственности педагога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4430777"/>
              </p:ext>
            </p:extLst>
          </p:nvPr>
        </p:nvGraphicFramePr>
        <p:xfrm>
          <a:off x="1785257" y="1509487"/>
          <a:ext cx="8853713" cy="641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1482</TotalTime>
  <Words>1264</Words>
  <Application>Microsoft Office PowerPoint</Application>
  <PresentationFormat>Произвольный</PresentationFormat>
  <Paragraphs>114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Требования профессионального стандарта педагога к содержанию здоровьесберегающей компетентности учителя </vt:lpstr>
      <vt:lpstr>Цель теоретико-практической части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здоровьесберегающей компетентности педагога</vt:lpstr>
      <vt:lpstr>Презентация PowerPoint</vt:lpstr>
      <vt:lpstr>Презентация PowerPoint</vt:lpstr>
      <vt:lpstr>Работа в группах. Анализ содержания трудовых функций, заложенных в профстандарте с точки зрения здоровьесбережения по блокам: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OTO</dc:creator>
  <cp:lastModifiedBy>Наталия</cp:lastModifiedBy>
  <cp:revision>219</cp:revision>
  <cp:lastPrinted>2016-11-23T18:42:20Z</cp:lastPrinted>
  <dcterms:created xsi:type="dcterms:W3CDTF">2015-08-12T02:11:19Z</dcterms:created>
  <dcterms:modified xsi:type="dcterms:W3CDTF">2016-11-23T20:56:58Z</dcterms:modified>
</cp:coreProperties>
</file>