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BCF8B-B819-448A-93B9-0C9F91EEEB7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1934CBA4-EDB7-402C-B918-97DF368F28B0}">
      <dgm:prSet phldrT="[Текст]"/>
      <dgm:spPr/>
      <dgm:t>
        <a:bodyPr/>
        <a:lstStyle/>
        <a:p>
          <a:r>
            <a:rPr lang="ru-RU" dirty="0" smtClean="0"/>
            <a:t>КПД</a:t>
          </a:r>
          <a:endParaRPr lang="ru-RU" dirty="0"/>
        </a:p>
      </dgm:t>
    </dgm:pt>
    <dgm:pt modelId="{4B43BAB5-20DB-4E28-908B-9C4FBBF270C2}" type="parTrans" cxnId="{CCB24CD4-B2AB-4C3D-AF4E-CDCF1DC77E0B}">
      <dgm:prSet/>
      <dgm:spPr/>
      <dgm:t>
        <a:bodyPr/>
        <a:lstStyle/>
        <a:p>
          <a:endParaRPr lang="ru-RU"/>
        </a:p>
      </dgm:t>
    </dgm:pt>
    <dgm:pt modelId="{381E88F1-43D5-4D2D-83B7-01FA94C0C580}" type="sibTrans" cxnId="{CCB24CD4-B2AB-4C3D-AF4E-CDCF1DC77E0B}">
      <dgm:prSet/>
      <dgm:spPr/>
      <dgm:t>
        <a:bodyPr/>
        <a:lstStyle/>
        <a:p>
          <a:endParaRPr lang="ru-RU"/>
        </a:p>
      </dgm:t>
    </dgm:pt>
    <dgm:pt modelId="{6EBE463E-873F-48DE-8E92-9AC043C28669}">
      <dgm:prSet phldrT="[Текст]"/>
      <dgm:spPr/>
      <dgm:t>
        <a:bodyPr/>
        <a:lstStyle/>
        <a:p>
          <a:r>
            <a:rPr lang="ru-RU" dirty="0" smtClean="0"/>
            <a:t>Потребности учащихся</a:t>
          </a:r>
          <a:endParaRPr lang="ru-RU" dirty="0"/>
        </a:p>
      </dgm:t>
    </dgm:pt>
    <dgm:pt modelId="{DCBE832D-835A-4F7D-BA70-27CB5CF9868B}" type="parTrans" cxnId="{5159BEE6-4744-40B2-961E-015D0375B0FA}">
      <dgm:prSet/>
      <dgm:spPr/>
      <dgm:t>
        <a:bodyPr/>
        <a:lstStyle/>
        <a:p>
          <a:endParaRPr lang="ru-RU"/>
        </a:p>
      </dgm:t>
    </dgm:pt>
    <dgm:pt modelId="{6E261ACC-1C3E-4100-B403-04E2DB79BC81}" type="sibTrans" cxnId="{5159BEE6-4744-40B2-961E-015D0375B0FA}">
      <dgm:prSet/>
      <dgm:spPr/>
      <dgm:t>
        <a:bodyPr/>
        <a:lstStyle/>
        <a:p>
          <a:endParaRPr lang="ru-RU"/>
        </a:p>
      </dgm:t>
    </dgm:pt>
    <dgm:pt modelId="{5B287971-B61D-465A-AAD6-C4A2F3ECB588}">
      <dgm:prSet phldrT="[Текст]"/>
      <dgm:spPr/>
      <dgm:t>
        <a:bodyPr/>
        <a:lstStyle/>
        <a:p>
          <a:r>
            <a:rPr lang="ru-RU" dirty="0" smtClean="0"/>
            <a:t>Ожидания родителей</a:t>
          </a:r>
          <a:endParaRPr lang="ru-RU" dirty="0"/>
        </a:p>
      </dgm:t>
    </dgm:pt>
    <dgm:pt modelId="{E9C94437-6E78-429B-B4CD-DBA03D41D761}" type="parTrans" cxnId="{84C5979D-7667-49B1-AFE1-8FD6FBD715BB}">
      <dgm:prSet/>
      <dgm:spPr/>
      <dgm:t>
        <a:bodyPr/>
        <a:lstStyle/>
        <a:p>
          <a:endParaRPr lang="ru-RU"/>
        </a:p>
      </dgm:t>
    </dgm:pt>
    <dgm:pt modelId="{2C9A750B-1811-4BD1-84FA-A1FCB808C92E}" type="sibTrans" cxnId="{84C5979D-7667-49B1-AFE1-8FD6FBD715BB}">
      <dgm:prSet/>
      <dgm:spPr/>
      <dgm:t>
        <a:bodyPr/>
        <a:lstStyle/>
        <a:p>
          <a:endParaRPr lang="ru-RU"/>
        </a:p>
      </dgm:t>
    </dgm:pt>
    <dgm:pt modelId="{3AC69774-1EAD-4E1A-B23F-AE11145C88A0}">
      <dgm:prSet phldrT="[Текст]"/>
      <dgm:spPr/>
      <dgm:t>
        <a:bodyPr/>
        <a:lstStyle/>
        <a:p>
          <a:r>
            <a:rPr lang="ru-RU" dirty="0" smtClean="0"/>
            <a:t>Запросы общества</a:t>
          </a:r>
          <a:endParaRPr lang="ru-RU" dirty="0"/>
        </a:p>
      </dgm:t>
    </dgm:pt>
    <dgm:pt modelId="{FFE82F59-A8FE-4F40-961A-26332A6ECE70}" type="parTrans" cxnId="{E21B6E89-FFD3-4CC0-9600-EB317B459CF3}">
      <dgm:prSet/>
      <dgm:spPr/>
      <dgm:t>
        <a:bodyPr/>
        <a:lstStyle/>
        <a:p>
          <a:endParaRPr lang="ru-RU"/>
        </a:p>
      </dgm:t>
    </dgm:pt>
    <dgm:pt modelId="{76E2F578-2710-48DF-815B-A1BAFA6A65DB}" type="sibTrans" cxnId="{E21B6E89-FFD3-4CC0-9600-EB317B459CF3}">
      <dgm:prSet/>
      <dgm:spPr/>
      <dgm:t>
        <a:bodyPr/>
        <a:lstStyle/>
        <a:p>
          <a:endParaRPr lang="ru-RU"/>
        </a:p>
      </dgm:t>
    </dgm:pt>
    <dgm:pt modelId="{801B304C-8CDB-4BCB-9F71-C280548592B7}">
      <dgm:prSet phldrT="[Текст]"/>
      <dgm:spPr/>
      <dgm:t>
        <a:bodyPr/>
        <a:lstStyle/>
        <a:p>
          <a:r>
            <a:rPr lang="ru-RU" dirty="0" smtClean="0"/>
            <a:t>Требования государства</a:t>
          </a:r>
          <a:endParaRPr lang="ru-RU" dirty="0"/>
        </a:p>
      </dgm:t>
    </dgm:pt>
    <dgm:pt modelId="{7A7FAE9B-0C86-4145-AED0-4BB14C06F7F8}" type="parTrans" cxnId="{ACCE6222-BB25-429F-97E1-E7DDC673F527}">
      <dgm:prSet/>
      <dgm:spPr/>
      <dgm:t>
        <a:bodyPr/>
        <a:lstStyle/>
        <a:p>
          <a:endParaRPr lang="ru-RU"/>
        </a:p>
      </dgm:t>
    </dgm:pt>
    <dgm:pt modelId="{41C860AE-1277-420E-8411-DDA81FC6B630}" type="sibTrans" cxnId="{ACCE6222-BB25-429F-97E1-E7DDC673F527}">
      <dgm:prSet/>
      <dgm:spPr/>
      <dgm:t>
        <a:bodyPr/>
        <a:lstStyle/>
        <a:p>
          <a:endParaRPr lang="ru-RU"/>
        </a:p>
      </dgm:t>
    </dgm:pt>
    <dgm:pt modelId="{232F8767-BC5E-43E9-BC52-8D3645511F10}" type="pres">
      <dgm:prSet presAssocID="{A74BCF8B-B819-448A-93B9-0C9F91EEEB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6C6734-15EC-4315-8649-972EE1D051A8}" type="pres">
      <dgm:prSet presAssocID="{1934CBA4-EDB7-402C-B918-97DF368F28B0}" presName="hierRoot1" presStyleCnt="0"/>
      <dgm:spPr/>
    </dgm:pt>
    <dgm:pt modelId="{798B04A5-E68D-4BD7-A1B5-21FED156F8AF}" type="pres">
      <dgm:prSet presAssocID="{1934CBA4-EDB7-402C-B918-97DF368F28B0}" presName="composite" presStyleCnt="0"/>
      <dgm:spPr/>
    </dgm:pt>
    <dgm:pt modelId="{DA57163B-F54B-4833-8CD0-2EFE992B0342}" type="pres">
      <dgm:prSet presAssocID="{1934CBA4-EDB7-402C-B918-97DF368F28B0}" presName="background" presStyleLbl="node0" presStyleIdx="0" presStyleCnt="1"/>
      <dgm:spPr/>
    </dgm:pt>
    <dgm:pt modelId="{A2289F99-D65F-4547-B9C3-54FE468308B2}" type="pres">
      <dgm:prSet presAssocID="{1934CBA4-EDB7-402C-B918-97DF368F28B0}" presName="text" presStyleLbl="fgAcc0" presStyleIdx="0" presStyleCnt="1">
        <dgm:presLayoutVars>
          <dgm:chPref val="3"/>
        </dgm:presLayoutVars>
      </dgm:prSet>
      <dgm:spPr/>
    </dgm:pt>
    <dgm:pt modelId="{FDAE7BAA-A881-4953-9943-B5D3DF7376BE}" type="pres">
      <dgm:prSet presAssocID="{1934CBA4-EDB7-402C-B918-97DF368F28B0}" presName="hierChild2" presStyleCnt="0"/>
      <dgm:spPr/>
    </dgm:pt>
    <dgm:pt modelId="{E1F31DB8-A8A6-4F9A-8518-05AD12614E1A}" type="pres">
      <dgm:prSet presAssocID="{DCBE832D-835A-4F7D-BA70-27CB5CF9868B}" presName="Name10" presStyleLbl="parChTrans1D2" presStyleIdx="0" presStyleCnt="4"/>
      <dgm:spPr/>
    </dgm:pt>
    <dgm:pt modelId="{67A3E998-5588-4E43-B04A-672E04348D19}" type="pres">
      <dgm:prSet presAssocID="{6EBE463E-873F-48DE-8E92-9AC043C28669}" presName="hierRoot2" presStyleCnt="0"/>
      <dgm:spPr/>
    </dgm:pt>
    <dgm:pt modelId="{BE3DBE09-675C-402D-8906-80333FFF32A1}" type="pres">
      <dgm:prSet presAssocID="{6EBE463E-873F-48DE-8E92-9AC043C28669}" presName="composite2" presStyleCnt="0"/>
      <dgm:spPr/>
    </dgm:pt>
    <dgm:pt modelId="{B41EFC05-E0A7-46E4-9642-6B7825DBA248}" type="pres">
      <dgm:prSet presAssocID="{6EBE463E-873F-48DE-8E92-9AC043C28669}" presName="background2" presStyleLbl="node2" presStyleIdx="0" presStyleCnt="4"/>
      <dgm:spPr/>
    </dgm:pt>
    <dgm:pt modelId="{F0EC6E00-2BA0-4CD1-B0BF-E2D45278D96B}" type="pres">
      <dgm:prSet presAssocID="{6EBE463E-873F-48DE-8E92-9AC043C28669}" presName="text2" presStyleLbl="fgAcc2" presStyleIdx="0" presStyleCnt="4">
        <dgm:presLayoutVars>
          <dgm:chPref val="3"/>
        </dgm:presLayoutVars>
      </dgm:prSet>
      <dgm:spPr/>
    </dgm:pt>
    <dgm:pt modelId="{89E2C8BC-9CA3-4169-81FD-D3C307BE8A9A}" type="pres">
      <dgm:prSet presAssocID="{6EBE463E-873F-48DE-8E92-9AC043C28669}" presName="hierChild3" presStyleCnt="0"/>
      <dgm:spPr/>
    </dgm:pt>
    <dgm:pt modelId="{67A3A6BE-46AD-49FC-944C-3E14703792EA}" type="pres">
      <dgm:prSet presAssocID="{E9C94437-6E78-429B-B4CD-DBA03D41D761}" presName="Name10" presStyleLbl="parChTrans1D2" presStyleIdx="1" presStyleCnt="4"/>
      <dgm:spPr/>
    </dgm:pt>
    <dgm:pt modelId="{F4D85455-B856-4339-B86A-87B3FA926CCB}" type="pres">
      <dgm:prSet presAssocID="{5B287971-B61D-465A-AAD6-C4A2F3ECB588}" presName="hierRoot2" presStyleCnt="0"/>
      <dgm:spPr/>
    </dgm:pt>
    <dgm:pt modelId="{A794F1A4-4B45-46BC-89DA-2946D06EF0E8}" type="pres">
      <dgm:prSet presAssocID="{5B287971-B61D-465A-AAD6-C4A2F3ECB588}" presName="composite2" presStyleCnt="0"/>
      <dgm:spPr/>
    </dgm:pt>
    <dgm:pt modelId="{C026B174-D06B-419C-88D1-3CC034F6F115}" type="pres">
      <dgm:prSet presAssocID="{5B287971-B61D-465A-AAD6-C4A2F3ECB588}" presName="background2" presStyleLbl="node2" presStyleIdx="1" presStyleCnt="4"/>
      <dgm:spPr/>
    </dgm:pt>
    <dgm:pt modelId="{B047EBC2-6DAF-41BD-AC43-8921D8FA683D}" type="pres">
      <dgm:prSet presAssocID="{5B287971-B61D-465A-AAD6-C4A2F3ECB588}" presName="text2" presStyleLbl="fgAcc2" presStyleIdx="1" presStyleCnt="4">
        <dgm:presLayoutVars>
          <dgm:chPref val="3"/>
        </dgm:presLayoutVars>
      </dgm:prSet>
      <dgm:spPr/>
    </dgm:pt>
    <dgm:pt modelId="{C9518AB1-0C93-4127-B6C1-FADB4E45DC13}" type="pres">
      <dgm:prSet presAssocID="{5B287971-B61D-465A-AAD6-C4A2F3ECB588}" presName="hierChild3" presStyleCnt="0"/>
      <dgm:spPr/>
    </dgm:pt>
    <dgm:pt modelId="{F52B6B15-BA0C-4D31-8759-6D77E9AB6BCF}" type="pres">
      <dgm:prSet presAssocID="{FFE82F59-A8FE-4F40-961A-26332A6ECE70}" presName="Name10" presStyleLbl="parChTrans1D2" presStyleIdx="2" presStyleCnt="4"/>
      <dgm:spPr/>
    </dgm:pt>
    <dgm:pt modelId="{C00800A2-4BAA-482E-8B4E-82D1009CF6AB}" type="pres">
      <dgm:prSet presAssocID="{3AC69774-1EAD-4E1A-B23F-AE11145C88A0}" presName="hierRoot2" presStyleCnt="0"/>
      <dgm:spPr/>
    </dgm:pt>
    <dgm:pt modelId="{783FE69E-E9F3-457D-A54D-B0A240D47B3B}" type="pres">
      <dgm:prSet presAssocID="{3AC69774-1EAD-4E1A-B23F-AE11145C88A0}" presName="composite2" presStyleCnt="0"/>
      <dgm:spPr/>
    </dgm:pt>
    <dgm:pt modelId="{40A075B9-C63D-439F-AF3B-922E45E9E153}" type="pres">
      <dgm:prSet presAssocID="{3AC69774-1EAD-4E1A-B23F-AE11145C88A0}" presName="background2" presStyleLbl="node2" presStyleIdx="2" presStyleCnt="4"/>
      <dgm:spPr/>
    </dgm:pt>
    <dgm:pt modelId="{2C13D2CF-010A-4171-B2D2-78ECFBC255D1}" type="pres">
      <dgm:prSet presAssocID="{3AC69774-1EAD-4E1A-B23F-AE11145C88A0}" presName="text2" presStyleLbl="fgAcc2" presStyleIdx="2" presStyleCnt="4">
        <dgm:presLayoutVars>
          <dgm:chPref val="3"/>
        </dgm:presLayoutVars>
      </dgm:prSet>
      <dgm:spPr/>
    </dgm:pt>
    <dgm:pt modelId="{93A8B04B-2A46-4F14-A527-78E7A52316ED}" type="pres">
      <dgm:prSet presAssocID="{3AC69774-1EAD-4E1A-B23F-AE11145C88A0}" presName="hierChild3" presStyleCnt="0"/>
      <dgm:spPr/>
    </dgm:pt>
    <dgm:pt modelId="{1F45AE44-3012-4F3F-A67E-7094F4D7B5B2}" type="pres">
      <dgm:prSet presAssocID="{7A7FAE9B-0C86-4145-AED0-4BB14C06F7F8}" presName="Name10" presStyleLbl="parChTrans1D2" presStyleIdx="3" presStyleCnt="4"/>
      <dgm:spPr/>
    </dgm:pt>
    <dgm:pt modelId="{EFE48877-D667-4161-B67F-0A0253A42335}" type="pres">
      <dgm:prSet presAssocID="{801B304C-8CDB-4BCB-9F71-C280548592B7}" presName="hierRoot2" presStyleCnt="0"/>
      <dgm:spPr/>
    </dgm:pt>
    <dgm:pt modelId="{430D90C0-D388-4FFF-A964-EA71D928AC94}" type="pres">
      <dgm:prSet presAssocID="{801B304C-8CDB-4BCB-9F71-C280548592B7}" presName="composite2" presStyleCnt="0"/>
      <dgm:spPr/>
    </dgm:pt>
    <dgm:pt modelId="{3AB8657C-10B7-44AF-9AD9-0E54F00A57F9}" type="pres">
      <dgm:prSet presAssocID="{801B304C-8CDB-4BCB-9F71-C280548592B7}" presName="background2" presStyleLbl="node2" presStyleIdx="3" presStyleCnt="4"/>
      <dgm:spPr/>
    </dgm:pt>
    <dgm:pt modelId="{A668E872-E960-4412-8300-5E34CD47BC82}" type="pres">
      <dgm:prSet presAssocID="{801B304C-8CDB-4BCB-9F71-C280548592B7}" presName="text2" presStyleLbl="fgAcc2" presStyleIdx="3" presStyleCnt="4">
        <dgm:presLayoutVars>
          <dgm:chPref val="3"/>
        </dgm:presLayoutVars>
      </dgm:prSet>
      <dgm:spPr/>
    </dgm:pt>
    <dgm:pt modelId="{9A78167A-FEE9-4041-A42B-1412DAE2DF85}" type="pres">
      <dgm:prSet presAssocID="{801B304C-8CDB-4BCB-9F71-C280548592B7}" presName="hierChild3" presStyleCnt="0"/>
      <dgm:spPr/>
    </dgm:pt>
  </dgm:ptLst>
  <dgm:cxnLst>
    <dgm:cxn modelId="{ACCE6222-BB25-429F-97E1-E7DDC673F527}" srcId="{1934CBA4-EDB7-402C-B918-97DF368F28B0}" destId="{801B304C-8CDB-4BCB-9F71-C280548592B7}" srcOrd="3" destOrd="0" parTransId="{7A7FAE9B-0C86-4145-AED0-4BB14C06F7F8}" sibTransId="{41C860AE-1277-420E-8411-DDA81FC6B630}"/>
    <dgm:cxn modelId="{CCB24CD4-B2AB-4C3D-AF4E-CDCF1DC77E0B}" srcId="{A74BCF8B-B819-448A-93B9-0C9F91EEEB7E}" destId="{1934CBA4-EDB7-402C-B918-97DF368F28B0}" srcOrd="0" destOrd="0" parTransId="{4B43BAB5-20DB-4E28-908B-9C4FBBF270C2}" sibTransId="{381E88F1-43D5-4D2D-83B7-01FA94C0C580}"/>
    <dgm:cxn modelId="{3D34C933-588A-46D9-A940-1AB872F626DB}" type="presOf" srcId="{DCBE832D-835A-4F7D-BA70-27CB5CF9868B}" destId="{E1F31DB8-A8A6-4F9A-8518-05AD12614E1A}" srcOrd="0" destOrd="0" presId="urn:microsoft.com/office/officeart/2005/8/layout/hierarchy1"/>
    <dgm:cxn modelId="{DBC6B9B3-CD6B-4A13-B55F-A04E26335DA2}" type="presOf" srcId="{1934CBA4-EDB7-402C-B918-97DF368F28B0}" destId="{A2289F99-D65F-4547-B9C3-54FE468308B2}" srcOrd="0" destOrd="0" presId="urn:microsoft.com/office/officeart/2005/8/layout/hierarchy1"/>
    <dgm:cxn modelId="{7CAFC7CD-29A9-47EF-B476-7694A72866D6}" type="presOf" srcId="{3AC69774-1EAD-4E1A-B23F-AE11145C88A0}" destId="{2C13D2CF-010A-4171-B2D2-78ECFBC255D1}" srcOrd="0" destOrd="0" presId="urn:microsoft.com/office/officeart/2005/8/layout/hierarchy1"/>
    <dgm:cxn modelId="{650B9BBC-40CA-48DD-AE7F-7B30D83211C5}" type="presOf" srcId="{7A7FAE9B-0C86-4145-AED0-4BB14C06F7F8}" destId="{1F45AE44-3012-4F3F-A67E-7094F4D7B5B2}" srcOrd="0" destOrd="0" presId="urn:microsoft.com/office/officeart/2005/8/layout/hierarchy1"/>
    <dgm:cxn modelId="{197227C4-8374-41DC-8A8C-B38A8664E02D}" type="presOf" srcId="{E9C94437-6E78-429B-B4CD-DBA03D41D761}" destId="{67A3A6BE-46AD-49FC-944C-3E14703792EA}" srcOrd="0" destOrd="0" presId="urn:microsoft.com/office/officeart/2005/8/layout/hierarchy1"/>
    <dgm:cxn modelId="{7E5541CE-5D23-4380-B6F0-91A62E9F7F53}" type="presOf" srcId="{801B304C-8CDB-4BCB-9F71-C280548592B7}" destId="{A668E872-E960-4412-8300-5E34CD47BC82}" srcOrd="0" destOrd="0" presId="urn:microsoft.com/office/officeart/2005/8/layout/hierarchy1"/>
    <dgm:cxn modelId="{0551CEF0-6ED8-46FC-B92F-E2508C009220}" type="presOf" srcId="{FFE82F59-A8FE-4F40-961A-26332A6ECE70}" destId="{F52B6B15-BA0C-4D31-8759-6D77E9AB6BCF}" srcOrd="0" destOrd="0" presId="urn:microsoft.com/office/officeart/2005/8/layout/hierarchy1"/>
    <dgm:cxn modelId="{5DB64D2E-4C19-4382-9A2B-619EEB9316F3}" type="presOf" srcId="{5B287971-B61D-465A-AAD6-C4A2F3ECB588}" destId="{B047EBC2-6DAF-41BD-AC43-8921D8FA683D}" srcOrd="0" destOrd="0" presId="urn:microsoft.com/office/officeart/2005/8/layout/hierarchy1"/>
    <dgm:cxn modelId="{5159BEE6-4744-40B2-961E-015D0375B0FA}" srcId="{1934CBA4-EDB7-402C-B918-97DF368F28B0}" destId="{6EBE463E-873F-48DE-8E92-9AC043C28669}" srcOrd="0" destOrd="0" parTransId="{DCBE832D-835A-4F7D-BA70-27CB5CF9868B}" sibTransId="{6E261ACC-1C3E-4100-B403-04E2DB79BC81}"/>
    <dgm:cxn modelId="{E21B6E89-FFD3-4CC0-9600-EB317B459CF3}" srcId="{1934CBA4-EDB7-402C-B918-97DF368F28B0}" destId="{3AC69774-1EAD-4E1A-B23F-AE11145C88A0}" srcOrd="2" destOrd="0" parTransId="{FFE82F59-A8FE-4F40-961A-26332A6ECE70}" sibTransId="{76E2F578-2710-48DF-815B-A1BAFA6A65DB}"/>
    <dgm:cxn modelId="{84C5979D-7667-49B1-AFE1-8FD6FBD715BB}" srcId="{1934CBA4-EDB7-402C-B918-97DF368F28B0}" destId="{5B287971-B61D-465A-AAD6-C4A2F3ECB588}" srcOrd="1" destOrd="0" parTransId="{E9C94437-6E78-429B-B4CD-DBA03D41D761}" sibTransId="{2C9A750B-1811-4BD1-84FA-A1FCB808C92E}"/>
    <dgm:cxn modelId="{93BF445C-C2BF-426C-B2FB-C8AFC77EA39E}" type="presOf" srcId="{6EBE463E-873F-48DE-8E92-9AC043C28669}" destId="{F0EC6E00-2BA0-4CD1-B0BF-E2D45278D96B}" srcOrd="0" destOrd="0" presId="urn:microsoft.com/office/officeart/2005/8/layout/hierarchy1"/>
    <dgm:cxn modelId="{F960AC2C-A1D1-450B-8061-AFA82EC09390}" type="presOf" srcId="{A74BCF8B-B819-448A-93B9-0C9F91EEEB7E}" destId="{232F8767-BC5E-43E9-BC52-8D3645511F10}" srcOrd="0" destOrd="0" presId="urn:microsoft.com/office/officeart/2005/8/layout/hierarchy1"/>
    <dgm:cxn modelId="{A4A3D532-5C65-41BB-BD92-A1934D899699}" type="presParOf" srcId="{232F8767-BC5E-43E9-BC52-8D3645511F10}" destId="{026C6734-15EC-4315-8649-972EE1D051A8}" srcOrd="0" destOrd="0" presId="urn:microsoft.com/office/officeart/2005/8/layout/hierarchy1"/>
    <dgm:cxn modelId="{4291F2A1-1AB9-4464-8EBE-0A5370114FDE}" type="presParOf" srcId="{026C6734-15EC-4315-8649-972EE1D051A8}" destId="{798B04A5-E68D-4BD7-A1B5-21FED156F8AF}" srcOrd="0" destOrd="0" presId="urn:microsoft.com/office/officeart/2005/8/layout/hierarchy1"/>
    <dgm:cxn modelId="{A5A013B8-5D77-405A-9FF9-FFE1FC30B4AC}" type="presParOf" srcId="{798B04A5-E68D-4BD7-A1B5-21FED156F8AF}" destId="{DA57163B-F54B-4833-8CD0-2EFE992B0342}" srcOrd="0" destOrd="0" presId="urn:microsoft.com/office/officeart/2005/8/layout/hierarchy1"/>
    <dgm:cxn modelId="{ECB8051C-020F-4ABF-BE84-2B6F7C4F07CD}" type="presParOf" srcId="{798B04A5-E68D-4BD7-A1B5-21FED156F8AF}" destId="{A2289F99-D65F-4547-B9C3-54FE468308B2}" srcOrd="1" destOrd="0" presId="urn:microsoft.com/office/officeart/2005/8/layout/hierarchy1"/>
    <dgm:cxn modelId="{4D8140B7-DD17-4372-8CAE-9716A24B7639}" type="presParOf" srcId="{026C6734-15EC-4315-8649-972EE1D051A8}" destId="{FDAE7BAA-A881-4953-9943-B5D3DF7376BE}" srcOrd="1" destOrd="0" presId="urn:microsoft.com/office/officeart/2005/8/layout/hierarchy1"/>
    <dgm:cxn modelId="{5379A0B2-82DF-49D9-8625-878A7BEAEE1E}" type="presParOf" srcId="{FDAE7BAA-A881-4953-9943-B5D3DF7376BE}" destId="{E1F31DB8-A8A6-4F9A-8518-05AD12614E1A}" srcOrd="0" destOrd="0" presId="urn:microsoft.com/office/officeart/2005/8/layout/hierarchy1"/>
    <dgm:cxn modelId="{A4FC4966-D806-4E81-A32D-0DC90C387212}" type="presParOf" srcId="{FDAE7BAA-A881-4953-9943-B5D3DF7376BE}" destId="{67A3E998-5588-4E43-B04A-672E04348D19}" srcOrd="1" destOrd="0" presId="urn:microsoft.com/office/officeart/2005/8/layout/hierarchy1"/>
    <dgm:cxn modelId="{CABD984D-1A98-4DFD-8DB2-C65E900B4466}" type="presParOf" srcId="{67A3E998-5588-4E43-B04A-672E04348D19}" destId="{BE3DBE09-675C-402D-8906-80333FFF32A1}" srcOrd="0" destOrd="0" presId="urn:microsoft.com/office/officeart/2005/8/layout/hierarchy1"/>
    <dgm:cxn modelId="{4F11524E-342C-4DE1-83EC-758DC501FAD9}" type="presParOf" srcId="{BE3DBE09-675C-402D-8906-80333FFF32A1}" destId="{B41EFC05-E0A7-46E4-9642-6B7825DBA248}" srcOrd="0" destOrd="0" presId="urn:microsoft.com/office/officeart/2005/8/layout/hierarchy1"/>
    <dgm:cxn modelId="{619489D0-4921-4868-BC46-44327E7E71D1}" type="presParOf" srcId="{BE3DBE09-675C-402D-8906-80333FFF32A1}" destId="{F0EC6E00-2BA0-4CD1-B0BF-E2D45278D96B}" srcOrd="1" destOrd="0" presId="urn:microsoft.com/office/officeart/2005/8/layout/hierarchy1"/>
    <dgm:cxn modelId="{81B0634D-19B8-48BA-9A51-63266CAAC25E}" type="presParOf" srcId="{67A3E998-5588-4E43-B04A-672E04348D19}" destId="{89E2C8BC-9CA3-4169-81FD-D3C307BE8A9A}" srcOrd="1" destOrd="0" presId="urn:microsoft.com/office/officeart/2005/8/layout/hierarchy1"/>
    <dgm:cxn modelId="{461C50E8-FDA8-4BA6-ACE1-8B886D0B789C}" type="presParOf" srcId="{FDAE7BAA-A881-4953-9943-B5D3DF7376BE}" destId="{67A3A6BE-46AD-49FC-944C-3E14703792EA}" srcOrd="2" destOrd="0" presId="urn:microsoft.com/office/officeart/2005/8/layout/hierarchy1"/>
    <dgm:cxn modelId="{BAC78E4A-78AF-4D19-9EE4-C3B8D3B69594}" type="presParOf" srcId="{FDAE7BAA-A881-4953-9943-B5D3DF7376BE}" destId="{F4D85455-B856-4339-B86A-87B3FA926CCB}" srcOrd="3" destOrd="0" presId="urn:microsoft.com/office/officeart/2005/8/layout/hierarchy1"/>
    <dgm:cxn modelId="{58C2B3E0-E4E7-4CEE-B324-2E18FFC6AEA4}" type="presParOf" srcId="{F4D85455-B856-4339-B86A-87B3FA926CCB}" destId="{A794F1A4-4B45-46BC-89DA-2946D06EF0E8}" srcOrd="0" destOrd="0" presId="urn:microsoft.com/office/officeart/2005/8/layout/hierarchy1"/>
    <dgm:cxn modelId="{1717932E-788E-469C-ADFE-DCCCFB36256F}" type="presParOf" srcId="{A794F1A4-4B45-46BC-89DA-2946D06EF0E8}" destId="{C026B174-D06B-419C-88D1-3CC034F6F115}" srcOrd="0" destOrd="0" presId="urn:microsoft.com/office/officeart/2005/8/layout/hierarchy1"/>
    <dgm:cxn modelId="{88FA2235-96B7-479B-BA8A-B3063F94A512}" type="presParOf" srcId="{A794F1A4-4B45-46BC-89DA-2946D06EF0E8}" destId="{B047EBC2-6DAF-41BD-AC43-8921D8FA683D}" srcOrd="1" destOrd="0" presId="urn:microsoft.com/office/officeart/2005/8/layout/hierarchy1"/>
    <dgm:cxn modelId="{85FE72F3-6CE7-44EA-AF2A-090D9B29C001}" type="presParOf" srcId="{F4D85455-B856-4339-B86A-87B3FA926CCB}" destId="{C9518AB1-0C93-4127-B6C1-FADB4E45DC13}" srcOrd="1" destOrd="0" presId="urn:microsoft.com/office/officeart/2005/8/layout/hierarchy1"/>
    <dgm:cxn modelId="{2802B801-688C-48F7-97C9-48443582B80B}" type="presParOf" srcId="{FDAE7BAA-A881-4953-9943-B5D3DF7376BE}" destId="{F52B6B15-BA0C-4D31-8759-6D77E9AB6BCF}" srcOrd="4" destOrd="0" presId="urn:microsoft.com/office/officeart/2005/8/layout/hierarchy1"/>
    <dgm:cxn modelId="{4C47CE01-A556-4317-BCA3-3CB99254A4FC}" type="presParOf" srcId="{FDAE7BAA-A881-4953-9943-B5D3DF7376BE}" destId="{C00800A2-4BAA-482E-8B4E-82D1009CF6AB}" srcOrd="5" destOrd="0" presId="urn:microsoft.com/office/officeart/2005/8/layout/hierarchy1"/>
    <dgm:cxn modelId="{7A3CFBFA-B944-4041-AA58-2B5884F84B40}" type="presParOf" srcId="{C00800A2-4BAA-482E-8B4E-82D1009CF6AB}" destId="{783FE69E-E9F3-457D-A54D-B0A240D47B3B}" srcOrd="0" destOrd="0" presId="urn:microsoft.com/office/officeart/2005/8/layout/hierarchy1"/>
    <dgm:cxn modelId="{E35F7D3C-8026-4167-9F28-CF0E529CEB4F}" type="presParOf" srcId="{783FE69E-E9F3-457D-A54D-B0A240D47B3B}" destId="{40A075B9-C63D-439F-AF3B-922E45E9E153}" srcOrd="0" destOrd="0" presId="urn:microsoft.com/office/officeart/2005/8/layout/hierarchy1"/>
    <dgm:cxn modelId="{AD48D14E-96D9-47F6-96C5-AC189F46988D}" type="presParOf" srcId="{783FE69E-E9F3-457D-A54D-B0A240D47B3B}" destId="{2C13D2CF-010A-4171-B2D2-78ECFBC255D1}" srcOrd="1" destOrd="0" presId="urn:microsoft.com/office/officeart/2005/8/layout/hierarchy1"/>
    <dgm:cxn modelId="{62403318-EE09-4417-A155-1D483E092627}" type="presParOf" srcId="{C00800A2-4BAA-482E-8B4E-82D1009CF6AB}" destId="{93A8B04B-2A46-4F14-A527-78E7A52316ED}" srcOrd="1" destOrd="0" presId="urn:microsoft.com/office/officeart/2005/8/layout/hierarchy1"/>
    <dgm:cxn modelId="{12E0EBEB-66E8-40EB-966C-5F11053A141B}" type="presParOf" srcId="{FDAE7BAA-A881-4953-9943-B5D3DF7376BE}" destId="{1F45AE44-3012-4F3F-A67E-7094F4D7B5B2}" srcOrd="6" destOrd="0" presId="urn:microsoft.com/office/officeart/2005/8/layout/hierarchy1"/>
    <dgm:cxn modelId="{05FF4B89-4AC6-4BFC-B680-DBE22C1E2AE0}" type="presParOf" srcId="{FDAE7BAA-A881-4953-9943-B5D3DF7376BE}" destId="{EFE48877-D667-4161-B67F-0A0253A42335}" srcOrd="7" destOrd="0" presId="urn:microsoft.com/office/officeart/2005/8/layout/hierarchy1"/>
    <dgm:cxn modelId="{AF31EED8-98D0-48AC-ACA8-561F2B7DECFB}" type="presParOf" srcId="{EFE48877-D667-4161-B67F-0A0253A42335}" destId="{430D90C0-D388-4FFF-A964-EA71D928AC94}" srcOrd="0" destOrd="0" presId="urn:microsoft.com/office/officeart/2005/8/layout/hierarchy1"/>
    <dgm:cxn modelId="{80E1C5B6-EFB9-40FF-A553-C11240BDD9D9}" type="presParOf" srcId="{430D90C0-D388-4FFF-A964-EA71D928AC94}" destId="{3AB8657C-10B7-44AF-9AD9-0E54F00A57F9}" srcOrd="0" destOrd="0" presId="urn:microsoft.com/office/officeart/2005/8/layout/hierarchy1"/>
    <dgm:cxn modelId="{D2B9F3F3-5A35-4AFA-9350-3CAD3F681C3D}" type="presParOf" srcId="{430D90C0-D388-4FFF-A964-EA71D928AC94}" destId="{A668E872-E960-4412-8300-5E34CD47BC82}" srcOrd="1" destOrd="0" presId="urn:microsoft.com/office/officeart/2005/8/layout/hierarchy1"/>
    <dgm:cxn modelId="{B4439C37-628D-449D-A466-4B2156B41DAD}" type="presParOf" srcId="{EFE48877-D667-4161-B67F-0A0253A42335}" destId="{9A78167A-FEE9-4041-A42B-1412DAE2DF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82A37-2322-46C1-85EE-635CA4ED946A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819840-F3AF-4E94-BC51-A86938E1AEEA}">
      <dgm:prSet phldrT="[Текст]"/>
      <dgm:spPr/>
      <dgm:t>
        <a:bodyPr/>
        <a:lstStyle/>
        <a:p>
          <a:r>
            <a:rPr lang="ru-RU" dirty="0" smtClean="0"/>
            <a:t>Р</a:t>
          </a:r>
          <a:endParaRPr lang="ru-RU" dirty="0"/>
        </a:p>
      </dgm:t>
    </dgm:pt>
    <dgm:pt modelId="{602E8C49-F8DE-4A53-B511-39263CA43EBB}" type="parTrans" cxnId="{AC7A32F9-B4A8-4042-9662-FA59A8D80991}">
      <dgm:prSet/>
      <dgm:spPr/>
      <dgm:t>
        <a:bodyPr/>
        <a:lstStyle/>
        <a:p>
          <a:endParaRPr lang="ru-RU"/>
        </a:p>
      </dgm:t>
    </dgm:pt>
    <dgm:pt modelId="{4DA0A568-15B9-443C-B2C0-0A3EC243F919}" type="sibTrans" cxnId="{AC7A32F9-B4A8-4042-9662-FA59A8D80991}">
      <dgm:prSet/>
      <dgm:spPr/>
      <dgm:t>
        <a:bodyPr/>
        <a:lstStyle/>
        <a:p>
          <a:endParaRPr lang="ru-RU"/>
        </a:p>
      </dgm:t>
    </dgm:pt>
    <dgm:pt modelId="{2977F023-511A-457E-BB3D-8E4E6B5E0FEE}">
      <dgm:prSet phldrT="[Текст]"/>
      <dgm:spPr/>
      <dgm:t>
        <a:bodyPr/>
        <a:lstStyle/>
        <a:p>
          <a:r>
            <a:rPr lang="ru-RU" dirty="0" smtClean="0"/>
            <a:t>Районная </a:t>
          </a:r>
          <a:endParaRPr lang="ru-RU" dirty="0"/>
        </a:p>
      </dgm:t>
    </dgm:pt>
    <dgm:pt modelId="{CD3009F2-98B1-4A81-8302-7AB4C047E497}" type="parTrans" cxnId="{E30207E9-3630-4798-9B77-DC932E2B0AEB}">
      <dgm:prSet/>
      <dgm:spPr/>
      <dgm:t>
        <a:bodyPr/>
        <a:lstStyle/>
        <a:p>
          <a:endParaRPr lang="ru-RU"/>
        </a:p>
      </dgm:t>
    </dgm:pt>
    <dgm:pt modelId="{824FF477-3489-4552-AD8E-8ED870290D80}" type="sibTrans" cxnId="{E30207E9-3630-4798-9B77-DC932E2B0AEB}">
      <dgm:prSet/>
      <dgm:spPr/>
      <dgm:t>
        <a:bodyPr/>
        <a:lstStyle/>
        <a:p>
          <a:endParaRPr lang="ru-RU"/>
        </a:p>
      </dgm:t>
    </dgm:pt>
    <dgm:pt modelId="{4BE8C49B-0615-4BF6-A432-4CF98CEACFC0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ED465D12-0396-43D4-993E-DAEA0C3271A2}" type="parTrans" cxnId="{FC9D7F29-75E7-4F4D-A5F7-934504E29AF7}">
      <dgm:prSet/>
      <dgm:spPr/>
      <dgm:t>
        <a:bodyPr/>
        <a:lstStyle/>
        <a:p>
          <a:endParaRPr lang="ru-RU"/>
        </a:p>
      </dgm:t>
    </dgm:pt>
    <dgm:pt modelId="{15C4619B-1041-473C-A286-EFE8D1D1240E}" type="sibTrans" cxnId="{FC9D7F29-75E7-4F4D-A5F7-934504E29AF7}">
      <dgm:prSet/>
      <dgm:spPr/>
      <dgm:t>
        <a:bodyPr/>
        <a:lstStyle/>
        <a:p>
          <a:endParaRPr lang="ru-RU"/>
        </a:p>
      </dgm:t>
    </dgm:pt>
    <dgm:pt modelId="{686DAE3F-2D17-4841-8310-B75B89599042}">
      <dgm:prSet phldrT="[Текст]"/>
      <dgm:spPr/>
      <dgm:t>
        <a:bodyPr/>
        <a:lstStyle/>
        <a:p>
          <a:r>
            <a:rPr lang="ru-RU" dirty="0" smtClean="0"/>
            <a:t>Ассоциация </a:t>
          </a:r>
          <a:endParaRPr lang="ru-RU" dirty="0"/>
        </a:p>
      </dgm:t>
    </dgm:pt>
    <dgm:pt modelId="{A49A4419-B7C1-4BB3-8782-4B641895EA23}" type="parTrans" cxnId="{D3F0201B-A219-42FE-83FE-EB3F91163588}">
      <dgm:prSet/>
      <dgm:spPr/>
      <dgm:t>
        <a:bodyPr/>
        <a:lstStyle/>
        <a:p>
          <a:endParaRPr lang="ru-RU"/>
        </a:p>
      </dgm:t>
    </dgm:pt>
    <dgm:pt modelId="{1D06645A-899B-4725-8B81-A37142306D01}" type="sibTrans" cxnId="{D3F0201B-A219-42FE-83FE-EB3F91163588}">
      <dgm:prSet/>
      <dgm:spPr/>
      <dgm:t>
        <a:bodyPr/>
        <a:lstStyle/>
        <a:p>
          <a:endParaRPr lang="ru-RU"/>
        </a:p>
      </dgm:t>
    </dgm:pt>
    <dgm:pt modelId="{6AD061D1-0F28-4C23-9E9D-D73B1509AFC6}">
      <dgm:prSet phldrT="[Текст]"/>
      <dgm:spPr/>
      <dgm:t>
        <a:bodyPr/>
        <a:lstStyle/>
        <a:p>
          <a:r>
            <a:rPr lang="ru-RU" dirty="0" smtClean="0"/>
            <a:t>М</a:t>
          </a:r>
          <a:endParaRPr lang="ru-RU" dirty="0"/>
        </a:p>
      </dgm:t>
    </dgm:pt>
    <dgm:pt modelId="{8CD88988-ED2A-4359-A2EA-D133918542F8}" type="parTrans" cxnId="{38106E20-1AB9-4939-92AE-3F3A514A7FFC}">
      <dgm:prSet/>
      <dgm:spPr/>
      <dgm:t>
        <a:bodyPr/>
        <a:lstStyle/>
        <a:p>
          <a:endParaRPr lang="ru-RU"/>
        </a:p>
      </dgm:t>
    </dgm:pt>
    <dgm:pt modelId="{A67DA1B5-D4BA-42FB-9CF7-9F6F60B6F723}" type="sibTrans" cxnId="{38106E20-1AB9-4939-92AE-3F3A514A7FFC}">
      <dgm:prSet/>
      <dgm:spPr/>
      <dgm:t>
        <a:bodyPr/>
        <a:lstStyle/>
        <a:p>
          <a:endParaRPr lang="ru-RU"/>
        </a:p>
      </dgm:t>
    </dgm:pt>
    <dgm:pt modelId="{A817AE4F-7D4C-4610-A6CF-104C33E89078}">
      <dgm:prSet phldrT="[Текст]"/>
      <dgm:spPr/>
      <dgm:t>
        <a:bodyPr/>
        <a:lstStyle/>
        <a:p>
          <a:r>
            <a:rPr lang="ru-RU" dirty="0" smtClean="0"/>
            <a:t>Молодых </a:t>
          </a:r>
          <a:endParaRPr lang="ru-RU" dirty="0"/>
        </a:p>
      </dgm:t>
    </dgm:pt>
    <dgm:pt modelId="{3F5C32F5-D6AA-4F68-833B-780550BB2C54}" type="parTrans" cxnId="{A52CDD52-D999-42B7-946B-C94BACCEF80C}">
      <dgm:prSet/>
      <dgm:spPr/>
      <dgm:t>
        <a:bodyPr/>
        <a:lstStyle/>
        <a:p>
          <a:endParaRPr lang="ru-RU"/>
        </a:p>
      </dgm:t>
    </dgm:pt>
    <dgm:pt modelId="{AA333483-5FDD-4B00-BF98-678A3FA430F8}" type="sibTrans" cxnId="{A52CDD52-D999-42B7-946B-C94BACCEF80C}">
      <dgm:prSet/>
      <dgm:spPr/>
      <dgm:t>
        <a:bodyPr/>
        <a:lstStyle/>
        <a:p>
          <a:endParaRPr lang="ru-RU"/>
        </a:p>
      </dgm:t>
    </dgm:pt>
    <dgm:pt modelId="{93E6E099-C15D-4AB1-80A9-E8103C8DAFDE}">
      <dgm:prSet phldrT="[Текст]"/>
      <dgm:spPr/>
      <dgm:t>
        <a:bodyPr/>
        <a:lstStyle/>
        <a:p>
          <a:r>
            <a:rPr lang="ru-RU" dirty="0" smtClean="0"/>
            <a:t>П</a:t>
          </a:r>
          <a:endParaRPr lang="ru-RU" dirty="0"/>
        </a:p>
      </dgm:t>
    </dgm:pt>
    <dgm:pt modelId="{6C125691-2DE3-409F-9F4D-00E794258C90}" type="parTrans" cxnId="{08FD5E43-1388-4D96-9BCB-D736D1BA0141}">
      <dgm:prSet/>
      <dgm:spPr/>
      <dgm:t>
        <a:bodyPr/>
        <a:lstStyle/>
        <a:p>
          <a:endParaRPr lang="ru-RU"/>
        </a:p>
      </dgm:t>
    </dgm:pt>
    <dgm:pt modelId="{99F4B4F9-6B01-4E3B-BD07-BE0DBC6C7236}" type="sibTrans" cxnId="{08FD5E43-1388-4D96-9BCB-D736D1BA0141}">
      <dgm:prSet/>
      <dgm:spPr/>
      <dgm:t>
        <a:bodyPr/>
        <a:lstStyle/>
        <a:p>
          <a:endParaRPr lang="ru-RU"/>
        </a:p>
      </dgm:t>
    </dgm:pt>
    <dgm:pt modelId="{249B1870-51D7-4D79-B009-DB9510243867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1F38B830-1CFF-4744-A2DE-620147C184F5}" type="parTrans" cxnId="{E31D09F2-9250-40E7-9822-F741FAC6CDBC}">
      <dgm:prSet/>
      <dgm:spPr/>
      <dgm:t>
        <a:bodyPr/>
        <a:lstStyle/>
        <a:p>
          <a:endParaRPr lang="ru-RU"/>
        </a:p>
      </dgm:t>
    </dgm:pt>
    <dgm:pt modelId="{CC7847B8-1AAC-44A2-B0AD-ED900912AB87}" type="sibTrans" cxnId="{E31D09F2-9250-40E7-9822-F741FAC6CDBC}">
      <dgm:prSet/>
      <dgm:spPr/>
      <dgm:t>
        <a:bodyPr/>
        <a:lstStyle/>
        <a:p>
          <a:endParaRPr lang="ru-RU"/>
        </a:p>
      </dgm:t>
    </dgm:pt>
    <dgm:pt modelId="{6BAF5EB5-B090-4330-988D-4759559FDCD9}">
      <dgm:prSet phldrT="[Текст]"/>
      <dgm:spPr/>
      <dgm:t>
        <a:bodyPr/>
        <a:lstStyle/>
        <a:p>
          <a:r>
            <a:rPr lang="ru-RU" dirty="0" smtClean="0"/>
            <a:t>Педагогов</a:t>
          </a:r>
          <a:endParaRPr lang="ru-RU" dirty="0"/>
        </a:p>
      </dgm:t>
    </dgm:pt>
    <dgm:pt modelId="{46FD05F1-7FD9-48E4-8B5F-C5F1DA83F404}" type="parTrans" cxnId="{D2C620E1-2780-4C64-B793-E16122D796B9}">
      <dgm:prSet/>
      <dgm:spPr/>
      <dgm:t>
        <a:bodyPr/>
        <a:lstStyle/>
        <a:p>
          <a:endParaRPr lang="ru-RU"/>
        </a:p>
      </dgm:t>
    </dgm:pt>
    <dgm:pt modelId="{A71FA51A-7392-4C4E-9A79-489CEA4AF1B2}" type="sibTrans" cxnId="{D2C620E1-2780-4C64-B793-E16122D796B9}">
      <dgm:prSet/>
      <dgm:spPr/>
      <dgm:t>
        <a:bodyPr/>
        <a:lstStyle/>
        <a:p>
          <a:endParaRPr lang="ru-RU"/>
        </a:p>
      </dgm:t>
    </dgm:pt>
    <dgm:pt modelId="{EF8B57C5-6E7B-447D-8649-F88D343AE1F0}">
      <dgm:prSet phldrT="[Текст]"/>
      <dgm:spPr/>
      <dgm:t>
        <a:bodyPr/>
        <a:lstStyle/>
        <a:p>
          <a:r>
            <a:rPr lang="ru-RU" dirty="0" err="1" smtClean="0"/>
            <a:t>Андрагогов</a:t>
          </a:r>
          <a:r>
            <a:rPr lang="ru-RU" dirty="0" smtClean="0"/>
            <a:t> </a:t>
          </a:r>
          <a:endParaRPr lang="ru-RU" dirty="0"/>
        </a:p>
      </dgm:t>
    </dgm:pt>
    <dgm:pt modelId="{868DE66B-2F02-4731-8650-A7DA003E3E3A}" type="parTrans" cxnId="{39B220B9-E92C-4853-9307-2843F1E9E2BF}">
      <dgm:prSet/>
      <dgm:spPr/>
      <dgm:t>
        <a:bodyPr/>
        <a:lstStyle/>
        <a:p>
          <a:endParaRPr lang="ru-RU"/>
        </a:p>
      </dgm:t>
    </dgm:pt>
    <dgm:pt modelId="{24F98EE8-DA97-4E9E-A4D1-091D290E946D}" type="sibTrans" cxnId="{39B220B9-E92C-4853-9307-2843F1E9E2BF}">
      <dgm:prSet/>
      <dgm:spPr/>
      <dgm:t>
        <a:bodyPr/>
        <a:lstStyle/>
        <a:p>
          <a:endParaRPr lang="ru-RU"/>
        </a:p>
      </dgm:t>
    </dgm:pt>
    <dgm:pt modelId="{5A6FA639-6D9C-49ED-889F-C9D4AC71F60D}" type="pres">
      <dgm:prSet presAssocID="{EB882A37-2322-46C1-85EE-635CA4ED946A}" presName="theList" presStyleCnt="0">
        <dgm:presLayoutVars>
          <dgm:dir/>
          <dgm:animLvl val="lvl"/>
          <dgm:resizeHandles val="exact"/>
        </dgm:presLayoutVars>
      </dgm:prSet>
      <dgm:spPr/>
    </dgm:pt>
    <dgm:pt modelId="{D02E4916-BF00-4158-822B-0F51529D5245}" type="pres">
      <dgm:prSet presAssocID="{E4819840-F3AF-4E94-BC51-A86938E1AEEA}" presName="compNode" presStyleCnt="0"/>
      <dgm:spPr/>
    </dgm:pt>
    <dgm:pt modelId="{AC0ED356-5EFE-49BD-ADE3-3065B556B389}" type="pres">
      <dgm:prSet presAssocID="{E4819840-F3AF-4E94-BC51-A86938E1AEEA}" presName="aNode" presStyleLbl="bgShp" presStyleIdx="0" presStyleCnt="5"/>
      <dgm:spPr/>
    </dgm:pt>
    <dgm:pt modelId="{5DD8A768-AB2D-4CEE-91C9-E27FA858F2F1}" type="pres">
      <dgm:prSet presAssocID="{E4819840-F3AF-4E94-BC51-A86938E1AEEA}" presName="textNode" presStyleLbl="bgShp" presStyleIdx="0" presStyleCnt="5"/>
      <dgm:spPr/>
    </dgm:pt>
    <dgm:pt modelId="{94BC334D-8457-4921-A40C-52D39D931E18}" type="pres">
      <dgm:prSet presAssocID="{E4819840-F3AF-4E94-BC51-A86938E1AEEA}" presName="compChildNode" presStyleCnt="0"/>
      <dgm:spPr/>
    </dgm:pt>
    <dgm:pt modelId="{4CB89B5F-4F27-476F-ACD3-2CB2769B8AD1}" type="pres">
      <dgm:prSet presAssocID="{E4819840-F3AF-4E94-BC51-A86938E1AEEA}" presName="theInnerList" presStyleCnt="0"/>
      <dgm:spPr/>
    </dgm:pt>
    <dgm:pt modelId="{62C07574-2531-48CF-BBA5-4B4E20AB15DA}" type="pres">
      <dgm:prSet presAssocID="{2977F023-511A-457E-BB3D-8E4E6B5E0FEE}" presName="childNode" presStyleLbl="node1" presStyleIdx="0" presStyleCnt="5">
        <dgm:presLayoutVars>
          <dgm:bulletEnabled val="1"/>
        </dgm:presLayoutVars>
      </dgm:prSet>
      <dgm:spPr/>
    </dgm:pt>
    <dgm:pt modelId="{B7A4F347-3453-442B-85DC-F94C4997A169}" type="pres">
      <dgm:prSet presAssocID="{E4819840-F3AF-4E94-BC51-A86938E1AEEA}" presName="aSpace" presStyleCnt="0"/>
      <dgm:spPr/>
    </dgm:pt>
    <dgm:pt modelId="{E21BE8FC-79D8-4C75-90AA-BAA56A6286AE}" type="pres">
      <dgm:prSet presAssocID="{4BE8C49B-0615-4BF6-A432-4CF98CEACFC0}" presName="compNode" presStyleCnt="0"/>
      <dgm:spPr/>
    </dgm:pt>
    <dgm:pt modelId="{62A9EDC3-6E1C-407C-90F5-A4E32F9300A0}" type="pres">
      <dgm:prSet presAssocID="{4BE8C49B-0615-4BF6-A432-4CF98CEACFC0}" presName="aNode" presStyleLbl="bgShp" presStyleIdx="1" presStyleCnt="5"/>
      <dgm:spPr/>
    </dgm:pt>
    <dgm:pt modelId="{3260CFDA-CA30-4757-85D5-22DF8442A3BA}" type="pres">
      <dgm:prSet presAssocID="{4BE8C49B-0615-4BF6-A432-4CF98CEACFC0}" presName="textNode" presStyleLbl="bgShp" presStyleIdx="1" presStyleCnt="5"/>
      <dgm:spPr/>
    </dgm:pt>
    <dgm:pt modelId="{0BEC6E6B-8102-46DF-A668-23872A85230E}" type="pres">
      <dgm:prSet presAssocID="{4BE8C49B-0615-4BF6-A432-4CF98CEACFC0}" presName="compChildNode" presStyleCnt="0"/>
      <dgm:spPr/>
    </dgm:pt>
    <dgm:pt modelId="{48ED6499-217B-4A94-BE6D-7E5F631F9FE3}" type="pres">
      <dgm:prSet presAssocID="{4BE8C49B-0615-4BF6-A432-4CF98CEACFC0}" presName="theInnerList" presStyleCnt="0"/>
      <dgm:spPr/>
    </dgm:pt>
    <dgm:pt modelId="{C6DADEB3-9D61-43C5-92CD-30C929E0A748}" type="pres">
      <dgm:prSet presAssocID="{686DAE3F-2D17-4841-8310-B75B89599042}" presName="childNode" presStyleLbl="node1" presStyleIdx="1" presStyleCnt="5">
        <dgm:presLayoutVars>
          <dgm:bulletEnabled val="1"/>
        </dgm:presLayoutVars>
      </dgm:prSet>
      <dgm:spPr/>
    </dgm:pt>
    <dgm:pt modelId="{4EC123C5-1422-4FA2-8FE3-D39EAD153156}" type="pres">
      <dgm:prSet presAssocID="{4BE8C49B-0615-4BF6-A432-4CF98CEACFC0}" presName="aSpace" presStyleCnt="0"/>
      <dgm:spPr/>
    </dgm:pt>
    <dgm:pt modelId="{5400B6E0-54FE-4FB6-96C3-FB7E7565415B}" type="pres">
      <dgm:prSet presAssocID="{6AD061D1-0F28-4C23-9E9D-D73B1509AFC6}" presName="compNode" presStyleCnt="0"/>
      <dgm:spPr/>
    </dgm:pt>
    <dgm:pt modelId="{42A21B1F-8625-4F25-90DA-11C08D7B372F}" type="pres">
      <dgm:prSet presAssocID="{6AD061D1-0F28-4C23-9E9D-D73B1509AFC6}" presName="aNode" presStyleLbl="bgShp" presStyleIdx="2" presStyleCnt="5"/>
      <dgm:spPr/>
    </dgm:pt>
    <dgm:pt modelId="{4912BCE6-4700-405E-B555-F8999ECC04DB}" type="pres">
      <dgm:prSet presAssocID="{6AD061D1-0F28-4C23-9E9D-D73B1509AFC6}" presName="textNode" presStyleLbl="bgShp" presStyleIdx="2" presStyleCnt="5"/>
      <dgm:spPr/>
    </dgm:pt>
    <dgm:pt modelId="{91D73AA4-68D9-4CE8-83AA-85F0030A370F}" type="pres">
      <dgm:prSet presAssocID="{6AD061D1-0F28-4C23-9E9D-D73B1509AFC6}" presName="compChildNode" presStyleCnt="0"/>
      <dgm:spPr/>
    </dgm:pt>
    <dgm:pt modelId="{655E34E8-EBDD-4071-A5E0-2407A5A7FD6B}" type="pres">
      <dgm:prSet presAssocID="{6AD061D1-0F28-4C23-9E9D-D73B1509AFC6}" presName="theInnerList" presStyleCnt="0"/>
      <dgm:spPr/>
    </dgm:pt>
    <dgm:pt modelId="{EE26DC46-E842-487F-B1FE-A7AA60039C40}" type="pres">
      <dgm:prSet presAssocID="{A817AE4F-7D4C-4610-A6CF-104C33E89078}" presName="childNode" presStyleLbl="node1" presStyleIdx="2" presStyleCnt="5">
        <dgm:presLayoutVars>
          <dgm:bulletEnabled val="1"/>
        </dgm:presLayoutVars>
      </dgm:prSet>
      <dgm:spPr/>
    </dgm:pt>
    <dgm:pt modelId="{7BF4D47C-EE8F-459D-AF22-D07C015951B5}" type="pres">
      <dgm:prSet presAssocID="{6AD061D1-0F28-4C23-9E9D-D73B1509AFC6}" presName="aSpace" presStyleCnt="0"/>
      <dgm:spPr/>
    </dgm:pt>
    <dgm:pt modelId="{97C3960A-1FB3-49E1-B2A6-DB06876CB108}" type="pres">
      <dgm:prSet presAssocID="{93E6E099-C15D-4AB1-80A9-E8103C8DAFDE}" presName="compNode" presStyleCnt="0"/>
      <dgm:spPr/>
    </dgm:pt>
    <dgm:pt modelId="{814E0556-076D-49E2-A9BD-F9E4B54750D5}" type="pres">
      <dgm:prSet presAssocID="{93E6E099-C15D-4AB1-80A9-E8103C8DAFDE}" presName="aNode" presStyleLbl="bgShp" presStyleIdx="3" presStyleCnt="5"/>
      <dgm:spPr/>
    </dgm:pt>
    <dgm:pt modelId="{2C462C86-2645-454A-9709-7A19448ACC04}" type="pres">
      <dgm:prSet presAssocID="{93E6E099-C15D-4AB1-80A9-E8103C8DAFDE}" presName="textNode" presStyleLbl="bgShp" presStyleIdx="3" presStyleCnt="5"/>
      <dgm:spPr/>
    </dgm:pt>
    <dgm:pt modelId="{54BDC96A-FDB4-46BF-8321-F7DE6ACDF194}" type="pres">
      <dgm:prSet presAssocID="{93E6E099-C15D-4AB1-80A9-E8103C8DAFDE}" presName="compChildNode" presStyleCnt="0"/>
      <dgm:spPr/>
    </dgm:pt>
    <dgm:pt modelId="{4E83FA7F-E7F7-4F42-BD0E-AD6218340733}" type="pres">
      <dgm:prSet presAssocID="{93E6E099-C15D-4AB1-80A9-E8103C8DAFDE}" presName="theInnerList" presStyleCnt="0"/>
      <dgm:spPr/>
    </dgm:pt>
    <dgm:pt modelId="{62521702-3FDD-4465-90CD-61E96FA12379}" type="pres">
      <dgm:prSet presAssocID="{6BAF5EB5-B090-4330-988D-4759559FDCD9}" presName="childNode" presStyleLbl="node1" presStyleIdx="3" presStyleCnt="5">
        <dgm:presLayoutVars>
          <dgm:bulletEnabled val="1"/>
        </dgm:presLayoutVars>
      </dgm:prSet>
      <dgm:spPr/>
    </dgm:pt>
    <dgm:pt modelId="{955C7B13-8826-4689-88BB-49292838D8E9}" type="pres">
      <dgm:prSet presAssocID="{93E6E099-C15D-4AB1-80A9-E8103C8DAFDE}" presName="aSpace" presStyleCnt="0"/>
      <dgm:spPr/>
    </dgm:pt>
    <dgm:pt modelId="{4C6AF185-977F-41C5-84F6-67C525A48793}" type="pres">
      <dgm:prSet presAssocID="{249B1870-51D7-4D79-B009-DB9510243867}" presName="compNode" presStyleCnt="0"/>
      <dgm:spPr/>
    </dgm:pt>
    <dgm:pt modelId="{24C7A861-026C-4AE6-BDE1-0EED827D0C26}" type="pres">
      <dgm:prSet presAssocID="{249B1870-51D7-4D79-B009-DB9510243867}" presName="aNode" presStyleLbl="bgShp" presStyleIdx="4" presStyleCnt="5"/>
      <dgm:spPr/>
    </dgm:pt>
    <dgm:pt modelId="{EB6A6501-B7C6-4448-A8AF-FFED0C6D0A7F}" type="pres">
      <dgm:prSet presAssocID="{249B1870-51D7-4D79-B009-DB9510243867}" presName="textNode" presStyleLbl="bgShp" presStyleIdx="4" presStyleCnt="5"/>
      <dgm:spPr/>
    </dgm:pt>
    <dgm:pt modelId="{17F0A4CE-7220-4375-A809-8A92D9E3428D}" type="pres">
      <dgm:prSet presAssocID="{249B1870-51D7-4D79-B009-DB9510243867}" presName="compChildNode" presStyleCnt="0"/>
      <dgm:spPr/>
    </dgm:pt>
    <dgm:pt modelId="{38A32700-92DB-4BA7-B177-75DA494EC9BF}" type="pres">
      <dgm:prSet presAssocID="{249B1870-51D7-4D79-B009-DB9510243867}" presName="theInnerList" presStyleCnt="0"/>
      <dgm:spPr/>
    </dgm:pt>
    <dgm:pt modelId="{F0AAC421-CAD8-434C-BD83-F30D2BB6769F}" type="pres">
      <dgm:prSet presAssocID="{EF8B57C5-6E7B-447D-8649-F88D343AE1F0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482DEF3D-BBD5-4308-AC8F-48CB1FEDD70B}" type="presOf" srcId="{E4819840-F3AF-4E94-BC51-A86938E1AEEA}" destId="{AC0ED356-5EFE-49BD-ADE3-3065B556B389}" srcOrd="0" destOrd="0" presId="urn:microsoft.com/office/officeart/2005/8/layout/lProcess2"/>
    <dgm:cxn modelId="{AC7A32F9-B4A8-4042-9662-FA59A8D80991}" srcId="{EB882A37-2322-46C1-85EE-635CA4ED946A}" destId="{E4819840-F3AF-4E94-BC51-A86938E1AEEA}" srcOrd="0" destOrd="0" parTransId="{602E8C49-F8DE-4A53-B511-39263CA43EBB}" sibTransId="{4DA0A568-15B9-443C-B2C0-0A3EC243F919}"/>
    <dgm:cxn modelId="{448CA42F-3784-4783-AD4C-1CCE06999468}" type="presOf" srcId="{6BAF5EB5-B090-4330-988D-4759559FDCD9}" destId="{62521702-3FDD-4465-90CD-61E96FA12379}" srcOrd="0" destOrd="0" presId="urn:microsoft.com/office/officeart/2005/8/layout/lProcess2"/>
    <dgm:cxn modelId="{D2C620E1-2780-4C64-B793-E16122D796B9}" srcId="{93E6E099-C15D-4AB1-80A9-E8103C8DAFDE}" destId="{6BAF5EB5-B090-4330-988D-4759559FDCD9}" srcOrd="0" destOrd="0" parTransId="{46FD05F1-7FD9-48E4-8B5F-C5F1DA83F404}" sibTransId="{A71FA51A-7392-4C4E-9A79-489CEA4AF1B2}"/>
    <dgm:cxn modelId="{08FD5E43-1388-4D96-9BCB-D736D1BA0141}" srcId="{EB882A37-2322-46C1-85EE-635CA4ED946A}" destId="{93E6E099-C15D-4AB1-80A9-E8103C8DAFDE}" srcOrd="3" destOrd="0" parTransId="{6C125691-2DE3-409F-9F4D-00E794258C90}" sibTransId="{99F4B4F9-6B01-4E3B-BD07-BE0DBC6C7236}"/>
    <dgm:cxn modelId="{FBF5EA35-0820-4DB7-A357-A91A9E39562B}" type="presOf" srcId="{93E6E099-C15D-4AB1-80A9-E8103C8DAFDE}" destId="{2C462C86-2645-454A-9709-7A19448ACC04}" srcOrd="1" destOrd="0" presId="urn:microsoft.com/office/officeart/2005/8/layout/lProcess2"/>
    <dgm:cxn modelId="{FC9D7F29-75E7-4F4D-A5F7-934504E29AF7}" srcId="{EB882A37-2322-46C1-85EE-635CA4ED946A}" destId="{4BE8C49B-0615-4BF6-A432-4CF98CEACFC0}" srcOrd="1" destOrd="0" parTransId="{ED465D12-0396-43D4-993E-DAEA0C3271A2}" sibTransId="{15C4619B-1041-473C-A286-EFE8D1D1240E}"/>
    <dgm:cxn modelId="{73728BFD-39DD-4F42-9958-70B2A7B6A792}" type="presOf" srcId="{E4819840-F3AF-4E94-BC51-A86938E1AEEA}" destId="{5DD8A768-AB2D-4CEE-91C9-E27FA858F2F1}" srcOrd="1" destOrd="0" presId="urn:microsoft.com/office/officeart/2005/8/layout/lProcess2"/>
    <dgm:cxn modelId="{B11D4117-6A57-4AB4-91C4-C57D8541B2E9}" type="presOf" srcId="{93E6E099-C15D-4AB1-80A9-E8103C8DAFDE}" destId="{814E0556-076D-49E2-A9BD-F9E4B54750D5}" srcOrd="0" destOrd="0" presId="urn:microsoft.com/office/officeart/2005/8/layout/lProcess2"/>
    <dgm:cxn modelId="{A52CDD52-D999-42B7-946B-C94BACCEF80C}" srcId="{6AD061D1-0F28-4C23-9E9D-D73B1509AFC6}" destId="{A817AE4F-7D4C-4610-A6CF-104C33E89078}" srcOrd="0" destOrd="0" parTransId="{3F5C32F5-D6AA-4F68-833B-780550BB2C54}" sibTransId="{AA333483-5FDD-4B00-BF98-678A3FA430F8}"/>
    <dgm:cxn modelId="{A3B204CC-1B25-4ABC-8998-42025889891D}" type="presOf" srcId="{4BE8C49B-0615-4BF6-A432-4CF98CEACFC0}" destId="{62A9EDC3-6E1C-407C-90F5-A4E32F9300A0}" srcOrd="0" destOrd="0" presId="urn:microsoft.com/office/officeart/2005/8/layout/lProcess2"/>
    <dgm:cxn modelId="{70E52BED-06F7-479F-B619-016FA4CA964F}" type="presOf" srcId="{4BE8C49B-0615-4BF6-A432-4CF98CEACFC0}" destId="{3260CFDA-CA30-4757-85D5-22DF8442A3BA}" srcOrd="1" destOrd="0" presId="urn:microsoft.com/office/officeart/2005/8/layout/lProcess2"/>
    <dgm:cxn modelId="{38106E20-1AB9-4939-92AE-3F3A514A7FFC}" srcId="{EB882A37-2322-46C1-85EE-635CA4ED946A}" destId="{6AD061D1-0F28-4C23-9E9D-D73B1509AFC6}" srcOrd="2" destOrd="0" parTransId="{8CD88988-ED2A-4359-A2EA-D133918542F8}" sibTransId="{A67DA1B5-D4BA-42FB-9CF7-9F6F60B6F723}"/>
    <dgm:cxn modelId="{78FA19A0-86D5-4C12-825D-E5B488683405}" type="presOf" srcId="{6AD061D1-0F28-4C23-9E9D-D73B1509AFC6}" destId="{4912BCE6-4700-405E-B555-F8999ECC04DB}" srcOrd="1" destOrd="0" presId="urn:microsoft.com/office/officeart/2005/8/layout/lProcess2"/>
    <dgm:cxn modelId="{39B220B9-E92C-4853-9307-2843F1E9E2BF}" srcId="{249B1870-51D7-4D79-B009-DB9510243867}" destId="{EF8B57C5-6E7B-447D-8649-F88D343AE1F0}" srcOrd="0" destOrd="0" parTransId="{868DE66B-2F02-4731-8650-A7DA003E3E3A}" sibTransId="{24F98EE8-DA97-4E9E-A4D1-091D290E946D}"/>
    <dgm:cxn modelId="{8385BE92-8A6F-4399-A2DE-3BB172A86B0C}" type="presOf" srcId="{A817AE4F-7D4C-4610-A6CF-104C33E89078}" destId="{EE26DC46-E842-487F-B1FE-A7AA60039C40}" srcOrd="0" destOrd="0" presId="urn:microsoft.com/office/officeart/2005/8/layout/lProcess2"/>
    <dgm:cxn modelId="{E30207E9-3630-4798-9B77-DC932E2B0AEB}" srcId="{E4819840-F3AF-4E94-BC51-A86938E1AEEA}" destId="{2977F023-511A-457E-BB3D-8E4E6B5E0FEE}" srcOrd="0" destOrd="0" parTransId="{CD3009F2-98B1-4A81-8302-7AB4C047E497}" sibTransId="{824FF477-3489-4552-AD8E-8ED870290D80}"/>
    <dgm:cxn modelId="{D3F0201B-A219-42FE-83FE-EB3F91163588}" srcId="{4BE8C49B-0615-4BF6-A432-4CF98CEACFC0}" destId="{686DAE3F-2D17-4841-8310-B75B89599042}" srcOrd="0" destOrd="0" parTransId="{A49A4419-B7C1-4BB3-8782-4B641895EA23}" sibTransId="{1D06645A-899B-4725-8B81-A37142306D01}"/>
    <dgm:cxn modelId="{86D0BACF-401E-404E-9C86-A1A75AE66439}" type="presOf" srcId="{249B1870-51D7-4D79-B009-DB9510243867}" destId="{24C7A861-026C-4AE6-BDE1-0EED827D0C26}" srcOrd="0" destOrd="0" presId="urn:microsoft.com/office/officeart/2005/8/layout/lProcess2"/>
    <dgm:cxn modelId="{3ACB387B-8CB8-43C8-8B8B-3224E13C388B}" type="presOf" srcId="{EB882A37-2322-46C1-85EE-635CA4ED946A}" destId="{5A6FA639-6D9C-49ED-889F-C9D4AC71F60D}" srcOrd="0" destOrd="0" presId="urn:microsoft.com/office/officeart/2005/8/layout/lProcess2"/>
    <dgm:cxn modelId="{EEC067B4-27D7-45EB-9792-B448F54EC103}" type="presOf" srcId="{249B1870-51D7-4D79-B009-DB9510243867}" destId="{EB6A6501-B7C6-4448-A8AF-FFED0C6D0A7F}" srcOrd="1" destOrd="0" presId="urn:microsoft.com/office/officeart/2005/8/layout/lProcess2"/>
    <dgm:cxn modelId="{F854054B-7672-41B4-9F3F-3F655C8735FF}" type="presOf" srcId="{6AD061D1-0F28-4C23-9E9D-D73B1509AFC6}" destId="{42A21B1F-8625-4F25-90DA-11C08D7B372F}" srcOrd="0" destOrd="0" presId="urn:microsoft.com/office/officeart/2005/8/layout/lProcess2"/>
    <dgm:cxn modelId="{08611B13-1FDB-4D67-A161-03D5C8E4A786}" type="presOf" srcId="{EF8B57C5-6E7B-447D-8649-F88D343AE1F0}" destId="{F0AAC421-CAD8-434C-BD83-F30D2BB6769F}" srcOrd="0" destOrd="0" presId="urn:microsoft.com/office/officeart/2005/8/layout/lProcess2"/>
    <dgm:cxn modelId="{E31D09F2-9250-40E7-9822-F741FAC6CDBC}" srcId="{EB882A37-2322-46C1-85EE-635CA4ED946A}" destId="{249B1870-51D7-4D79-B009-DB9510243867}" srcOrd="4" destOrd="0" parTransId="{1F38B830-1CFF-4744-A2DE-620147C184F5}" sibTransId="{CC7847B8-1AAC-44A2-B0AD-ED900912AB87}"/>
    <dgm:cxn modelId="{EE8407EA-8366-4534-854D-711018B1FFB8}" type="presOf" srcId="{686DAE3F-2D17-4841-8310-B75B89599042}" destId="{C6DADEB3-9D61-43C5-92CD-30C929E0A748}" srcOrd="0" destOrd="0" presId="urn:microsoft.com/office/officeart/2005/8/layout/lProcess2"/>
    <dgm:cxn modelId="{BC1F43FD-1E93-476A-B7F0-493106ABCCAD}" type="presOf" srcId="{2977F023-511A-457E-BB3D-8E4E6B5E0FEE}" destId="{62C07574-2531-48CF-BBA5-4B4E20AB15DA}" srcOrd="0" destOrd="0" presId="urn:microsoft.com/office/officeart/2005/8/layout/lProcess2"/>
    <dgm:cxn modelId="{888C8766-E638-4DFC-9092-B7EF40733566}" type="presParOf" srcId="{5A6FA639-6D9C-49ED-889F-C9D4AC71F60D}" destId="{D02E4916-BF00-4158-822B-0F51529D5245}" srcOrd="0" destOrd="0" presId="urn:microsoft.com/office/officeart/2005/8/layout/lProcess2"/>
    <dgm:cxn modelId="{EE2BAF59-8882-4769-B815-37894ECD83DF}" type="presParOf" srcId="{D02E4916-BF00-4158-822B-0F51529D5245}" destId="{AC0ED356-5EFE-49BD-ADE3-3065B556B389}" srcOrd="0" destOrd="0" presId="urn:microsoft.com/office/officeart/2005/8/layout/lProcess2"/>
    <dgm:cxn modelId="{93142F06-E9C3-4746-9F81-3C1B5EEC4057}" type="presParOf" srcId="{D02E4916-BF00-4158-822B-0F51529D5245}" destId="{5DD8A768-AB2D-4CEE-91C9-E27FA858F2F1}" srcOrd="1" destOrd="0" presId="urn:microsoft.com/office/officeart/2005/8/layout/lProcess2"/>
    <dgm:cxn modelId="{F36A6D69-F842-44B3-AB8B-31F6A08572EA}" type="presParOf" srcId="{D02E4916-BF00-4158-822B-0F51529D5245}" destId="{94BC334D-8457-4921-A40C-52D39D931E18}" srcOrd="2" destOrd="0" presId="urn:microsoft.com/office/officeart/2005/8/layout/lProcess2"/>
    <dgm:cxn modelId="{5786C0DF-7096-41F9-A236-5A8CA98BF6C8}" type="presParOf" srcId="{94BC334D-8457-4921-A40C-52D39D931E18}" destId="{4CB89B5F-4F27-476F-ACD3-2CB2769B8AD1}" srcOrd="0" destOrd="0" presId="urn:microsoft.com/office/officeart/2005/8/layout/lProcess2"/>
    <dgm:cxn modelId="{A42AF208-91A8-4601-A49A-FD71D34DDDA1}" type="presParOf" srcId="{4CB89B5F-4F27-476F-ACD3-2CB2769B8AD1}" destId="{62C07574-2531-48CF-BBA5-4B4E20AB15DA}" srcOrd="0" destOrd="0" presId="urn:microsoft.com/office/officeart/2005/8/layout/lProcess2"/>
    <dgm:cxn modelId="{83504E68-D12D-4D2A-A6B7-746ECA0DEE09}" type="presParOf" srcId="{5A6FA639-6D9C-49ED-889F-C9D4AC71F60D}" destId="{B7A4F347-3453-442B-85DC-F94C4997A169}" srcOrd="1" destOrd="0" presId="urn:microsoft.com/office/officeart/2005/8/layout/lProcess2"/>
    <dgm:cxn modelId="{611CEF5C-7243-4512-9ABE-016195527A09}" type="presParOf" srcId="{5A6FA639-6D9C-49ED-889F-C9D4AC71F60D}" destId="{E21BE8FC-79D8-4C75-90AA-BAA56A6286AE}" srcOrd="2" destOrd="0" presId="urn:microsoft.com/office/officeart/2005/8/layout/lProcess2"/>
    <dgm:cxn modelId="{49B98E3C-8289-4AF5-841D-D949BE413225}" type="presParOf" srcId="{E21BE8FC-79D8-4C75-90AA-BAA56A6286AE}" destId="{62A9EDC3-6E1C-407C-90F5-A4E32F9300A0}" srcOrd="0" destOrd="0" presId="urn:microsoft.com/office/officeart/2005/8/layout/lProcess2"/>
    <dgm:cxn modelId="{5B3EB65F-8388-4592-8622-FF9BAE44F857}" type="presParOf" srcId="{E21BE8FC-79D8-4C75-90AA-BAA56A6286AE}" destId="{3260CFDA-CA30-4757-85D5-22DF8442A3BA}" srcOrd="1" destOrd="0" presId="urn:microsoft.com/office/officeart/2005/8/layout/lProcess2"/>
    <dgm:cxn modelId="{4C56FDFA-DC43-402C-B58D-F5FF47E3C056}" type="presParOf" srcId="{E21BE8FC-79D8-4C75-90AA-BAA56A6286AE}" destId="{0BEC6E6B-8102-46DF-A668-23872A85230E}" srcOrd="2" destOrd="0" presId="urn:microsoft.com/office/officeart/2005/8/layout/lProcess2"/>
    <dgm:cxn modelId="{57573737-F440-4A2D-B730-0E4A857A34EF}" type="presParOf" srcId="{0BEC6E6B-8102-46DF-A668-23872A85230E}" destId="{48ED6499-217B-4A94-BE6D-7E5F631F9FE3}" srcOrd="0" destOrd="0" presId="urn:microsoft.com/office/officeart/2005/8/layout/lProcess2"/>
    <dgm:cxn modelId="{958D4DF2-4A9D-46FA-997F-B9FE4F905E62}" type="presParOf" srcId="{48ED6499-217B-4A94-BE6D-7E5F631F9FE3}" destId="{C6DADEB3-9D61-43C5-92CD-30C929E0A748}" srcOrd="0" destOrd="0" presId="urn:microsoft.com/office/officeart/2005/8/layout/lProcess2"/>
    <dgm:cxn modelId="{6B904025-A3E8-41B7-AA19-8C27981328CD}" type="presParOf" srcId="{5A6FA639-6D9C-49ED-889F-C9D4AC71F60D}" destId="{4EC123C5-1422-4FA2-8FE3-D39EAD153156}" srcOrd="3" destOrd="0" presId="urn:microsoft.com/office/officeart/2005/8/layout/lProcess2"/>
    <dgm:cxn modelId="{59F2A409-44DB-4470-B348-64069901E523}" type="presParOf" srcId="{5A6FA639-6D9C-49ED-889F-C9D4AC71F60D}" destId="{5400B6E0-54FE-4FB6-96C3-FB7E7565415B}" srcOrd="4" destOrd="0" presId="urn:microsoft.com/office/officeart/2005/8/layout/lProcess2"/>
    <dgm:cxn modelId="{72A71375-6A5A-4A57-B760-8FECEEF3EDF1}" type="presParOf" srcId="{5400B6E0-54FE-4FB6-96C3-FB7E7565415B}" destId="{42A21B1F-8625-4F25-90DA-11C08D7B372F}" srcOrd="0" destOrd="0" presId="urn:microsoft.com/office/officeart/2005/8/layout/lProcess2"/>
    <dgm:cxn modelId="{A46E6E47-5756-4480-B90B-154DB53EF96C}" type="presParOf" srcId="{5400B6E0-54FE-4FB6-96C3-FB7E7565415B}" destId="{4912BCE6-4700-405E-B555-F8999ECC04DB}" srcOrd="1" destOrd="0" presId="urn:microsoft.com/office/officeart/2005/8/layout/lProcess2"/>
    <dgm:cxn modelId="{2B57C3CA-91A1-4294-8E48-C2A1BDEF88D3}" type="presParOf" srcId="{5400B6E0-54FE-4FB6-96C3-FB7E7565415B}" destId="{91D73AA4-68D9-4CE8-83AA-85F0030A370F}" srcOrd="2" destOrd="0" presId="urn:microsoft.com/office/officeart/2005/8/layout/lProcess2"/>
    <dgm:cxn modelId="{03CB49A9-0B48-43DA-B74C-BD69BFB91CB6}" type="presParOf" srcId="{91D73AA4-68D9-4CE8-83AA-85F0030A370F}" destId="{655E34E8-EBDD-4071-A5E0-2407A5A7FD6B}" srcOrd="0" destOrd="0" presId="urn:microsoft.com/office/officeart/2005/8/layout/lProcess2"/>
    <dgm:cxn modelId="{0E6326FC-5440-4F02-8743-1CA4F0C3415A}" type="presParOf" srcId="{655E34E8-EBDD-4071-A5E0-2407A5A7FD6B}" destId="{EE26DC46-E842-487F-B1FE-A7AA60039C40}" srcOrd="0" destOrd="0" presId="urn:microsoft.com/office/officeart/2005/8/layout/lProcess2"/>
    <dgm:cxn modelId="{D8BDD2F7-63AE-40BD-A76B-01DBD87F2853}" type="presParOf" srcId="{5A6FA639-6D9C-49ED-889F-C9D4AC71F60D}" destId="{7BF4D47C-EE8F-459D-AF22-D07C015951B5}" srcOrd="5" destOrd="0" presId="urn:microsoft.com/office/officeart/2005/8/layout/lProcess2"/>
    <dgm:cxn modelId="{0182C5E9-C044-44B0-9A89-48C63E288040}" type="presParOf" srcId="{5A6FA639-6D9C-49ED-889F-C9D4AC71F60D}" destId="{97C3960A-1FB3-49E1-B2A6-DB06876CB108}" srcOrd="6" destOrd="0" presId="urn:microsoft.com/office/officeart/2005/8/layout/lProcess2"/>
    <dgm:cxn modelId="{7769E420-CF9C-448F-869A-57B50782C393}" type="presParOf" srcId="{97C3960A-1FB3-49E1-B2A6-DB06876CB108}" destId="{814E0556-076D-49E2-A9BD-F9E4B54750D5}" srcOrd="0" destOrd="0" presId="urn:microsoft.com/office/officeart/2005/8/layout/lProcess2"/>
    <dgm:cxn modelId="{4CB51389-E3DD-4F35-B124-AFD9564D5097}" type="presParOf" srcId="{97C3960A-1FB3-49E1-B2A6-DB06876CB108}" destId="{2C462C86-2645-454A-9709-7A19448ACC04}" srcOrd="1" destOrd="0" presId="urn:microsoft.com/office/officeart/2005/8/layout/lProcess2"/>
    <dgm:cxn modelId="{03D0E0CF-6357-4BAB-A207-D7DF69A31742}" type="presParOf" srcId="{97C3960A-1FB3-49E1-B2A6-DB06876CB108}" destId="{54BDC96A-FDB4-46BF-8321-F7DE6ACDF194}" srcOrd="2" destOrd="0" presId="urn:microsoft.com/office/officeart/2005/8/layout/lProcess2"/>
    <dgm:cxn modelId="{33B1D619-7943-4908-B13D-29B8814E1556}" type="presParOf" srcId="{54BDC96A-FDB4-46BF-8321-F7DE6ACDF194}" destId="{4E83FA7F-E7F7-4F42-BD0E-AD6218340733}" srcOrd="0" destOrd="0" presId="urn:microsoft.com/office/officeart/2005/8/layout/lProcess2"/>
    <dgm:cxn modelId="{6CDF2B51-6073-4DE4-BF7E-BC754250777B}" type="presParOf" srcId="{4E83FA7F-E7F7-4F42-BD0E-AD6218340733}" destId="{62521702-3FDD-4465-90CD-61E96FA12379}" srcOrd="0" destOrd="0" presId="urn:microsoft.com/office/officeart/2005/8/layout/lProcess2"/>
    <dgm:cxn modelId="{E2F56AC2-92B1-46EF-AC80-600830420156}" type="presParOf" srcId="{5A6FA639-6D9C-49ED-889F-C9D4AC71F60D}" destId="{955C7B13-8826-4689-88BB-49292838D8E9}" srcOrd="7" destOrd="0" presId="urn:microsoft.com/office/officeart/2005/8/layout/lProcess2"/>
    <dgm:cxn modelId="{80BD27C7-E67C-4568-AD41-EC78099EF1B3}" type="presParOf" srcId="{5A6FA639-6D9C-49ED-889F-C9D4AC71F60D}" destId="{4C6AF185-977F-41C5-84F6-67C525A48793}" srcOrd="8" destOrd="0" presId="urn:microsoft.com/office/officeart/2005/8/layout/lProcess2"/>
    <dgm:cxn modelId="{F1FF733E-F5BC-4BEF-A266-94D332AE12B4}" type="presParOf" srcId="{4C6AF185-977F-41C5-84F6-67C525A48793}" destId="{24C7A861-026C-4AE6-BDE1-0EED827D0C26}" srcOrd="0" destOrd="0" presId="urn:microsoft.com/office/officeart/2005/8/layout/lProcess2"/>
    <dgm:cxn modelId="{B98626F2-7D89-4D3F-B09E-624895B2DA91}" type="presParOf" srcId="{4C6AF185-977F-41C5-84F6-67C525A48793}" destId="{EB6A6501-B7C6-4448-A8AF-FFED0C6D0A7F}" srcOrd="1" destOrd="0" presId="urn:microsoft.com/office/officeart/2005/8/layout/lProcess2"/>
    <dgm:cxn modelId="{920331E5-6439-49EC-B9C8-52504987F888}" type="presParOf" srcId="{4C6AF185-977F-41C5-84F6-67C525A48793}" destId="{17F0A4CE-7220-4375-A809-8A92D9E3428D}" srcOrd="2" destOrd="0" presId="urn:microsoft.com/office/officeart/2005/8/layout/lProcess2"/>
    <dgm:cxn modelId="{4D4F9B3C-E030-45B9-B595-296789EA9EA9}" type="presParOf" srcId="{17F0A4CE-7220-4375-A809-8A92D9E3428D}" destId="{38A32700-92DB-4BA7-B177-75DA494EC9BF}" srcOrd="0" destOrd="0" presId="urn:microsoft.com/office/officeart/2005/8/layout/lProcess2"/>
    <dgm:cxn modelId="{6D56DBEF-962B-4259-B887-8CC9266FEEFD}" type="presParOf" srcId="{38A32700-92DB-4BA7-B177-75DA494EC9BF}" destId="{F0AAC421-CAD8-434C-BD83-F30D2BB6769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5AE44-3012-4F3F-A67E-7094F4D7B5B2}">
      <dsp:nvSpPr>
        <dsp:cNvPr id="0" name=""/>
        <dsp:cNvSpPr/>
      </dsp:nvSpPr>
      <dsp:spPr>
        <a:xfrm>
          <a:off x="4912310" y="1608646"/>
          <a:ext cx="3857357" cy="61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003"/>
              </a:lnTo>
              <a:lnTo>
                <a:pt x="3857357" y="417003"/>
              </a:lnTo>
              <a:lnTo>
                <a:pt x="3857357" y="61191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B6B15-BA0C-4D31-8759-6D77E9AB6BCF}">
      <dsp:nvSpPr>
        <dsp:cNvPr id="0" name=""/>
        <dsp:cNvSpPr/>
      </dsp:nvSpPr>
      <dsp:spPr>
        <a:xfrm>
          <a:off x="4912310" y="1608646"/>
          <a:ext cx="1285785" cy="611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003"/>
              </a:lnTo>
              <a:lnTo>
                <a:pt x="1285785" y="417003"/>
              </a:lnTo>
              <a:lnTo>
                <a:pt x="1285785" y="61191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3A6BE-46AD-49FC-944C-3E14703792EA}">
      <dsp:nvSpPr>
        <dsp:cNvPr id="0" name=""/>
        <dsp:cNvSpPr/>
      </dsp:nvSpPr>
      <dsp:spPr>
        <a:xfrm>
          <a:off x="3626524" y="1608646"/>
          <a:ext cx="1285785" cy="611917"/>
        </a:xfrm>
        <a:custGeom>
          <a:avLst/>
          <a:gdLst/>
          <a:ahLst/>
          <a:cxnLst/>
          <a:rect l="0" t="0" r="0" b="0"/>
          <a:pathLst>
            <a:path>
              <a:moveTo>
                <a:pt x="1285785" y="0"/>
              </a:moveTo>
              <a:lnTo>
                <a:pt x="1285785" y="417003"/>
              </a:lnTo>
              <a:lnTo>
                <a:pt x="0" y="417003"/>
              </a:lnTo>
              <a:lnTo>
                <a:pt x="0" y="61191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31DB8-A8A6-4F9A-8518-05AD12614E1A}">
      <dsp:nvSpPr>
        <dsp:cNvPr id="0" name=""/>
        <dsp:cNvSpPr/>
      </dsp:nvSpPr>
      <dsp:spPr>
        <a:xfrm>
          <a:off x="1054953" y="1608646"/>
          <a:ext cx="3857357" cy="611917"/>
        </a:xfrm>
        <a:custGeom>
          <a:avLst/>
          <a:gdLst/>
          <a:ahLst/>
          <a:cxnLst/>
          <a:rect l="0" t="0" r="0" b="0"/>
          <a:pathLst>
            <a:path>
              <a:moveTo>
                <a:pt x="3857357" y="0"/>
              </a:moveTo>
              <a:lnTo>
                <a:pt x="3857357" y="417003"/>
              </a:lnTo>
              <a:lnTo>
                <a:pt x="0" y="417003"/>
              </a:lnTo>
              <a:lnTo>
                <a:pt x="0" y="61191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7163B-F54B-4833-8CD0-2EFE992B0342}">
      <dsp:nvSpPr>
        <dsp:cNvPr id="0" name=""/>
        <dsp:cNvSpPr/>
      </dsp:nvSpPr>
      <dsp:spPr>
        <a:xfrm>
          <a:off x="3860303" y="272598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89F99-D65F-4547-B9C3-54FE468308B2}">
      <dsp:nvSpPr>
        <dsp:cNvPr id="0" name=""/>
        <dsp:cNvSpPr/>
      </dsp:nvSpPr>
      <dsp:spPr>
        <a:xfrm>
          <a:off x="4094083" y="494688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КПД</a:t>
          </a:r>
          <a:endParaRPr lang="ru-RU" sz="2400" kern="1200" dirty="0"/>
        </a:p>
      </dsp:txBody>
      <dsp:txXfrm>
        <a:off x="4133215" y="533820"/>
        <a:ext cx="2025748" cy="1257784"/>
      </dsp:txXfrm>
    </dsp:sp>
    <dsp:sp modelId="{B41EFC05-E0A7-46E4-9642-6B7825DBA248}">
      <dsp:nvSpPr>
        <dsp:cNvPr id="0" name=""/>
        <dsp:cNvSpPr/>
      </dsp:nvSpPr>
      <dsp:spPr>
        <a:xfrm>
          <a:off x="2946" y="222056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C6E00-2BA0-4CD1-B0BF-E2D45278D96B}">
      <dsp:nvSpPr>
        <dsp:cNvPr id="0" name=""/>
        <dsp:cNvSpPr/>
      </dsp:nvSpPr>
      <dsp:spPr>
        <a:xfrm>
          <a:off x="236726" y="244265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Потребности учащихся</a:t>
          </a:r>
          <a:endParaRPr lang="ru-RU" sz="2400" kern="1200" dirty="0"/>
        </a:p>
      </dsp:txBody>
      <dsp:txXfrm>
        <a:off x="275858" y="2481785"/>
        <a:ext cx="2025748" cy="1257784"/>
      </dsp:txXfrm>
    </dsp:sp>
    <dsp:sp modelId="{C026B174-D06B-419C-88D1-3CC034F6F115}">
      <dsp:nvSpPr>
        <dsp:cNvPr id="0" name=""/>
        <dsp:cNvSpPr/>
      </dsp:nvSpPr>
      <dsp:spPr>
        <a:xfrm>
          <a:off x="2574518" y="222056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7EBC2-6DAF-41BD-AC43-8921D8FA683D}">
      <dsp:nvSpPr>
        <dsp:cNvPr id="0" name=""/>
        <dsp:cNvSpPr/>
      </dsp:nvSpPr>
      <dsp:spPr>
        <a:xfrm>
          <a:off x="2808297" y="244265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Ожидания родителей</a:t>
          </a:r>
          <a:endParaRPr lang="ru-RU" sz="2400" kern="1200" dirty="0"/>
        </a:p>
      </dsp:txBody>
      <dsp:txXfrm>
        <a:off x="2847429" y="2481785"/>
        <a:ext cx="2025748" cy="1257784"/>
      </dsp:txXfrm>
    </dsp:sp>
    <dsp:sp modelId="{40A075B9-C63D-439F-AF3B-922E45E9E153}">
      <dsp:nvSpPr>
        <dsp:cNvPr id="0" name=""/>
        <dsp:cNvSpPr/>
      </dsp:nvSpPr>
      <dsp:spPr>
        <a:xfrm>
          <a:off x="5146089" y="222056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3D2CF-010A-4171-B2D2-78ECFBC255D1}">
      <dsp:nvSpPr>
        <dsp:cNvPr id="0" name=""/>
        <dsp:cNvSpPr/>
      </dsp:nvSpPr>
      <dsp:spPr>
        <a:xfrm>
          <a:off x="5379868" y="244265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Запросы общества</a:t>
          </a:r>
          <a:endParaRPr lang="ru-RU" sz="2400" kern="1200" dirty="0"/>
        </a:p>
      </dsp:txBody>
      <dsp:txXfrm>
        <a:off x="5419000" y="2481785"/>
        <a:ext cx="2025748" cy="1257784"/>
      </dsp:txXfrm>
    </dsp:sp>
    <dsp:sp modelId="{3AB8657C-10B7-44AF-9AD9-0E54F00A57F9}">
      <dsp:nvSpPr>
        <dsp:cNvPr id="0" name=""/>
        <dsp:cNvSpPr/>
      </dsp:nvSpPr>
      <dsp:spPr>
        <a:xfrm>
          <a:off x="7717661" y="2220563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8E872-E960-4412-8300-5E34CD47BC82}">
      <dsp:nvSpPr>
        <dsp:cNvPr id="0" name=""/>
        <dsp:cNvSpPr/>
      </dsp:nvSpPr>
      <dsp:spPr>
        <a:xfrm>
          <a:off x="7951440" y="244265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Требования государства</a:t>
          </a:r>
          <a:endParaRPr lang="ru-RU" sz="2400" kern="1200" dirty="0"/>
        </a:p>
      </dsp:txBody>
      <dsp:txXfrm>
        <a:off x="7990572" y="2481785"/>
        <a:ext cx="2025748" cy="1257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ED356-5EFE-49BD-ADE3-3065B556B389}">
      <dsp:nvSpPr>
        <dsp:cNvPr id="0" name=""/>
        <dsp:cNvSpPr/>
      </dsp:nvSpPr>
      <dsp:spPr>
        <a:xfrm>
          <a:off x="6273" y="0"/>
          <a:ext cx="2201437" cy="47976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</a:t>
          </a:r>
          <a:endParaRPr lang="ru-RU" sz="6500" kern="1200" dirty="0"/>
        </a:p>
      </dsp:txBody>
      <dsp:txXfrm>
        <a:off x="6273" y="0"/>
        <a:ext cx="2201437" cy="1439289"/>
      </dsp:txXfrm>
    </dsp:sp>
    <dsp:sp modelId="{62C07574-2531-48CF-BBA5-4B4E20AB15DA}">
      <dsp:nvSpPr>
        <dsp:cNvPr id="0" name=""/>
        <dsp:cNvSpPr/>
      </dsp:nvSpPr>
      <dsp:spPr>
        <a:xfrm>
          <a:off x="226417" y="1439289"/>
          <a:ext cx="1761149" cy="3118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Районная </a:t>
          </a:r>
          <a:endParaRPr lang="ru-RU" sz="2200" kern="1200" dirty="0"/>
        </a:p>
      </dsp:txBody>
      <dsp:txXfrm>
        <a:off x="277999" y="1490871"/>
        <a:ext cx="1657985" cy="3015296"/>
      </dsp:txXfrm>
    </dsp:sp>
    <dsp:sp modelId="{62A9EDC3-6E1C-407C-90F5-A4E32F9300A0}">
      <dsp:nvSpPr>
        <dsp:cNvPr id="0" name=""/>
        <dsp:cNvSpPr/>
      </dsp:nvSpPr>
      <dsp:spPr>
        <a:xfrm>
          <a:off x="2372818" y="0"/>
          <a:ext cx="2201437" cy="47976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А</a:t>
          </a:r>
          <a:endParaRPr lang="ru-RU" sz="6500" kern="1200" dirty="0"/>
        </a:p>
      </dsp:txBody>
      <dsp:txXfrm>
        <a:off x="2372818" y="0"/>
        <a:ext cx="2201437" cy="1439289"/>
      </dsp:txXfrm>
    </dsp:sp>
    <dsp:sp modelId="{C6DADEB3-9D61-43C5-92CD-30C929E0A748}">
      <dsp:nvSpPr>
        <dsp:cNvPr id="0" name=""/>
        <dsp:cNvSpPr/>
      </dsp:nvSpPr>
      <dsp:spPr>
        <a:xfrm>
          <a:off x="2592962" y="1439289"/>
          <a:ext cx="1761149" cy="3118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Ассоциация </a:t>
          </a:r>
          <a:endParaRPr lang="ru-RU" sz="2200" kern="1200" dirty="0"/>
        </a:p>
      </dsp:txBody>
      <dsp:txXfrm>
        <a:off x="2644544" y="1490871"/>
        <a:ext cx="1657985" cy="3015296"/>
      </dsp:txXfrm>
    </dsp:sp>
    <dsp:sp modelId="{42A21B1F-8625-4F25-90DA-11C08D7B372F}">
      <dsp:nvSpPr>
        <dsp:cNvPr id="0" name=""/>
        <dsp:cNvSpPr/>
      </dsp:nvSpPr>
      <dsp:spPr>
        <a:xfrm>
          <a:off x="4739363" y="0"/>
          <a:ext cx="2201437" cy="47976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М</a:t>
          </a:r>
          <a:endParaRPr lang="ru-RU" sz="6500" kern="1200" dirty="0"/>
        </a:p>
      </dsp:txBody>
      <dsp:txXfrm>
        <a:off x="4739363" y="0"/>
        <a:ext cx="2201437" cy="1439289"/>
      </dsp:txXfrm>
    </dsp:sp>
    <dsp:sp modelId="{EE26DC46-E842-487F-B1FE-A7AA60039C40}">
      <dsp:nvSpPr>
        <dsp:cNvPr id="0" name=""/>
        <dsp:cNvSpPr/>
      </dsp:nvSpPr>
      <dsp:spPr>
        <a:xfrm>
          <a:off x="4959507" y="1439289"/>
          <a:ext cx="1761149" cy="3118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Молодых </a:t>
          </a:r>
          <a:endParaRPr lang="ru-RU" sz="2200" kern="1200" dirty="0"/>
        </a:p>
      </dsp:txBody>
      <dsp:txXfrm>
        <a:off x="5011089" y="1490871"/>
        <a:ext cx="1657985" cy="3015296"/>
      </dsp:txXfrm>
    </dsp:sp>
    <dsp:sp modelId="{814E0556-076D-49E2-A9BD-F9E4B54750D5}">
      <dsp:nvSpPr>
        <dsp:cNvPr id="0" name=""/>
        <dsp:cNvSpPr/>
      </dsp:nvSpPr>
      <dsp:spPr>
        <a:xfrm>
          <a:off x="7105908" y="0"/>
          <a:ext cx="2201437" cy="47976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</a:t>
          </a:r>
          <a:endParaRPr lang="ru-RU" sz="6500" kern="1200" dirty="0"/>
        </a:p>
      </dsp:txBody>
      <dsp:txXfrm>
        <a:off x="7105908" y="0"/>
        <a:ext cx="2201437" cy="1439289"/>
      </dsp:txXfrm>
    </dsp:sp>
    <dsp:sp modelId="{62521702-3FDD-4465-90CD-61E96FA12379}">
      <dsp:nvSpPr>
        <dsp:cNvPr id="0" name=""/>
        <dsp:cNvSpPr/>
      </dsp:nvSpPr>
      <dsp:spPr>
        <a:xfrm>
          <a:off x="7326052" y="1439289"/>
          <a:ext cx="1761149" cy="31184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Педагогов</a:t>
          </a:r>
          <a:endParaRPr lang="ru-RU" sz="2200" kern="1200" dirty="0"/>
        </a:p>
      </dsp:txBody>
      <dsp:txXfrm>
        <a:off x="7377634" y="1490871"/>
        <a:ext cx="1657985" cy="3015296"/>
      </dsp:txXfrm>
    </dsp:sp>
    <dsp:sp modelId="{24C7A861-026C-4AE6-BDE1-0EED827D0C26}">
      <dsp:nvSpPr>
        <dsp:cNvPr id="0" name=""/>
        <dsp:cNvSpPr/>
      </dsp:nvSpPr>
      <dsp:spPr>
        <a:xfrm>
          <a:off x="9472454" y="0"/>
          <a:ext cx="2201437" cy="479763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А</a:t>
          </a:r>
          <a:endParaRPr lang="ru-RU" sz="6500" kern="1200" dirty="0"/>
        </a:p>
      </dsp:txBody>
      <dsp:txXfrm>
        <a:off x="9472454" y="0"/>
        <a:ext cx="2201437" cy="1439289"/>
      </dsp:txXfrm>
    </dsp:sp>
    <dsp:sp modelId="{F0AAC421-CAD8-434C-BD83-F30D2BB6769F}">
      <dsp:nvSpPr>
        <dsp:cNvPr id="0" name=""/>
        <dsp:cNvSpPr/>
      </dsp:nvSpPr>
      <dsp:spPr>
        <a:xfrm>
          <a:off x="9692597" y="1439289"/>
          <a:ext cx="1761149" cy="31184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Андрагогов</a:t>
          </a: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9744179" y="1490871"/>
        <a:ext cx="1657985" cy="301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41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61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54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91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2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8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8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6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5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4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F3DFB58-2A92-4DEB-B791-850D411FC190}" type="datetimeFigureOut">
              <a:rPr lang="ru-RU" smtClean="0"/>
              <a:t>13.10.2016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08FD2B6C-E133-48C4-B455-799F92C5B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3149" y="1353312"/>
            <a:ext cx="10555382" cy="3035808"/>
          </a:xfrm>
        </p:spPr>
        <p:txBody>
          <a:bodyPr/>
          <a:lstStyle/>
          <a:p>
            <a:pPr algn="ctr"/>
            <a:r>
              <a:rPr lang="ru-RU" sz="3600" b="1" dirty="0" smtClean="0"/>
              <a:t>Развитие мотивации педагогических кадров к совершенствованию качества профессиональной деятельности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7259" y="5291644"/>
            <a:ext cx="7891272" cy="10698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13.10.2016</a:t>
            </a:r>
          </a:p>
          <a:p>
            <a:r>
              <a:rPr lang="ru-RU" dirty="0" smtClean="0"/>
              <a:t>Сенкевич Т.А., директор ГБУ ИМЦ Красносельского района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7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324" t="22148" r="4741" b="26228"/>
          <a:stretch/>
        </p:blipFill>
        <p:spPr>
          <a:xfrm>
            <a:off x="197922" y="484632"/>
            <a:ext cx="11994078" cy="70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715" t="15330" r="4740" b="34568"/>
          <a:stretch/>
        </p:blipFill>
        <p:spPr>
          <a:xfrm>
            <a:off x="334782" y="213754"/>
            <a:ext cx="11528532" cy="66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19" t="66832" r="3474" b="14482"/>
          <a:stretch/>
        </p:blipFill>
        <p:spPr>
          <a:xfrm>
            <a:off x="308758" y="66145"/>
            <a:ext cx="11700970" cy="2463299"/>
          </a:xfrm>
          <a:prstGeom prst="rect">
            <a:avLst/>
          </a:prstGeom>
        </p:spPr>
      </p:pic>
      <p:pic>
        <p:nvPicPr>
          <p:cNvPr id="1026" name="Picture 2" descr="http://blog.driftingthru.com/wp-content/uploads/2015/07/Multi-Story-Skatepa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20" y="2529444"/>
            <a:ext cx="8443356" cy="43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Качество профессиональной деятельности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41765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84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623" t="36161" r="26169" b="31453"/>
          <a:stretch/>
        </p:blipFill>
        <p:spPr>
          <a:xfrm>
            <a:off x="0" y="-84040"/>
            <a:ext cx="8207108" cy="4072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039" t="22636" r="26850" b="44125"/>
          <a:stretch/>
        </p:blipFill>
        <p:spPr>
          <a:xfrm>
            <a:off x="4621678" y="2814452"/>
            <a:ext cx="8191798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383" t="35420" r="20617" b="31585"/>
          <a:stretch/>
        </p:blipFill>
        <p:spPr>
          <a:xfrm>
            <a:off x="-251939" y="629392"/>
            <a:ext cx="12443939" cy="54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285" t="25314" r="21006" b="40717"/>
          <a:stretch/>
        </p:blipFill>
        <p:spPr>
          <a:xfrm>
            <a:off x="0" y="546264"/>
            <a:ext cx="12419631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480" t="35298" r="20812" b="30976"/>
          <a:stretch/>
        </p:blipFill>
        <p:spPr>
          <a:xfrm>
            <a:off x="-234444" y="448294"/>
            <a:ext cx="12666983" cy="57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480" t="30793" r="20617" b="30854"/>
          <a:stretch/>
        </p:blipFill>
        <p:spPr>
          <a:xfrm>
            <a:off x="141513" y="0"/>
            <a:ext cx="1205048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8" y="235250"/>
            <a:ext cx="11720945" cy="1609344"/>
          </a:xfrm>
        </p:spPr>
        <p:txBody>
          <a:bodyPr>
            <a:noAutofit/>
          </a:bodyPr>
          <a:lstStyle/>
          <a:p>
            <a:r>
              <a:rPr lang="ru-RU" sz="2800" b="0" dirty="0"/>
              <a:t>Каковы Ваши ожидания от совместной работы с сотрудниками Информационно-методического центра по совершенствованию качества профессиональной деятельности?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983179"/>
            <a:ext cx="10866991" cy="463137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Очень не хватает специально организованного сайта от ИМЦ, на котором можно было бы найти разработки уроков, методические приемы и технологии, рекомендованные методистами</a:t>
            </a:r>
          </a:p>
          <a:p>
            <a:r>
              <a:rPr lang="ru-RU" dirty="0" smtClean="0"/>
              <a:t>Создание творческой атмосферы среди педагогов района путём организации курсов по выбору, различных творческих конкурсов, интеллектуальных игр и </a:t>
            </a:r>
            <a:r>
              <a:rPr lang="ru-RU" dirty="0" err="1" smtClean="0"/>
              <a:t>др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Хочется расширения профессионального «кругозора» в плане взаимодействия с внешними партнёрами</a:t>
            </a:r>
          </a:p>
          <a:p>
            <a:r>
              <a:rPr lang="ru-RU" dirty="0" smtClean="0"/>
              <a:t>Создание профессионального сообщества, развитие коммуникации для решения профессиональных затруднений</a:t>
            </a:r>
          </a:p>
          <a:p>
            <a:r>
              <a:rPr lang="ru-RU" dirty="0" smtClean="0"/>
              <a:t>Надеюсь на помощь с ориентировочным курсом саморазвития. Как ученики индивидуальны, так и каждому учителю необходимо найти свою стезю, даже с многолетним опытом и знаниями</a:t>
            </a:r>
          </a:p>
          <a:p>
            <a:r>
              <a:rPr lang="ru-RU" dirty="0" smtClean="0"/>
              <a:t>Создание условий, при которых у педагогов уйдёт страх перед нововведениями, появится уверенность в своих силах, повысится мотивация к самосовершенствованию, саморазвитию, самообразованию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8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836" y="116497"/>
            <a:ext cx="11680164" cy="16093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Электронный сервис: </a:t>
            </a:r>
            <a:r>
              <a:rPr lang="en-US" sz="3600" dirty="0" smtClean="0"/>
              <a:t>moodle.imc.edu.ru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887692"/>
              </p:ext>
            </p:extLst>
          </p:nvPr>
        </p:nvGraphicFramePr>
        <p:xfrm>
          <a:off x="511835" y="1401287"/>
          <a:ext cx="11680165" cy="4797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3131" y="6276108"/>
            <a:ext cx="11388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Helvetica Neue"/>
              </a:rPr>
              <a:t>пространство профессионального общения для всех, кто учит и учится!</a:t>
            </a:r>
            <a:endParaRPr lang="ru-RU" sz="2400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8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99</TotalTime>
  <Words>193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Georgia</vt:lpstr>
      <vt:lpstr>Helvetica Neue</vt:lpstr>
      <vt:lpstr>Trebuchet MS</vt:lpstr>
      <vt:lpstr>Wingdings</vt:lpstr>
      <vt:lpstr>Дерево</vt:lpstr>
      <vt:lpstr>Развитие мотивации педагогических кадров к совершенствованию качества профессиональной деятельности</vt:lpstr>
      <vt:lpstr>Качество профессиональной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Каковы Ваши ожидания от совместной работы с сотрудниками Информационно-методического центра по совершенствованию качества профессиональной деятельности?</vt:lpstr>
      <vt:lpstr>Электронный сервис: moodle.imc.edu.ru</vt:lpstr>
      <vt:lpstr>Презентация PowerPoint</vt:lpstr>
      <vt:lpstr>Презентация PowerPoint</vt:lpstr>
      <vt:lpstr>Презентация PowerPoint</vt:lpstr>
    </vt:vector>
  </TitlesOfParts>
  <Company>ИМЦ Красносельского района СПб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мотивации педагогических кадров к совершенствованию качества профессиональной деятельности</dc:title>
  <dc:creator>Сенкевич Татьяна Анатольевна</dc:creator>
  <cp:lastModifiedBy>Сенкевич Татьяна Анатольевна</cp:lastModifiedBy>
  <cp:revision>8</cp:revision>
  <dcterms:created xsi:type="dcterms:W3CDTF">2016-10-13T05:42:00Z</dcterms:created>
  <dcterms:modified xsi:type="dcterms:W3CDTF">2016-10-13T07:21:13Z</dcterms:modified>
</cp:coreProperties>
</file>