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7" r:id="rId29"/>
    <p:sldId id="286" r:id="rId30"/>
    <p:sldId id="287" r:id="rId31"/>
    <p:sldId id="288" r:id="rId32"/>
    <p:sldId id="290" r:id="rId33"/>
    <p:sldId id="291" r:id="rId34"/>
    <p:sldId id="298" r:id="rId35"/>
    <p:sldId id="289" r:id="rId36"/>
    <p:sldId id="292" r:id="rId37"/>
    <p:sldId id="295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62" d="100"/>
          <a:sy n="62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940298507462695"/>
          <c:y val="3.2258064516129087E-2"/>
          <c:w val="0.62189054726368298"/>
          <c:h val="0.8817204301075277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2013-2014 уч.год</c:v>
                </c:pt>
              </c:strCache>
            </c:strRef>
          </c:tx>
          <c:spPr>
            <a:solidFill>
              <a:srgbClr val="9999FF"/>
            </a:solidFill>
            <a:ln w="9523">
              <a:solidFill>
                <a:srgbClr val="000000"/>
              </a:solidFill>
              <a:prstDash val="solid"/>
            </a:ln>
          </c:spPr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0.00%</c:formatCode>
                <c:ptCount val="1"/>
                <c:pt idx="0">
                  <c:v>0.94599999999999995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2014-2015 уч.год</c:v>
                </c:pt>
              </c:strCache>
            </c:strRef>
          </c:tx>
          <c:spPr>
            <a:solidFill>
              <a:srgbClr val="993366"/>
            </a:solidFill>
            <a:ln w="9523">
              <a:solidFill>
                <a:srgbClr val="000000"/>
              </a:solidFill>
              <a:prstDash val="solid"/>
            </a:ln>
          </c:spPr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0.00%</c:formatCode>
                <c:ptCount val="1"/>
                <c:pt idx="0">
                  <c:v>0.99099999999999999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2015-2016 уч.год</c:v>
                </c:pt>
              </c:strCache>
            </c:strRef>
          </c:tx>
          <c:spPr>
            <a:solidFill>
              <a:srgbClr val="FFFFCC"/>
            </a:solidFill>
            <a:ln w="9523">
              <a:solidFill>
                <a:srgbClr val="000000"/>
              </a:solidFill>
              <a:prstDash val="solid"/>
            </a:ln>
          </c:spPr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gapDepth val="0"/>
        <c:shape val="box"/>
        <c:axId val="63314944"/>
        <c:axId val="63329024"/>
        <c:axId val="0"/>
      </c:bar3DChart>
      <c:catAx>
        <c:axId val="63314944"/>
        <c:scaling>
          <c:orientation val="minMax"/>
        </c:scaling>
        <c:axPos val="b"/>
        <c:numFmt formatCode="General" sourceLinked="1"/>
        <c:tickLblPos val="low"/>
        <c:spPr>
          <a:ln w="23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329024"/>
        <c:crosses val="autoZero"/>
        <c:auto val="1"/>
        <c:lblAlgn val="ctr"/>
        <c:lblOffset val="100"/>
        <c:tickLblSkip val="1"/>
        <c:tickMarkSkip val="1"/>
      </c:catAx>
      <c:valAx>
        <c:axId val="63329024"/>
        <c:scaling>
          <c:orientation val="minMax"/>
        </c:scaling>
        <c:axPos val="l"/>
        <c:majorGridlines>
          <c:spPr>
            <a:ln w="2381">
              <a:solidFill>
                <a:srgbClr val="000000"/>
              </a:solidFill>
              <a:prstDash val="solid"/>
            </a:ln>
          </c:spPr>
        </c:majorGridlines>
        <c:numFmt formatCode="0.00%" sourceLinked="1"/>
        <c:tickLblPos val="nextTo"/>
        <c:spPr>
          <a:ln w="23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314944"/>
        <c:crosses val="autoZero"/>
        <c:crossBetween val="between"/>
      </c:valAx>
      <c:spPr>
        <a:noFill/>
        <a:ln w="19046">
          <a:noFill/>
        </a:ln>
      </c:spPr>
    </c:plotArea>
    <c:legend>
      <c:legendPos val="r"/>
      <c:layout>
        <c:manualLayout>
          <c:xMode val="edge"/>
          <c:yMode val="edge"/>
          <c:x val="0.75953565505804388"/>
          <c:y val="0.36917562724014386"/>
          <c:w val="0.23383084577114441"/>
          <c:h val="0.26164874551971334"/>
        </c:manualLayout>
      </c:layout>
      <c:spPr>
        <a:noFill/>
        <a:ln w="2381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8014705882352935E-2"/>
          <c:y val="7.6923076923076983E-2"/>
          <c:w val="0.59742647058823539"/>
          <c:h val="0.6842105263157897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общеинтеллектуальное направление</c:v>
                </c:pt>
              </c:strCache>
            </c:strRef>
          </c:tx>
          <c:spPr>
            <a:solidFill>
              <a:srgbClr val="9999FF"/>
            </a:solidFill>
            <a:ln w="951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2013-2014 уч.год</c:v>
                </c:pt>
                <c:pt idx="1">
                  <c:v>2014-2015 уч.год</c:v>
                </c:pt>
                <c:pt idx="2">
                  <c:v>2015-2016 уч.год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323</c:v>
                </c:pt>
                <c:pt idx="1">
                  <c:v>346</c:v>
                </c:pt>
                <c:pt idx="2">
                  <c:v>431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духовно-нравственное напрвление</c:v>
                </c:pt>
              </c:strCache>
            </c:strRef>
          </c:tx>
          <c:spPr>
            <a:solidFill>
              <a:srgbClr val="993366"/>
            </a:solidFill>
            <a:ln w="951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2013-2014 уч.год</c:v>
                </c:pt>
                <c:pt idx="1">
                  <c:v>2014-2015 уч.год</c:v>
                </c:pt>
                <c:pt idx="2">
                  <c:v>2015-2016 уч.год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234</c:v>
                </c:pt>
                <c:pt idx="1">
                  <c:v>230</c:v>
                </c:pt>
                <c:pt idx="2">
                  <c:v>253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общекультурное направление</c:v>
                </c:pt>
              </c:strCache>
            </c:strRef>
          </c:tx>
          <c:spPr>
            <a:solidFill>
              <a:srgbClr val="FFFFCC"/>
            </a:solidFill>
            <a:ln w="951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2013-2014 уч.год</c:v>
                </c:pt>
                <c:pt idx="1">
                  <c:v>2014-2015 уч.год</c:v>
                </c:pt>
                <c:pt idx="2">
                  <c:v>2015-2016 уч.год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104</c:v>
                </c:pt>
                <c:pt idx="1">
                  <c:v>354</c:v>
                </c:pt>
                <c:pt idx="2">
                  <c:v>378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спортивно-оздоровительное направление</c:v>
                </c:pt>
              </c:strCache>
            </c:strRef>
          </c:tx>
          <c:spPr>
            <a:solidFill>
              <a:srgbClr val="CCFFFF"/>
            </a:solidFill>
            <a:ln w="951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2013-2014 уч.год</c:v>
                </c:pt>
                <c:pt idx="1">
                  <c:v>2014-2015 уч.год</c:v>
                </c:pt>
                <c:pt idx="2">
                  <c:v>2015-2016 уч.год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310</c:v>
                </c:pt>
                <c:pt idx="1">
                  <c:v>275</c:v>
                </c:pt>
                <c:pt idx="2">
                  <c:v>315</c:v>
                </c:pt>
              </c:numCache>
            </c:numRef>
          </c:val>
        </c:ser>
        <c:gapDepth val="0"/>
        <c:shape val="cylinder"/>
        <c:axId val="113585152"/>
        <c:axId val="112919296"/>
        <c:axId val="0"/>
      </c:bar3DChart>
      <c:catAx>
        <c:axId val="113585152"/>
        <c:scaling>
          <c:orientation val="minMax"/>
        </c:scaling>
        <c:axPos val="b"/>
        <c:numFmt formatCode="General" sourceLinked="1"/>
        <c:tickLblPos val="low"/>
        <c:spPr>
          <a:ln w="23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2919296"/>
        <c:crosses val="autoZero"/>
        <c:auto val="1"/>
        <c:lblAlgn val="ctr"/>
        <c:lblOffset val="100"/>
        <c:tickLblSkip val="1"/>
        <c:tickMarkSkip val="1"/>
      </c:catAx>
      <c:valAx>
        <c:axId val="112919296"/>
        <c:scaling>
          <c:orientation val="minMax"/>
        </c:scaling>
        <c:axPos val="l"/>
        <c:majorGridlines>
          <c:spPr>
            <a:ln w="237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3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3585152"/>
        <c:crosses val="autoZero"/>
        <c:crossBetween val="between"/>
      </c:valAx>
      <c:spPr>
        <a:noFill/>
        <a:ln w="19030">
          <a:noFill/>
        </a:ln>
      </c:spPr>
    </c:plotArea>
    <c:legend>
      <c:legendPos val="r"/>
      <c:layout>
        <c:manualLayout>
          <c:xMode val="edge"/>
          <c:yMode val="edge"/>
          <c:x val="0.71296933019744368"/>
          <c:y val="8.5035896094844785E-2"/>
          <c:w val="0.27114417464044288"/>
          <c:h val="0.68265028364046731"/>
        </c:manualLayout>
      </c:layout>
      <c:spPr>
        <a:noFill/>
        <a:ln w="2379">
          <a:solidFill>
            <a:srgbClr val="000000"/>
          </a:solidFill>
          <a:prstDash val="solid"/>
        </a:ln>
      </c:spPr>
      <c:txPr>
        <a:bodyPr/>
        <a:lstStyle/>
        <a:p>
          <a:pPr>
            <a:defRPr sz="738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0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9A881-9DAA-44C9-AB1A-79CE63E40A6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C5A134-DF55-465A-B2A3-B2330D518EE4}">
      <dgm:prSet phldrT="[Текст]"/>
      <dgm:spPr/>
      <dgm:t>
        <a:bodyPr/>
        <a:lstStyle/>
        <a:p>
          <a:r>
            <a:rPr lang="ru-RU" dirty="0" smtClean="0"/>
            <a:t>Основание</a:t>
          </a:r>
          <a:endParaRPr lang="ru-RU" dirty="0"/>
        </a:p>
      </dgm:t>
    </dgm:pt>
    <dgm:pt modelId="{6126B885-3AA0-4C87-858D-CD7BF266DF8B}" type="parTrans" cxnId="{44364A26-AFF3-4379-9319-93A19AAD1941}">
      <dgm:prSet/>
      <dgm:spPr/>
      <dgm:t>
        <a:bodyPr/>
        <a:lstStyle/>
        <a:p>
          <a:endParaRPr lang="ru-RU"/>
        </a:p>
      </dgm:t>
    </dgm:pt>
    <dgm:pt modelId="{0C6017D1-3A0E-488F-88D7-804A4AB84E3E}" type="sibTrans" cxnId="{44364A26-AFF3-4379-9319-93A19AAD1941}">
      <dgm:prSet/>
      <dgm:spPr/>
      <dgm:t>
        <a:bodyPr/>
        <a:lstStyle/>
        <a:p>
          <a:endParaRPr lang="ru-RU"/>
        </a:p>
      </dgm:t>
    </dgm:pt>
    <dgm:pt modelId="{8687574C-2C6A-43E7-B3FC-3822F2CA9DCC}">
      <dgm:prSet phldrT="[Текст]"/>
      <dgm:spPr/>
      <dgm:t>
        <a:bodyPr/>
        <a:lstStyle/>
        <a:p>
          <a:r>
            <a:rPr lang="ru-RU" dirty="0" smtClean="0"/>
            <a:t>Устав гимназии</a:t>
          </a:r>
          <a:endParaRPr lang="ru-RU" dirty="0"/>
        </a:p>
      </dgm:t>
    </dgm:pt>
    <dgm:pt modelId="{303FE2C9-CDE9-4B44-8349-5690E8E3AA5B}" type="parTrans" cxnId="{7C3DCDF1-0779-47AE-9F9E-844B3E4E4747}">
      <dgm:prSet/>
      <dgm:spPr/>
      <dgm:t>
        <a:bodyPr/>
        <a:lstStyle/>
        <a:p>
          <a:endParaRPr lang="ru-RU"/>
        </a:p>
      </dgm:t>
    </dgm:pt>
    <dgm:pt modelId="{2C6C330A-81B8-43D9-B3A8-8FBC89D69D32}" type="sibTrans" cxnId="{7C3DCDF1-0779-47AE-9F9E-844B3E4E4747}">
      <dgm:prSet/>
      <dgm:spPr/>
      <dgm:t>
        <a:bodyPr/>
        <a:lstStyle/>
        <a:p>
          <a:endParaRPr lang="ru-RU"/>
        </a:p>
      </dgm:t>
    </dgm:pt>
    <dgm:pt modelId="{5D74D3CF-5647-4FB8-871C-0555E1D4DA61}">
      <dgm:prSet phldrT="[Текст]"/>
      <dgm:spPr/>
      <dgm:t>
        <a:bodyPr/>
        <a:lstStyle/>
        <a:p>
          <a:r>
            <a:rPr lang="ru-RU" dirty="0" smtClean="0"/>
            <a:t>Положение </a:t>
          </a:r>
        </a:p>
        <a:p>
          <a:r>
            <a:rPr lang="ru-RU" dirty="0" smtClean="0"/>
            <a:t>о предметной кафедре</a:t>
          </a:r>
          <a:endParaRPr lang="ru-RU" dirty="0"/>
        </a:p>
      </dgm:t>
    </dgm:pt>
    <dgm:pt modelId="{4B6B44EE-9E98-4E07-BD8F-1425BA801019}" type="parTrans" cxnId="{88E770F0-F7B0-494B-B265-21ECF9B8CE40}">
      <dgm:prSet/>
      <dgm:spPr/>
      <dgm:t>
        <a:bodyPr/>
        <a:lstStyle/>
        <a:p>
          <a:endParaRPr lang="ru-RU"/>
        </a:p>
      </dgm:t>
    </dgm:pt>
    <dgm:pt modelId="{68E16F23-7DC6-43AC-91F9-E4E59949703F}" type="sibTrans" cxnId="{88E770F0-F7B0-494B-B265-21ECF9B8CE40}">
      <dgm:prSet/>
      <dgm:spPr/>
      <dgm:t>
        <a:bodyPr/>
        <a:lstStyle/>
        <a:p>
          <a:endParaRPr lang="ru-RU"/>
        </a:p>
      </dgm:t>
    </dgm:pt>
    <dgm:pt modelId="{CA618044-91F4-49EB-98A2-FE973E6BC487}">
      <dgm:prSet phldrT="[Текст]"/>
      <dgm:spPr/>
      <dgm:t>
        <a:bodyPr/>
        <a:lstStyle/>
        <a:p>
          <a:r>
            <a:rPr lang="ru-RU" dirty="0" smtClean="0"/>
            <a:t>Согласование и решение коллегиальных органов</a:t>
          </a:r>
          <a:endParaRPr lang="ru-RU" dirty="0"/>
        </a:p>
      </dgm:t>
    </dgm:pt>
    <dgm:pt modelId="{17375E18-C922-40E8-93D5-AC9FDD7AE3CC}" type="parTrans" cxnId="{8985B021-22C4-41D0-AD96-792C61205045}">
      <dgm:prSet/>
      <dgm:spPr/>
      <dgm:t>
        <a:bodyPr/>
        <a:lstStyle/>
        <a:p>
          <a:endParaRPr lang="ru-RU"/>
        </a:p>
      </dgm:t>
    </dgm:pt>
    <dgm:pt modelId="{E54AEC94-FB77-48B4-8696-E5CA47BC09F2}" type="sibTrans" cxnId="{8985B021-22C4-41D0-AD96-792C61205045}">
      <dgm:prSet/>
      <dgm:spPr/>
      <dgm:t>
        <a:bodyPr/>
        <a:lstStyle/>
        <a:p>
          <a:endParaRPr lang="ru-RU"/>
        </a:p>
      </dgm:t>
    </dgm:pt>
    <dgm:pt modelId="{965D4714-639A-4D3F-9CAD-89C5FB148B07}">
      <dgm:prSet phldrT="[Текст]"/>
      <dgm:spPr/>
      <dgm:t>
        <a:bodyPr/>
        <a:lstStyle/>
        <a:p>
          <a:r>
            <a:rPr lang="ru-RU" dirty="0" smtClean="0"/>
            <a:t>Методический совет</a:t>
          </a:r>
          <a:endParaRPr lang="ru-RU" dirty="0"/>
        </a:p>
      </dgm:t>
    </dgm:pt>
    <dgm:pt modelId="{C49B9451-0678-45C6-9388-7028A7F768E3}" type="parTrans" cxnId="{B2C54030-7FCB-464C-9344-6F8575DD50D6}">
      <dgm:prSet/>
      <dgm:spPr/>
      <dgm:t>
        <a:bodyPr/>
        <a:lstStyle/>
        <a:p>
          <a:endParaRPr lang="ru-RU"/>
        </a:p>
      </dgm:t>
    </dgm:pt>
    <dgm:pt modelId="{647693DF-0E7E-4B5C-B6E2-3D90EBB5FA12}" type="sibTrans" cxnId="{B2C54030-7FCB-464C-9344-6F8575DD50D6}">
      <dgm:prSet/>
      <dgm:spPr/>
      <dgm:t>
        <a:bodyPr/>
        <a:lstStyle/>
        <a:p>
          <a:endParaRPr lang="ru-RU"/>
        </a:p>
      </dgm:t>
    </dgm:pt>
    <dgm:pt modelId="{E709FA50-FFA5-4AAD-B3C9-31C7A0D02BA6}">
      <dgm:prSet phldrT="[Текст]"/>
      <dgm:spPr/>
      <dgm:t>
        <a:bodyPr/>
        <a:lstStyle/>
        <a:p>
          <a:r>
            <a:rPr lang="ru-RU" dirty="0" smtClean="0"/>
            <a:t>СОУ, педсовет</a:t>
          </a:r>
          <a:endParaRPr lang="ru-RU" dirty="0"/>
        </a:p>
      </dgm:t>
    </dgm:pt>
    <dgm:pt modelId="{8270EE23-75EB-4203-A607-313B889344A3}" type="parTrans" cxnId="{B55DCB11-BB63-4AA4-A6D0-1117BA147E28}">
      <dgm:prSet/>
      <dgm:spPr/>
      <dgm:t>
        <a:bodyPr/>
        <a:lstStyle/>
        <a:p>
          <a:endParaRPr lang="ru-RU"/>
        </a:p>
      </dgm:t>
    </dgm:pt>
    <dgm:pt modelId="{59358B0E-D486-42B2-98F8-35E269BDE6F4}" type="sibTrans" cxnId="{B55DCB11-BB63-4AA4-A6D0-1117BA147E28}">
      <dgm:prSet/>
      <dgm:spPr/>
      <dgm:t>
        <a:bodyPr/>
        <a:lstStyle/>
        <a:p>
          <a:endParaRPr lang="ru-RU"/>
        </a:p>
      </dgm:t>
    </dgm:pt>
    <dgm:pt modelId="{614BD786-F1B6-4522-8154-12E5F35259D3}" type="pres">
      <dgm:prSet presAssocID="{A219A881-9DAA-44C9-AB1A-79CE63E40A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1EA68-2E7A-424A-B3E9-242A8821111F}" type="pres">
      <dgm:prSet presAssocID="{CA618044-91F4-49EB-98A2-FE973E6BC487}" presName="boxAndChildren" presStyleCnt="0"/>
      <dgm:spPr/>
    </dgm:pt>
    <dgm:pt modelId="{47C4EF30-AFD2-40E1-BF6F-2A9075C08AA9}" type="pres">
      <dgm:prSet presAssocID="{CA618044-91F4-49EB-98A2-FE973E6BC487}" presName="parentTextBox" presStyleLbl="node1" presStyleIdx="0" presStyleCnt="2"/>
      <dgm:spPr/>
      <dgm:t>
        <a:bodyPr/>
        <a:lstStyle/>
        <a:p>
          <a:endParaRPr lang="ru-RU"/>
        </a:p>
      </dgm:t>
    </dgm:pt>
    <dgm:pt modelId="{8B5497E5-7F04-4D71-B110-4B476B46B2AF}" type="pres">
      <dgm:prSet presAssocID="{CA618044-91F4-49EB-98A2-FE973E6BC487}" presName="entireBox" presStyleLbl="node1" presStyleIdx="0" presStyleCnt="2"/>
      <dgm:spPr/>
      <dgm:t>
        <a:bodyPr/>
        <a:lstStyle/>
        <a:p>
          <a:endParaRPr lang="ru-RU"/>
        </a:p>
      </dgm:t>
    </dgm:pt>
    <dgm:pt modelId="{84F42AD3-9AC0-4FFC-8A7B-987AE485CD17}" type="pres">
      <dgm:prSet presAssocID="{CA618044-91F4-49EB-98A2-FE973E6BC487}" presName="descendantBox" presStyleCnt="0"/>
      <dgm:spPr/>
    </dgm:pt>
    <dgm:pt modelId="{3D71A52F-56F7-470B-8DEB-25746D7E53CC}" type="pres">
      <dgm:prSet presAssocID="{965D4714-639A-4D3F-9CAD-89C5FB148B07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F1648-99BF-4620-8818-6954E4944D04}" type="pres">
      <dgm:prSet presAssocID="{E709FA50-FFA5-4AAD-B3C9-31C7A0D02BA6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9F7B9-3355-4A4F-BE19-4627AEF15B04}" type="pres">
      <dgm:prSet presAssocID="{0C6017D1-3A0E-488F-88D7-804A4AB84E3E}" presName="sp" presStyleCnt="0"/>
      <dgm:spPr/>
    </dgm:pt>
    <dgm:pt modelId="{B73DEDA3-6EF8-4062-AB8C-E1AFAFC9A0E8}" type="pres">
      <dgm:prSet presAssocID="{52C5A134-DF55-465A-B2A3-B2330D518EE4}" presName="arrowAndChildren" presStyleCnt="0"/>
      <dgm:spPr/>
    </dgm:pt>
    <dgm:pt modelId="{C6D8BCA3-A8AA-4FF9-B5A1-57742A3601C0}" type="pres">
      <dgm:prSet presAssocID="{52C5A134-DF55-465A-B2A3-B2330D518EE4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7957EF10-A9ED-470B-8900-BCCB5E3F0587}" type="pres">
      <dgm:prSet presAssocID="{52C5A134-DF55-465A-B2A3-B2330D518EE4}" presName="arrow" presStyleLbl="node1" presStyleIdx="1" presStyleCnt="2"/>
      <dgm:spPr/>
      <dgm:t>
        <a:bodyPr/>
        <a:lstStyle/>
        <a:p>
          <a:endParaRPr lang="ru-RU"/>
        </a:p>
      </dgm:t>
    </dgm:pt>
    <dgm:pt modelId="{60F7752B-1D20-4E8B-B778-68164C23D624}" type="pres">
      <dgm:prSet presAssocID="{52C5A134-DF55-465A-B2A3-B2330D518EE4}" presName="descendantArrow" presStyleCnt="0"/>
      <dgm:spPr/>
    </dgm:pt>
    <dgm:pt modelId="{74458915-5378-4823-8A64-845321786BB2}" type="pres">
      <dgm:prSet presAssocID="{8687574C-2C6A-43E7-B3FC-3822F2CA9DCC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5DB21-9CBA-4EDF-978D-6577779AB74C}" type="pres">
      <dgm:prSet presAssocID="{5D74D3CF-5647-4FB8-871C-0555E1D4DA61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0103F-166F-4650-B7AB-234B13E5B8F5}" type="presOf" srcId="{5D74D3CF-5647-4FB8-871C-0555E1D4DA61}" destId="{8315DB21-9CBA-4EDF-978D-6577779AB74C}" srcOrd="0" destOrd="0" presId="urn:microsoft.com/office/officeart/2005/8/layout/process4"/>
    <dgm:cxn modelId="{7C3DCDF1-0779-47AE-9F9E-844B3E4E4747}" srcId="{52C5A134-DF55-465A-B2A3-B2330D518EE4}" destId="{8687574C-2C6A-43E7-B3FC-3822F2CA9DCC}" srcOrd="0" destOrd="0" parTransId="{303FE2C9-CDE9-4B44-8349-5690E8E3AA5B}" sibTransId="{2C6C330A-81B8-43D9-B3A8-8FBC89D69D32}"/>
    <dgm:cxn modelId="{CE6561C3-0BCF-453E-AC43-AF6894A433A8}" type="presOf" srcId="{8687574C-2C6A-43E7-B3FC-3822F2CA9DCC}" destId="{74458915-5378-4823-8A64-845321786BB2}" srcOrd="0" destOrd="0" presId="urn:microsoft.com/office/officeart/2005/8/layout/process4"/>
    <dgm:cxn modelId="{44364A26-AFF3-4379-9319-93A19AAD1941}" srcId="{A219A881-9DAA-44C9-AB1A-79CE63E40A66}" destId="{52C5A134-DF55-465A-B2A3-B2330D518EE4}" srcOrd="0" destOrd="0" parTransId="{6126B885-3AA0-4C87-858D-CD7BF266DF8B}" sibTransId="{0C6017D1-3A0E-488F-88D7-804A4AB84E3E}"/>
    <dgm:cxn modelId="{B55DCB11-BB63-4AA4-A6D0-1117BA147E28}" srcId="{CA618044-91F4-49EB-98A2-FE973E6BC487}" destId="{E709FA50-FFA5-4AAD-B3C9-31C7A0D02BA6}" srcOrd="1" destOrd="0" parTransId="{8270EE23-75EB-4203-A607-313B889344A3}" sibTransId="{59358B0E-D486-42B2-98F8-35E269BDE6F4}"/>
    <dgm:cxn modelId="{7C16A7BF-A48C-4CA8-B5D5-15F047965190}" type="presOf" srcId="{CA618044-91F4-49EB-98A2-FE973E6BC487}" destId="{8B5497E5-7F04-4D71-B110-4B476B46B2AF}" srcOrd="1" destOrd="0" presId="urn:microsoft.com/office/officeart/2005/8/layout/process4"/>
    <dgm:cxn modelId="{5C8E2184-D6BC-4376-9EC2-7938BBD6C284}" type="presOf" srcId="{CA618044-91F4-49EB-98A2-FE973E6BC487}" destId="{47C4EF30-AFD2-40E1-BF6F-2A9075C08AA9}" srcOrd="0" destOrd="0" presId="urn:microsoft.com/office/officeart/2005/8/layout/process4"/>
    <dgm:cxn modelId="{1F898A6B-616C-4F8D-BF63-BDDC997D11E6}" type="presOf" srcId="{A219A881-9DAA-44C9-AB1A-79CE63E40A66}" destId="{614BD786-F1B6-4522-8154-12E5F35259D3}" srcOrd="0" destOrd="0" presId="urn:microsoft.com/office/officeart/2005/8/layout/process4"/>
    <dgm:cxn modelId="{8985B021-22C4-41D0-AD96-792C61205045}" srcId="{A219A881-9DAA-44C9-AB1A-79CE63E40A66}" destId="{CA618044-91F4-49EB-98A2-FE973E6BC487}" srcOrd="1" destOrd="0" parTransId="{17375E18-C922-40E8-93D5-AC9FDD7AE3CC}" sibTransId="{E54AEC94-FB77-48B4-8696-E5CA47BC09F2}"/>
    <dgm:cxn modelId="{88E770F0-F7B0-494B-B265-21ECF9B8CE40}" srcId="{52C5A134-DF55-465A-B2A3-B2330D518EE4}" destId="{5D74D3CF-5647-4FB8-871C-0555E1D4DA61}" srcOrd="1" destOrd="0" parTransId="{4B6B44EE-9E98-4E07-BD8F-1425BA801019}" sibTransId="{68E16F23-7DC6-43AC-91F9-E4E59949703F}"/>
    <dgm:cxn modelId="{3CAF7DF3-A9B0-459C-9056-317C630E2BF5}" type="presOf" srcId="{E709FA50-FFA5-4AAD-B3C9-31C7A0D02BA6}" destId="{FC7F1648-99BF-4620-8818-6954E4944D04}" srcOrd="0" destOrd="0" presId="urn:microsoft.com/office/officeart/2005/8/layout/process4"/>
    <dgm:cxn modelId="{B2C54030-7FCB-464C-9344-6F8575DD50D6}" srcId="{CA618044-91F4-49EB-98A2-FE973E6BC487}" destId="{965D4714-639A-4D3F-9CAD-89C5FB148B07}" srcOrd="0" destOrd="0" parTransId="{C49B9451-0678-45C6-9388-7028A7F768E3}" sibTransId="{647693DF-0E7E-4B5C-B6E2-3D90EBB5FA12}"/>
    <dgm:cxn modelId="{813AA000-F3C5-410D-980A-D70DA6D12D11}" type="presOf" srcId="{52C5A134-DF55-465A-B2A3-B2330D518EE4}" destId="{7957EF10-A9ED-470B-8900-BCCB5E3F0587}" srcOrd="1" destOrd="0" presId="urn:microsoft.com/office/officeart/2005/8/layout/process4"/>
    <dgm:cxn modelId="{A20C799D-54EE-4C7A-8F00-0BCB6DBB3354}" type="presOf" srcId="{965D4714-639A-4D3F-9CAD-89C5FB148B07}" destId="{3D71A52F-56F7-470B-8DEB-25746D7E53CC}" srcOrd="0" destOrd="0" presId="urn:microsoft.com/office/officeart/2005/8/layout/process4"/>
    <dgm:cxn modelId="{5C867E15-03FF-4082-A33C-3310526D006E}" type="presOf" srcId="{52C5A134-DF55-465A-B2A3-B2330D518EE4}" destId="{C6D8BCA3-A8AA-4FF9-B5A1-57742A3601C0}" srcOrd="0" destOrd="0" presId="urn:microsoft.com/office/officeart/2005/8/layout/process4"/>
    <dgm:cxn modelId="{48732E79-656A-4769-955A-440283375D06}" type="presParOf" srcId="{614BD786-F1B6-4522-8154-12E5F35259D3}" destId="{CB81EA68-2E7A-424A-B3E9-242A8821111F}" srcOrd="0" destOrd="0" presId="urn:microsoft.com/office/officeart/2005/8/layout/process4"/>
    <dgm:cxn modelId="{B626FCB0-CF41-4D7B-914A-8672072A9451}" type="presParOf" srcId="{CB81EA68-2E7A-424A-B3E9-242A8821111F}" destId="{47C4EF30-AFD2-40E1-BF6F-2A9075C08AA9}" srcOrd="0" destOrd="0" presId="urn:microsoft.com/office/officeart/2005/8/layout/process4"/>
    <dgm:cxn modelId="{287201EA-9CE8-4362-B7AD-534D63C2F36F}" type="presParOf" srcId="{CB81EA68-2E7A-424A-B3E9-242A8821111F}" destId="{8B5497E5-7F04-4D71-B110-4B476B46B2AF}" srcOrd="1" destOrd="0" presId="urn:microsoft.com/office/officeart/2005/8/layout/process4"/>
    <dgm:cxn modelId="{A0E334FC-349B-4D68-A422-896622DB9F28}" type="presParOf" srcId="{CB81EA68-2E7A-424A-B3E9-242A8821111F}" destId="{84F42AD3-9AC0-4FFC-8A7B-987AE485CD17}" srcOrd="2" destOrd="0" presId="urn:microsoft.com/office/officeart/2005/8/layout/process4"/>
    <dgm:cxn modelId="{5DECD2F8-98AD-4C85-82BE-716996D75645}" type="presParOf" srcId="{84F42AD3-9AC0-4FFC-8A7B-987AE485CD17}" destId="{3D71A52F-56F7-470B-8DEB-25746D7E53CC}" srcOrd="0" destOrd="0" presId="urn:microsoft.com/office/officeart/2005/8/layout/process4"/>
    <dgm:cxn modelId="{639F6680-7DBC-4F5F-9A6B-370162E5377A}" type="presParOf" srcId="{84F42AD3-9AC0-4FFC-8A7B-987AE485CD17}" destId="{FC7F1648-99BF-4620-8818-6954E4944D04}" srcOrd="1" destOrd="0" presId="urn:microsoft.com/office/officeart/2005/8/layout/process4"/>
    <dgm:cxn modelId="{4AF8A787-A38F-47FE-A83D-5EA7150A85E4}" type="presParOf" srcId="{614BD786-F1B6-4522-8154-12E5F35259D3}" destId="{64D9F7B9-3355-4A4F-BE19-4627AEF15B04}" srcOrd="1" destOrd="0" presId="urn:microsoft.com/office/officeart/2005/8/layout/process4"/>
    <dgm:cxn modelId="{72BBCF4F-292B-47FE-8B21-7E8D6C34CD1C}" type="presParOf" srcId="{614BD786-F1B6-4522-8154-12E5F35259D3}" destId="{B73DEDA3-6EF8-4062-AB8C-E1AFAFC9A0E8}" srcOrd="2" destOrd="0" presId="urn:microsoft.com/office/officeart/2005/8/layout/process4"/>
    <dgm:cxn modelId="{46BA6BA1-5818-473B-9A48-999A70790B14}" type="presParOf" srcId="{B73DEDA3-6EF8-4062-AB8C-E1AFAFC9A0E8}" destId="{C6D8BCA3-A8AA-4FF9-B5A1-57742A3601C0}" srcOrd="0" destOrd="0" presId="urn:microsoft.com/office/officeart/2005/8/layout/process4"/>
    <dgm:cxn modelId="{D2B5CA46-1113-4F92-BBDD-892546E98CA0}" type="presParOf" srcId="{B73DEDA3-6EF8-4062-AB8C-E1AFAFC9A0E8}" destId="{7957EF10-A9ED-470B-8900-BCCB5E3F0587}" srcOrd="1" destOrd="0" presId="urn:microsoft.com/office/officeart/2005/8/layout/process4"/>
    <dgm:cxn modelId="{E786B690-749C-41FD-9978-6F7168054AA1}" type="presParOf" srcId="{B73DEDA3-6EF8-4062-AB8C-E1AFAFC9A0E8}" destId="{60F7752B-1D20-4E8B-B778-68164C23D624}" srcOrd="2" destOrd="0" presId="urn:microsoft.com/office/officeart/2005/8/layout/process4"/>
    <dgm:cxn modelId="{49A62991-5C70-436C-B3DB-CF5C7CB67D92}" type="presParOf" srcId="{60F7752B-1D20-4E8B-B778-68164C23D624}" destId="{74458915-5378-4823-8A64-845321786BB2}" srcOrd="0" destOrd="0" presId="urn:microsoft.com/office/officeart/2005/8/layout/process4"/>
    <dgm:cxn modelId="{EC0D8919-AD47-4395-B32A-B1DE180BD8B4}" type="presParOf" srcId="{60F7752B-1D20-4E8B-B778-68164C23D624}" destId="{8315DB21-9CBA-4EDF-978D-6577779AB74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13B92D-9268-4E89-8678-83BF5BB7C4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01C0DF6-C22B-4C7A-B031-09DCC4712348}">
      <dgm:prSet phldrT="[Текст]"/>
      <dgm:spPr/>
      <dgm:t>
        <a:bodyPr/>
        <a:lstStyle/>
        <a:p>
          <a:r>
            <a:rPr lang="ru-RU" dirty="0" smtClean="0"/>
            <a:t>В начальной школе</a:t>
          </a:r>
          <a:endParaRPr lang="ru-RU" dirty="0"/>
        </a:p>
      </dgm:t>
    </dgm:pt>
    <dgm:pt modelId="{ECEA4760-2B1C-4B6C-8A9F-5F643D826817}" type="parTrans" cxnId="{82B123B4-11BF-4244-ABF0-2B4047FC8D0D}">
      <dgm:prSet/>
      <dgm:spPr/>
      <dgm:t>
        <a:bodyPr/>
        <a:lstStyle/>
        <a:p>
          <a:endParaRPr lang="ru-RU"/>
        </a:p>
      </dgm:t>
    </dgm:pt>
    <dgm:pt modelId="{F196C0B2-C464-4172-9B25-E07E51C8ABAE}" type="sibTrans" cxnId="{82B123B4-11BF-4244-ABF0-2B4047FC8D0D}">
      <dgm:prSet/>
      <dgm:spPr/>
      <dgm:t>
        <a:bodyPr/>
        <a:lstStyle/>
        <a:p>
          <a:endParaRPr lang="ru-RU"/>
        </a:p>
      </dgm:t>
    </dgm:pt>
    <dgm:pt modelId="{1DC1EAF8-BFA2-46D0-9553-035FBCA4FF61}">
      <dgm:prSet phldrT="[Текст]"/>
      <dgm:spPr/>
      <dgm:t>
        <a:bodyPr/>
        <a:lstStyle/>
        <a:p>
          <a:r>
            <a:rPr lang="ru-RU" dirty="0" smtClean="0"/>
            <a:t>В основной школе</a:t>
          </a:r>
          <a:endParaRPr lang="ru-RU" dirty="0"/>
        </a:p>
      </dgm:t>
    </dgm:pt>
    <dgm:pt modelId="{6F08CB10-EEFA-477B-B41B-3D6B046C3673}" type="parTrans" cxnId="{36AE0AE7-064B-480A-AE46-EC9E60B22F72}">
      <dgm:prSet/>
      <dgm:spPr/>
      <dgm:t>
        <a:bodyPr/>
        <a:lstStyle/>
        <a:p>
          <a:endParaRPr lang="ru-RU"/>
        </a:p>
      </dgm:t>
    </dgm:pt>
    <dgm:pt modelId="{532D1C4D-B59D-4E2E-9DBE-32001B455017}" type="sibTrans" cxnId="{36AE0AE7-064B-480A-AE46-EC9E60B22F72}">
      <dgm:prSet/>
      <dgm:spPr/>
      <dgm:t>
        <a:bodyPr/>
        <a:lstStyle/>
        <a:p>
          <a:endParaRPr lang="ru-RU"/>
        </a:p>
      </dgm:t>
    </dgm:pt>
    <dgm:pt modelId="{A73B4118-3218-4F36-91C8-B3BC4C61119A}" type="pres">
      <dgm:prSet presAssocID="{C213B92D-9268-4E89-8678-83BF5BB7C434}" presName="Name0" presStyleCnt="0">
        <dgm:presLayoutVars>
          <dgm:dir/>
          <dgm:resizeHandles val="exact"/>
        </dgm:presLayoutVars>
      </dgm:prSet>
      <dgm:spPr/>
    </dgm:pt>
    <dgm:pt modelId="{8E217E45-4385-44D3-818A-86BFA86BF959}" type="pres">
      <dgm:prSet presAssocID="{301C0DF6-C22B-4C7A-B031-09DCC471234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5E806-6F20-43D0-84D9-7CA66E98C94A}" type="pres">
      <dgm:prSet presAssocID="{F196C0B2-C464-4172-9B25-E07E51C8ABAE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02A5374-E777-4498-9BF7-83EEA4FCE012}" type="pres">
      <dgm:prSet presAssocID="{F196C0B2-C464-4172-9B25-E07E51C8ABA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DEBE2C8-3640-4512-8F48-5EC418CB6825}" type="pres">
      <dgm:prSet presAssocID="{1DC1EAF8-BFA2-46D0-9553-035FBCA4FF6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123B4-11BF-4244-ABF0-2B4047FC8D0D}" srcId="{C213B92D-9268-4E89-8678-83BF5BB7C434}" destId="{301C0DF6-C22B-4C7A-B031-09DCC4712348}" srcOrd="0" destOrd="0" parTransId="{ECEA4760-2B1C-4B6C-8A9F-5F643D826817}" sibTransId="{F196C0B2-C464-4172-9B25-E07E51C8ABAE}"/>
    <dgm:cxn modelId="{A6C1150B-4A37-41A3-8289-A21E41883491}" type="presOf" srcId="{F196C0B2-C464-4172-9B25-E07E51C8ABAE}" destId="{B02A5374-E777-4498-9BF7-83EEA4FCE012}" srcOrd="1" destOrd="0" presId="urn:microsoft.com/office/officeart/2005/8/layout/process1"/>
    <dgm:cxn modelId="{EFDA0562-981E-4E35-91BA-79CA127A5535}" type="presOf" srcId="{1DC1EAF8-BFA2-46D0-9553-035FBCA4FF61}" destId="{5DEBE2C8-3640-4512-8F48-5EC418CB6825}" srcOrd="0" destOrd="0" presId="urn:microsoft.com/office/officeart/2005/8/layout/process1"/>
    <dgm:cxn modelId="{36AE0AE7-064B-480A-AE46-EC9E60B22F72}" srcId="{C213B92D-9268-4E89-8678-83BF5BB7C434}" destId="{1DC1EAF8-BFA2-46D0-9553-035FBCA4FF61}" srcOrd="1" destOrd="0" parTransId="{6F08CB10-EEFA-477B-B41B-3D6B046C3673}" sibTransId="{532D1C4D-B59D-4E2E-9DBE-32001B455017}"/>
    <dgm:cxn modelId="{C8C2185C-B0C6-460C-B1F0-9B282118246C}" type="presOf" srcId="{301C0DF6-C22B-4C7A-B031-09DCC4712348}" destId="{8E217E45-4385-44D3-818A-86BFA86BF959}" srcOrd="0" destOrd="0" presId="urn:microsoft.com/office/officeart/2005/8/layout/process1"/>
    <dgm:cxn modelId="{8464FC59-649D-48F0-9B40-0B483F497BB1}" type="presOf" srcId="{F196C0B2-C464-4172-9B25-E07E51C8ABAE}" destId="{8035E806-6F20-43D0-84D9-7CA66E98C94A}" srcOrd="0" destOrd="0" presId="urn:microsoft.com/office/officeart/2005/8/layout/process1"/>
    <dgm:cxn modelId="{E6B1DEB0-226F-4536-B409-66C0B0DC1861}" type="presOf" srcId="{C213B92D-9268-4E89-8678-83BF5BB7C434}" destId="{A73B4118-3218-4F36-91C8-B3BC4C61119A}" srcOrd="0" destOrd="0" presId="urn:microsoft.com/office/officeart/2005/8/layout/process1"/>
    <dgm:cxn modelId="{2036EEF6-B7C4-4918-8208-2299D9960C3C}" type="presParOf" srcId="{A73B4118-3218-4F36-91C8-B3BC4C61119A}" destId="{8E217E45-4385-44D3-818A-86BFA86BF959}" srcOrd="0" destOrd="0" presId="urn:microsoft.com/office/officeart/2005/8/layout/process1"/>
    <dgm:cxn modelId="{01938740-5234-481A-AD28-6BB3D6475380}" type="presParOf" srcId="{A73B4118-3218-4F36-91C8-B3BC4C61119A}" destId="{8035E806-6F20-43D0-84D9-7CA66E98C94A}" srcOrd="1" destOrd="0" presId="urn:microsoft.com/office/officeart/2005/8/layout/process1"/>
    <dgm:cxn modelId="{D1FC5B0C-DA94-4AF1-BB49-A054BBC692F6}" type="presParOf" srcId="{8035E806-6F20-43D0-84D9-7CA66E98C94A}" destId="{B02A5374-E777-4498-9BF7-83EEA4FCE012}" srcOrd="0" destOrd="0" presId="urn:microsoft.com/office/officeart/2005/8/layout/process1"/>
    <dgm:cxn modelId="{0CE43F3F-F162-4581-982C-29C9623E72C7}" type="presParOf" srcId="{A73B4118-3218-4F36-91C8-B3BC4C61119A}" destId="{5DEBE2C8-3640-4512-8F48-5EC418CB682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1C2A7B-3CD0-4B48-A22C-8C81A9C61B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014998-99B7-4599-AFCC-07AE265D0D0B}">
      <dgm:prSet phldrT="[Текст]" custT="1"/>
      <dgm:spPr/>
      <dgm:t>
        <a:bodyPr/>
        <a:lstStyle/>
        <a:p>
          <a:r>
            <a:rPr lang="ru-RU" sz="2000" dirty="0" smtClean="0"/>
            <a:t>Знакомство с нормативными документами.</a:t>
          </a:r>
          <a:endParaRPr lang="ru-RU" sz="2000" dirty="0"/>
        </a:p>
      </dgm:t>
    </dgm:pt>
    <dgm:pt modelId="{E93A345B-58A8-4813-8879-1A4F54FE4CE9}" type="parTrans" cxnId="{ADF74906-6A9E-4245-94C4-3C7828097AE9}">
      <dgm:prSet/>
      <dgm:spPr/>
      <dgm:t>
        <a:bodyPr/>
        <a:lstStyle/>
        <a:p>
          <a:endParaRPr lang="ru-RU"/>
        </a:p>
      </dgm:t>
    </dgm:pt>
    <dgm:pt modelId="{9C4AF114-9C8A-496B-9648-0CBF9367DD7E}" type="sibTrans" cxnId="{ADF74906-6A9E-4245-94C4-3C7828097AE9}">
      <dgm:prSet/>
      <dgm:spPr/>
      <dgm:t>
        <a:bodyPr/>
        <a:lstStyle/>
        <a:p>
          <a:endParaRPr lang="ru-RU"/>
        </a:p>
      </dgm:t>
    </dgm:pt>
    <dgm:pt modelId="{9B1B1591-394F-4CBD-AA31-1830E3612E9A}">
      <dgm:prSet phldrT="[Текст]" custT="1"/>
      <dgm:spPr/>
      <dgm:t>
        <a:bodyPr/>
        <a:lstStyle/>
        <a:p>
          <a:r>
            <a:rPr lang="ru-RU" sz="2000" dirty="0" smtClean="0"/>
            <a:t>Представление разработки на заседании кафедры.</a:t>
          </a:r>
          <a:endParaRPr lang="ru-RU" sz="2000" dirty="0"/>
        </a:p>
      </dgm:t>
    </dgm:pt>
    <dgm:pt modelId="{E072EFEA-A863-4CDE-B8A4-09BF24E1F0CB}" type="parTrans" cxnId="{8CD7B20F-5466-479B-B824-771A554228EF}">
      <dgm:prSet/>
      <dgm:spPr/>
      <dgm:t>
        <a:bodyPr/>
        <a:lstStyle/>
        <a:p>
          <a:endParaRPr lang="ru-RU"/>
        </a:p>
      </dgm:t>
    </dgm:pt>
    <dgm:pt modelId="{5592B26F-D478-437B-8340-608D50857386}" type="sibTrans" cxnId="{8CD7B20F-5466-479B-B824-771A554228EF}">
      <dgm:prSet/>
      <dgm:spPr/>
      <dgm:t>
        <a:bodyPr/>
        <a:lstStyle/>
        <a:p>
          <a:endParaRPr lang="ru-RU"/>
        </a:p>
      </dgm:t>
    </dgm:pt>
    <dgm:pt modelId="{8308AACF-0129-4DBE-B807-B92D9A339675}">
      <dgm:prSet custT="1"/>
      <dgm:spPr/>
      <dgm:t>
        <a:bodyPr/>
        <a:lstStyle/>
        <a:p>
          <a:r>
            <a:rPr lang="ru-RU" sz="2000" dirty="0" smtClean="0"/>
            <a:t>Определение круга вопросов, по которым требуется разработка.</a:t>
          </a:r>
        </a:p>
      </dgm:t>
    </dgm:pt>
    <dgm:pt modelId="{6A03ED1D-D3BD-4F31-AA08-4CA2A2813613}" type="parTrans" cxnId="{29EE358D-DBD0-428D-9B89-F39C49DA52E6}">
      <dgm:prSet/>
      <dgm:spPr/>
      <dgm:t>
        <a:bodyPr/>
        <a:lstStyle/>
        <a:p>
          <a:endParaRPr lang="ru-RU"/>
        </a:p>
      </dgm:t>
    </dgm:pt>
    <dgm:pt modelId="{F471CE69-453E-4291-B537-CE6C02A3676B}" type="sibTrans" cxnId="{29EE358D-DBD0-428D-9B89-F39C49DA52E6}">
      <dgm:prSet/>
      <dgm:spPr/>
      <dgm:t>
        <a:bodyPr/>
        <a:lstStyle/>
        <a:p>
          <a:endParaRPr lang="ru-RU"/>
        </a:p>
      </dgm:t>
    </dgm:pt>
    <dgm:pt modelId="{1E73F3ED-483B-4A57-9457-C9429738B3EB}">
      <dgm:prSet custT="1"/>
      <dgm:spPr/>
      <dgm:t>
        <a:bodyPr/>
        <a:lstStyle/>
        <a:p>
          <a:r>
            <a:rPr lang="ru-RU" sz="2000" dirty="0" smtClean="0"/>
            <a:t>Создание рабочей группы, плана-графика работы группы.</a:t>
          </a:r>
        </a:p>
      </dgm:t>
    </dgm:pt>
    <dgm:pt modelId="{0181A334-08FA-41F2-A517-59CB0F705CE1}" type="parTrans" cxnId="{417EE099-4972-4E8A-A561-34ECEB6A16FD}">
      <dgm:prSet/>
      <dgm:spPr/>
      <dgm:t>
        <a:bodyPr/>
        <a:lstStyle/>
        <a:p>
          <a:endParaRPr lang="ru-RU"/>
        </a:p>
      </dgm:t>
    </dgm:pt>
    <dgm:pt modelId="{2271573A-70A1-4222-A11B-25C3D01E6133}" type="sibTrans" cxnId="{417EE099-4972-4E8A-A561-34ECEB6A16FD}">
      <dgm:prSet/>
      <dgm:spPr/>
      <dgm:t>
        <a:bodyPr/>
        <a:lstStyle/>
        <a:p>
          <a:endParaRPr lang="ru-RU"/>
        </a:p>
      </dgm:t>
    </dgm:pt>
    <dgm:pt modelId="{0007D0E0-CC13-452B-9175-016D11CB7932}">
      <dgm:prSet custT="1"/>
      <dgm:spPr/>
      <dgm:t>
        <a:bodyPr/>
        <a:lstStyle/>
        <a:p>
          <a:r>
            <a:rPr lang="ru-RU" sz="2000" dirty="0" smtClean="0"/>
            <a:t>Сбор предложений и замечаний, их обобщение. Доработка проекта.</a:t>
          </a:r>
        </a:p>
      </dgm:t>
    </dgm:pt>
    <dgm:pt modelId="{B173BE23-F730-4BF8-B2CF-7F11F7F9F3CC}" type="parTrans" cxnId="{E4B6BBF1-B311-4E6C-9E32-94DFA502B450}">
      <dgm:prSet/>
      <dgm:spPr/>
      <dgm:t>
        <a:bodyPr/>
        <a:lstStyle/>
        <a:p>
          <a:endParaRPr lang="ru-RU"/>
        </a:p>
      </dgm:t>
    </dgm:pt>
    <dgm:pt modelId="{0F7A7ADD-3884-46C7-AEE0-24AE1F860316}" type="sibTrans" cxnId="{E4B6BBF1-B311-4E6C-9E32-94DFA502B450}">
      <dgm:prSet/>
      <dgm:spPr/>
      <dgm:t>
        <a:bodyPr/>
        <a:lstStyle/>
        <a:p>
          <a:endParaRPr lang="ru-RU"/>
        </a:p>
      </dgm:t>
    </dgm:pt>
    <dgm:pt modelId="{4E7727E3-5EDB-498C-AC96-01418F784B8D}">
      <dgm:prSet custT="1"/>
      <dgm:spPr/>
      <dgm:t>
        <a:bodyPr/>
        <a:lstStyle/>
        <a:p>
          <a:r>
            <a:rPr lang="ru-RU" sz="2000" dirty="0" smtClean="0"/>
            <a:t>Представление новой редакции локального акта на заседании кафедры и её утверждение.</a:t>
          </a:r>
        </a:p>
      </dgm:t>
    </dgm:pt>
    <dgm:pt modelId="{9E8718B8-7A32-4F79-8F08-B6BD9A194525}" type="parTrans" cxnId="{2B139FDB-697F-4F73-B005-453A62A7A3A1}">
      <dgm:prSet/>
      <dgm:spPr/>
      <dgm:t>
        <a:bodyPr/>
        <a:lstStyle/>
        <a:p>
          <a:endParaRPr lang="ru-RU"/>
        </a:p>
      </dgm:t>
    </dgm:pt>
    <dgm:pt modelId="{5C58FBF2-F1C0-400D-A782-7B57FC46BC5B}" type="sibTrans" cxnId="{2B139FDB-697F-4F73-B005-453A62A7A3A1}">
      <dgm:prSet/>
      <dgm:spPr/>
      <dgm:t>
        <a:bodyPr/>
        <a:lstStyle/>
        <a:p>
          <a:endParaRPr lang="ru-RU"/>
        </a:p>
      </dgm:t>
    </dgm:pt>
    <dgm:pt modelId="{91D01424-C17B-49D8-9CD5-71209894FF6D}">
      <dgm:prSet custT="1"/>
      <dgm:spPr/>
      <dgm:t>
        <a:bodyPr/>
        <a:lstStyle/>
        <a:p>
          <a:r>
            <a:rPr lang="ru-RU" sz="2000" dirty="0" smtClean="0"/>
            <a:t>Представление утверждённой разработки председателем кафедры на Методическом совете гимназии.</a:t>
          </a:r>
          <a:endParaRPr lang="ru-RU" sz="2000" dirty="0"/>
        </a:p>
      </dgm:t>
    </dgm:pt>
    <dgm:pt modelId="{821FE907-62FA-4650-AF7B-7A9A124AF3F6}" type="parTrans" cxnId="{66A13681-0CFE-4652-9D13-9F7E5BC080FF}">
      <dgm:prSet/>
      <dgm:spPr/>
      <dgm:t>
        <a:bodyPr/>
        <a:lstStyle/>
        <a:p>
          <a:endParaRPr lang="ru-RU"/>
        </a:p>
      </dgm:t>
    </dgm:pt>
    <dgm:pt modelId="{55FC7B85-E59A-4DC5-88F8-D9F4A7D8F9CA}" type="sibTrans" cxnId="{66A13681-0CFE-4652-9D13-9F7E5BC080FF}">
      <dgm:prSet/>
      <dgm:spPr/>
      <dgm:t>
        <a:bodyPr/>
        <a:lstStyle/>
        <a:p>
          <a:endParaRPr lang="ru-RU"/>
        </a:p>
      </dgm:t>
    </dgm:pt>
    <dgm:pt modelId="{723FE39B-E7D6-49A5-8BBD-50E1686321A9}" type="pres">
      <dgm:prSet presAssocID="{E71C2A7B-3CD0-4B48-A22C-8C81A9C61B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0DA14-C58D-48DD-9D4B-9C62875E528A}" type="pres">
      <dgm:prSet presAssocID="{CF014998-99B7-4599-AFCC-07AE265D0D0B}" presName="parentLin" presStyleCnt="0"/>
      <dgm:spPr/>
    </dgm:pt>
    <dgm:pt modelId="{5C8E43A5-C554-4025-A949-1847F488D6FE}" type="pres">
      <dgm:prSet presAssocID="{CF014998-99B7-4599-AFCC-07AE265D0D0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0A9C482-77F4-43C2-9842-46E50FCE97B1}" type="pres">
      <dgm:prSet presAssocID="{CF014998-99B7-4599-AFCC-07AE265D0D0B}" presName="parentText" presStyleLbl="node1" presStyleIdx="0" presStyleCnt="7" custScaleX="132207" custScaleY="195146" custLinFactNeighborX="-7317" custLinFactNeighborY="-18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14862-E2A0-48FB-A1A5-AC892F0AD132}" type="pres">
      <dgm:prSet presAssocID="{CF014998-99B7-4599-AFCC-07AE265D0D0B}" presName="negativeSpace" presStyleCnt="0"/>
      <dgm:spPr/>
    </dgm:pt>
    <dgm:pt modelId="{E0100278-B086-477F-A164-722AB478C730}" type="pres">
      <dgm:prSet presAssocID="{CF014998-99B7-4599-AFCC-07AE265D0D0B}" presName="childText" presStyleLbl="conFgAcc1" presStyleIdx="0" presStyleCnt="7">
        <dgm:presLayoutVars>
          <dgm:bulletEnabled val="1"/>
        </dgm:presLayoutVars>
      </dgm:prSet>
      <dgm:spPr/>
    </dgm:pt>
    <dgm:pt modelId="{4CD907AE-57A1-45E1-AC96-71483E86A463}" type="pres">
      <dgm:prSet presAssocID="{9C4AF114-9C8A-496B-9648-0CBF9367DD7E}" presName="spaceBetweenRectangles" presStyleCnt="0"/>
      <dgm:spPr/>
    </dgm:pt>
    <dgm:pt modelId="{B6B698F2-2D9C-4AAA-BB6F-B29B1E6C5ABA}" type="pres">
      <dgm:prSet presAssocID="{8308AACF-0129-4DBE-B807-B92D9A339675}" presName="parentLin" presStyleCnt="0"/>
      <dgm:spPr/>
    </dgm:pt>
    <dgm:pt modelId="{1FFDD4CE-A5AF-470F-96FE-D49B14215FF4}" type="pres">
      <dgm:prSet presAssocID="{8308AACF-0129-4DBE-B807-B92D9A33967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58AA6B9-0043-4AAD-B151-752D92866688}" type="pres">
      <dgm:prSet presAssocID="{8308AACF-0129-4DBE-B807-B92D9A339675}" presName="parentText" presStyleLbl="node1" presStyleIdx="1" presStyleCnt="7" custScaleX="131950" custScaleY="307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6DA68-46E2-4006-9FFF-2878B6B43B61}" type="pres">
      <dgm:prSet presAssocID="{8308AACF-0129-4DBE-B807-B92D9A339675}" presName="negativeSpace" presStyleCnt="0"/>
      <dgm:spPr/>
    </dgm:pt>
    <dgm:pt modelId="{45AC7B5D-5811-475A-BA41-FCAEFD643648}" type="pres">
      <dgm:prSet presAssocID="{8308AACF-0129-4DBE-B807-B92D9A339675}" presName="childText" presStyleLbl="conFgAcc1" presStyleIdx="1" presStyleCnt="7">
        <dgm:presLayoutVars>
          <dgm:bulletEnabled val="1"/>
        </dgm:presLayoutVars>
      </dgm:prSet>
      <dgm:spPr/>
    </dgm:pt>
    <dgm:pt modelId="{757BDC11-67C4-41D8-B32A-B31ACAF4FDF6}" type="pres">
      <dgm:prSet presAssocID="{F471CE69-453E-4291-B537-CE6C02A3676B}" presName="spaceBetweenRectangles" presStyleCnt="0"/>
      <dgm:spPr/>
    </dgm:pt>
    <dgm:pt modelId="{AA00836C-0357-42ED-82A4-DF386973397C}" type="pres">
      <dgm:prSet presAssocID="{1E73F3ED-483B-4A57-9457-C9429738B3EB}" presName="parentLin" presStyleCnt="0"/>
      <dgm:spPr/>
    </dgm:pt>
    <dgm:pt modelId="{501EFDD0-C045-49A3-85CD-7FAD74C8EFF7}" type="pres">
      <dgm:prSet presAssocID="{1E73F3ED-483B-4A57-9457-C9429738B3E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99591C1B-9729-4A85-AE12-564D70AA8016}" type="pres">
      <dgm:prSet presAssocID="{1E73F3ED-483B-4A57-9457-C9429738B3EB}" presName="parentText" presStyleLbl="node1" presStyleIdx="2" presStyleCnt="7" custScaleX="131543" custScaleY="173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FBC6B-5BAE-4B54-81BB-47BAF6E5ADDB}" type="pres">
      <dgm:prSet presAssocID="{1E73F3ED-483B-4A57-9457-C9429738B3EB}" presName="negativeSpace" presStyleCnt="0"/>
      <dgm:spPr/>
    </dgm:pt>
    <dgm:pt modelId="{EB4EF14B-5A4D-4295-BA21-E694556E602B}" type="pres">
      <dgm:prSet presAssocID="{1E73F3ED-483B-4A57-9457-C9429738B3EB}" presName="childText" presStyleLbl="conFgAcc1" presStyleIdx="2" presStyleCnt="7">
        <dgm:presLayoutVars>
          <dgm:bulletEnabled val="1"/>
        </dgm:presLayoutVars>
      </dgm:prSet>
      <dgm:spPr/>
    </dgm:pt>
    <dgm:pt modelId="{F5A4135F-F8CA-4278-90BC-C237264EA229}" type="pres">
      <dgm:prSet presAssocID="{2271573A-70A1-4222-A11B-25C3D01E6133}" presName="spaceBetweenRectangles" presStyleCnt="0"/>
      <dgm:spPr/>
    </dgm:pt>
    <dgm:pt modelId="{BF3A9180-2111-4EE6-A0BD-A3DF1F7E0A72}" type="pres">
      <dgm:prSet presAssocID="{9B1B1591-394F-4CBD-AA31-1830E3612E9A}" presName="parentLin" presStyleCnt="0"/>
      <dgm:spPr/>
    </dgm:pt>
    <dgm:pt modelId="{CF1CCF30-DEA3-46D5-99CB-714CBDCA9ED1}" type="pres">
      <dgm:prSet presAssocID="{9B1B1591-394F-4CBD-AA31-1830E3612E9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00DA105A-D69A-4AD6-B0A2-4C4579B3AE8A}" type="pres">
      <dgm:prSet presAssocID="{9B1B1591-394F-4CBD-AA31-1830E3612E9A}" presName="parentText" presStyleLbl="node1" presStyleIdx="3" presStyleCnt="7" custScaleX="131614" custScaleY="186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B3B8-6E73-4058-AA05-D089B90D9C56}" type="pres">
      <dgm:prSet presAssocID="{9B1B1591-394F-4CBD-AA31-1830E3612E9A}" presName="negativeSpace" presStyleCnt="0"/>
      <dgm:spPr/>
    </dgm:pt>
    <dgm:pt modelId="{A2F7D7B6-C06A-40C1-8290-501EF97BA82C}" type="pres">
      <dgm:prSet presAssocID="{9B1B1591-394F-4CBD-AA31-1830E3612E9A}" presName="childText" presStyleLbl="conFgAcc1" presStyleIdx="3" presStyleCnt="7">
        <dgm:presLayoutVars>
          <dgm:bulletEnabled val="1"/>
        </dgm:presLayoutVars>
      </dgm:prSet>
      <dgm:spPr/>
    </dgm:pt>
    <dgm:pt modelId="{FE1A3736-9B60-4371-8A21-D4AF49B99192}" type="pres">
      <dgm:prSet presAssocID="{5592B26F-D478-437B-8340-608D50857386}" presName="spaceBetweenRectangles" presStyleCnt="0"/>
      <dgm:spPr/>
    </dgm:pt>
    <dgm:pt modelId="{026676F7-B334-4D0E-93CA-99C0DE5CD170}" type="pres">
      <dgm:prSet presAssocID="{0007D0E0-CC13-452B-9175-016D11CB7932}" presName="parentLin" presStyleCnt="0"/>
      <dgm:spPr/>
    </dgm:pt>
    <dgm:pt modelId="{BC850201-16C2-4808-AFA7-38CA2D102C2C}" type="pres">
      <dgm:prSet presAssocID="{0007D0E0-CC13-452B-9175-016D11CB793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EF1C5BB2-6C93-41CB-9D71-848EDBDF0A75}" type="pres">
      <dgm:prSet presAssocID="{0007D0E0-CC13-452B-9175-016D11CB7932}" presName="parentText" presStyleLbl="node1" presStyleIdx="4" presStyleCnt="7" custScaleX="131693" custScaleY="297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E6CF7-6206-4CA3-ABEB-0C312E02BAB8}" type="pres">
      <dgm:prSet presAssocID="{0007D0E0-CC13-452B-9175-016D11CB7932}" presName="negativeSpace" presStyleCnt="0"/>
      <dgm:spPr/>
    </dgm:pt>
    <dgm:pt modelId="{36E289C0-AC19-456A-B3BE-3240B389360C}" type="pres">
      <dgm:prSet presAssocID="{0007D0E0-CC13-452B-9175-016D11CB7932}" presName="childText" presStyleLbl="conFgAcc1" presStyleIdx="4" presStyleCnt="7">
        <dgm:presLayoutVars>
          <dgm:bulletEnabled val="1"/>
        </dgm:presLayoutVars>
      </dgm:prSet>
      <dgm:spPr/>
    </dgm:pt>
    <dgm:pt modelId="{02D05F43-12F6-49C0-BF1E-2752C5CDE8A0}" type="pres">
      <dgm:prSet presAssocID="{0F7A7ADD-3884-46C7-AEE0-24AE1F860316}" presName="spaceBetweenRectangles" presStyleCnt="0"/>
      <dgm:spPr/>
    </dgm:pt>
    <dgm:pt modelId="{62D8BF31-60E2-4676-8544-6EBC1B108FC1}" type="pres">
      <dgm:prSet presAssocID="{4E7727E3-5EDB-498C-AC96-01418F784B8D}" presName="parentLin" presStyleCnt="0"/>
      <dgm:spPr/>
    </dgm:pt>
    <dgm:pt modelId="{68B2633D-DAE2-403B-BCFA-EE48EABA25EF}" type="pres">
      <dgm:prSet presAssocID="{4E7727E3-5EDB-498C-AC96-01418F784B8D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F328EE65-3985-47AF-A819-975EDF67C467}" type="pres">
      <dgm:prSet presAssocID="{4E7727E3-5EDB-498C-AC96-01418F784B8D}" presName="parentText" presStyleLbl="node1" presStyleIdx="5" presStyleCnt="7" custScaleX="131746" custScaleY="288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9B3AA-61A6-45CD-B1E7-3542EE864FF4}" type="pres">
      <dgm:prSet presAssocID="{4E7727E3-5EDB-498C-AC96-01418F784B8D}" presName="negativeSpace" presStyleCnt="0"/>
      <dgm:spPr/>
    </dgm:pt>
    <dgm:pt modelId="{B4CEFDDE-9EFB-4B8B-8AE3-66AC12D4C36C}" type="pres">
      <dgm:prSet presAssocID="{4E7727E3-5EDB-498C-AC96-01418F784B8D}" presName="childText" presStyleLbl="conFgAcc1" presStyleIdx="5" presStyleCnt="7">
        <dgm:presLayoutVars>
          <dgm:bulletEnabled val="1"/>
        </dgm:presLayoutVars>
      </dgm:prSet>
      <dgm:spPr/>
    </dgm:pt>
    <dgm:pt modelId="{71AB07E8-C4C8-4933-B1DE-8BFAE033B7BA}" type="pres">
      <dgm:prSet presAssocID="{5C58FBF2-F1C0-400D-A782-7B57FC46BC5B}" presName="spaceBetweenRectangles" presStyleCnt="0"/>
      <dgm:spPr/>
    </dgm:pt>
    <dgm:pt modelId="{F0367342-53D2-4A14-99DD-6083E1CA901A}" type="pres">
      <dgm:prSet presAssocID="{91D01424-C17B-49D8-9CD5-71209894FF6D}" presName="parentLin" presStyleCnt="0"/>
      <dgm:spPr/>
    </dgm:pt>
    <dgm:pt modelId="{4DB64E5F-750E-4D41-B529-DF5AF2235242}" type="pres">
      <dgm:prSet presAssocID="{91D01424-C17B-49D8-9CD5-71209894FF6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3C965BD-53F7-4DF8-BE7D-2F183702FDEF}" type="pres">
      <dgm:prSet presAssocID="{91D01424-C17B-49D8-9CD5-71209894FF6D}" presName="parentText" presStyleLbl="node1" presStyleIdx="6" presStyleCnt="7" custScaleX="131950" custScaleY="2613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D8179-B46A-4AF4-89CB-8F24A4EF2471}" type="pres">
      <dgm:prSet presAssocID="{91D01424-C17B-49D8-9CD5-71209894FF6D}" presName="negativeSpace" presStyleCnt="0"/>
      <dgm:spPr/>
    </dgm:pt>
    <dgm:pt modelId="{574A7DA1-3580-4B7F-A4F8-D632738A52C2}" type="pres">
      <dgm:prSet presAssocID="{91D01424-C17B-49D8-9CD5-71209894FF6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745E130-FB69-41A7-AA0E-7BB6FCDD3679}" type="presOf" srcId="{4E7727E3-5EDB-498C-AC96-01418F784B8D}" destId="{F328EE65-3985-47AF-A819-975EDF67C467}" srcOrd="1" destOrd="0" presId="urn:microsoft.com/office/officeart/2005/8/layout/list1"/>
    <dgm:cxn modelId="{ADF74906-6A9E-4245-94C4-3C7828097AE9}" srcId="{E71C2A7B-3CD0-4B48-A22C-8C81A9C61BB4}" destId="{CF014998-99B7-4599-AFCC-07AE265D0D0B}" srcOrd="0" destOrd="0" parTransId="{E93A345B-58A8-4813-8879-1A4F54FE4CE9}" sibTransId="{9C4AF114-9C8A-496B-9648-0CBF9367DD7E}"/>
    <dgm:cxn modelId="{29EE358D-DBD0-428D-9B89-F39C49DA52E6}" srcId="{E71C2A7B-3CD0-4B48-A22C-8C81A9C61BB4}" destId="{8308AACF-0129-4DBE-B807-B92D9A339675}" srcOrd="1" destOrd="0" parTransId="{6A03ED1D-D3BD-4F31-AA08-4CA2A2813613}" sibTransId="{F471CE69-453E-4291-B537-CE6C02A3676B}"/>
    <dgm:cxn modelId="{8CD7B20F-5466-479B-B824-771A554228EF}" srcId="{E71C2A7B-3CD0-4B48-A22C-8C81A9C61BB4}" destId="{9B1B1591-394F-4CBD-AA31-1830E3612E9A}" srcOrd="3" destOrd="0" parTransId="{E072EFEA-A863-4CDE-B8A4-09BF24E1F0CB}" sibTransId="{5592B26F-D478-437B-8340-608D50857386}"/>
    <dgm:cxn modelId="{A79D3A80-F2F1-4C44-B625-3F3616984461}" type="presOf" srcId="{4E7727E3-5EDB-498C-AC96-01418F784B8D}" destId="{68B2633D-DAE2-403B-BCFA-EE48EABA25EF}" srcOrd="0" destOrd="0" presId="urn:microsoft.com/office/officeart/2005/8/layout/list1"/>
    <dgm:cxn modelId="{417EE099-4972-4E8A-A561-34ECEB6A16FD}" srcId="{E71C2A7B-3CD0-4B48-A22C-8C81A9C61BB4}" destId="{1E73F3ED-483B-4A57-9457-C9429738B3EB}" srcOrd="2" destOrd="0" parTransId="{0181A334-08FA-41F2-A517-59CB0F705CE1}" sibTransId="{2271573A-70A1-4222-A11B-25C3D01E6133}"/>
    <dgm:cxn modelId="{61E5AA28-721E-4263-9DA9-2AE8E24A1D30}" type="presOf" srcId="{8308AACF-0129-4DBE-B807-B92D9A339675}" destId="{1FFDD4CE-A5AF-470F-96FE-D49B14215FF4}" srcOrd="0" destOrd="0" presId="urn:microsoft.com/office/officeart/2005/8/layout/list1"/>
    <dgm:cxn modelId="{0BCB5FC9-F086-4EE4-A076-67DF119FC9E0}" type="presOf" srcId="{0007D0E0-CC13-452B-9175-016D11CB7932}" destId="{BC850201-16C2-4808-AFA7-38CA2D102C2C}" srcOrd="0" destOrd="0" presId="urn:microsoft.com/office/officeart/2005/8/layout/list1"/>
    <dgm:cxn modelId="{76984E93-FA21-405A-AE71-6CF89DE74D00}" type="presOf" srcId="{9B1B1591-394F-4CBD-AA31-1830E3612E9A}" destId="{00DA105A-D69A-4AD6-B0A2-4C4579B3AE8A}" srcOrd="1" destOrd="0" presId="urn:microsoft.com/office/officeart/2005/8/layout/list1"/>
    <dgm:cxn modelId="{66A13681-0CFE-4652-9D13-9F7E5BC080FF}" srcId="{E71C2A7B-3CD0-4B48-A22C-8C81A9C61BB4}" destId="{91D01424-C17B-49D8-9CD5-71209894FF6D}" srcOrd="6" destOrd="0" parTransId="{821FE907-62FA-4650-AF7B-7A9A124AF3F6}" sibTransId="{55FC7B85-E59A-4DC5-88F8-D9F4A7D8F9CA}"/>
    <dgm:cxn modelId="{4D2F30EC-ABCC-4CAE-B9B7-C5803A56BC72}" type="presOf" srcId="{91D01424-C17B-49D8-9CD5-71209894FF6D}" destId="{03C965BD-53F7-4DF8-BE7D-2F183702FDEF}" srcOrd="1" destOrd="0" presId="urn:microsoft.com/office/officeart/2005/8/layout/list1"/>
    <dgm:cxn modelId="{E4B6BBF1-B311-4E6C-9E32-94DFA502B450}" srcId="{E71C2A7B-3CD0-4B48-A22C-8C81A9C61BB4}" destId="{0007D0E0-CC13-452B-9175-016D11CB7932}" srcOrd="4" destOrd="0" parTransId="{B173BE23-F730-4BF8-B2CF-7F11F7F9F3CC}" sibTransId="{0F7A7ADD-3884-46C7-AEE0-24AE1F860316}"/>
    <dgm:cxn modelId="{4CFF4003-4BE0-4122-9110-652A15CF9E2E}" type="presOf" srcId="{0007D0E0-CC13-452B-9175-016D11CB7932}" destId="{EF1C5BB2-6C93-41CB-9D71-848EDBDF0A75}" srcOrd="1" destOrd="0" presId="urn:microsoft.com/office/officeart/2005/8/layout/list1"/>
    <dgm:cxn modelId="{71532EC6-E0BB-46F9-A7A0-7EF22C742A8C}" type="presOf" srcId="{1E73F3ED-483B-4A57-9457-C9429738B3EB}" destId="{99591C1B-9729-4A85-AE12-564D70AA8016}" srcOrd="1" destOrd="0" presId="urn:microsoft.com/office/officeart/2005/8/layout/list1"/>
    <dgm:cxn modelId="{3FCE0D15-7431-43BE-97E0-D923CA19CD73}" type="presOf" srcId="{1E73F3ED-483B-4A57-9457-C9429738B3EB}" destId="{501EFDD0-C045-49A3-85CD-7FAD74C8EFF7}" srcOrd="0" destOrd="0" presId="urn:microsoft.com/office/officeart/2005/8/layout/list1"/>
    <dgm:cxn modelId="{73ADF863-340C-47CD-BDC1-239992E40A3D}" type="presOf" srcId="{8308AACF-0129-4DBE-B807-B92D9A339675}" destId="{B58AA6B9-0043-4AAD-B151-752D92866688}" srcOrd="1" destOrd="0" presId="urn:microsoft.com/office/officeart/2005/8/layout/list1"/>
    <dgm:cxn modelId="{E25848A4-8C9C-43B4-8B14-DDC25EFF099E}" type="presOf" srcId="{91D01424-C17B-49D8-9CD5-71209894FF6D}" destId="{4DB64E5F-750E-4D41-B529-DF5AF2235242}" srcOrd="0" destOrd="0" presId="urn:microsoft.com/office/officeart/2005/8/layout/list1"/>
    <dgm:cxn modelId="{FCC39098-1622-4525-B936-C916E73CF55E}" type="presOf" srcId="{CF014998-99B7-4599-AFCC-07AE265D0D0B}" destId="{F0A9C482-77F4-43C2-9842-46E50FCE97B1}" srcOrd="1" destOrd="0" presId="urn:microsoft.com/office/officeart/2005/8/layout/list1"/>
    <dgm:cxn modelId="{2B139FDB-697F-4F73-B005-453A62A7A3A1}" srcId="{E71C2A7B-3CD0-4B48-A22C-8C81A9C61BB4}" destId="{4E7727E3-5EDB-498C-AC96-01418F784B8D}" srcOrd="5" destOrd="0" parTransId="{9E8718B8-7A32-4F79-8F08-B6BD9A194525}" sibTransId="{5C58FBF2-F1C0-400D-A782-7B57FC46BC5B}"/>
    <dgm:cxn modelId="{704786DB-4468-44DF-9734-F0FE88E7987C}" type="presOf" srcId="{E71C2A7B-3CD0-4B48-A22C-8C81A9C61BB4}" destId="{723FE39B-E7D6-49A5-8BBD-50E1686321A9}" srcOrd="0" destOrd="0" presId="urn:microsoft.com/office/officeart/2005/8/layout/list1"/>
    <dgm:cxn modelId="{17FD4263-1D92-4184-8274-6819ECA78C7C}" type="presOf" srcId="{CF014998-99B7-4599-AFCC-07AE265D0D0B}" destId="{5C8E43A5-C554-4025-A949-1847F488D6FE}" srcOrd="0" destOrd="0" presId="urn:microsoft.com/office/officeart/2005/8/layout/list1"/>
    <dgm:cxn modelId="{A2F379C9-B7FC-4708-8A86-7A1BAE87A605}" type="presOf" srcId="{9B1B1591-394F-4CBD-AA31-1830E3612E9A}" destId="{CF1CCF30-DEA3-46D5-99CB-714CBDCA9ED1}" srcOrd="0" destOrd="0" presId="urn:microsoft.com/office/officeart/2005/8/layout/list1"/>
    <dgm:cxn modelId="{A32BDEB5-76EF-4E46-8558-501061631452}" type="presParOf" srcId="{723FE39B-E7D6-49A5-8BBD-50E1686321A9}" destId="{6630DA14-C58D-48DD-9D4B-9C62875E528A}" srcOrd="0" destOrd="0" presId="urn:microsoft.com/office/officeart/2005/8/layout/list1"/>
    <dgm:cxn modelId="{6047088C-4C6D-4BE0-A9DB-B0F2F85E1C06}" type="presParOf" srcId="{6630DA14-C58D-48DD-9D4B-9C62875E528A}" destId="{5C8E43A5-C554-4025-A949-1847F488D6FE}" srcOrd="0" destOrd="0" presId="urn:microsoft.com/office/officeart/2005/8/layout/list1"/>
    <dgm:cxn modelId="{6281B875-4276-46F5-BD24-98D1CD0A1329}" type="presParOf" srcId="{6630DA14-C58D-48DD-9D4B-9C62875E528A}" destId="{F0A9C482-77F4-43C2-9842-46E50FCE97B1}" srcOrd="1" destOrd="0" presId="urn:microsoft.com/office/officeart/2005/8/layout/list1"/>
    <dgm:cxn modelId="{6C133A9C-5B2D-4253-BD75-DC1E89BB7F88}" type="presParOf" srcId="{723FE39B-E7D6-49A5-8BBD-50E1686321A9}" destId="{6C114862-E2A0-48FB-A1A5-AC892F0AD132}" srcOrd="1" destOrd="0" presId="urn:microsoft.com/office/officeart/2005/8/layout/list1"/>
    <dgm:cxn modelId="{EDB6F6E8-ED04-4D2B-9445-A7032557BAE4}" type="presParOf" srcId="{723FE39B-E7D6-49A5-8BBD-50E1686321A9}" destId="{E0100278-B086-477F-A164-722AB478C730}" srcOrd="2" destOrd="0" presId="urn:microsoft.com/office/officeart/2005/8/layout/list1"/>
    <dgm:cxn modelId="{D6A1D00C-D8CB-42E3-95A1-15CA001F0F77}" type="presParOf" srcId="{723FE39B-E7D6-49A5-8BBD-50E1686321A9}" destId="{4CD907AE-57A1-45E1-AC96-71483E86A463}" srcOrd="3" destOrd="0" presId="urn:microsoft.com/office/officeart/2005/8/layout/list1"/>
    <dgm:cxn modelId="{83AA4243-8F6D-425F-82ED-D90F800E131D}" type="presParOf" srcId="{723FE39B-E7D6-49A5-8BBD-50E1686321A9}" destId="{B6B698F2-2D9C-4AAA-BB6F-B29B1E6C5ABA}" srcOrd="4" destOrd="0" presId="urn:microsoft.com/office/officeart/2005/8/layout/list1"/>
    <dgm:cxn modelId="{FFF9309C-B7A1-4A08-98A9-2B671F748ACD}" type="presParOf" srcId="{B6B698F2-2D9C-4AAA-BB6F-B29B1E6C5ABA}" destId="{1FFDD4CE-A5AF-470F-96FE-D49B14215FF4}" srcOrd="0" destOrd="0" presId="urn:microsoft.com/office/officeart/2005/8/layout/list1"/>
    <dgm:cxn modelId="{0A1DB2D5-D691-4E80-99DF-C1D20583905D}" type="presParOf" srcId="{B6B698F2-2D9C-4AAA-BB6F-B29B1E6C5ABA}" destId="{B58AA6B9-0043-4AAD-B151-752D92866688}" srcOrd="1" destOrd="0" presId="urn:microsoft.com/office/officeart/2005/8/layout/list1"/>
    <dgm:cxn modelId="{79AABA94-847C-4B18-9BD0-3EC5077C28C6}" type="presParOf" srcId="{723FE39B-E7D6-49A5-8BBD-50E1686321A9}" destId="{2696DA68-46E2-4006-9FFF-2878B6B43B61}" srcOrd="5" destOrd="0" presId="urn:microsoft.com/office/officeart/2005/8/layout/list1"/>
    <dgm:cxn modelId="{730FAA67-2AD9-4C3D-AAD6-0F77E2D7FCCF}" type="presParOf" srcId="{723FE39B-E7D6-49A5-8BBD-50E1686321A9}" destId="{45AC7B5D-5811-475A-BA41-FCAEFD643648}" srcOrd="6" destOrd="0" presId="urn:microsoft.com/office/officeart/2005/8/layout/list1"/>
    <dgm:cxn modelId="{87A26671-0948-4B54-B369-537A94BC62FC}" type="presParOf" srcId="{723FE39B-E7D6-49A5-8BBD-50E1686321A9}" destId="{757BDC11-67C4-41D8-B32A-B31ACAF4FDF6}" srcOrd="7" destOrd="0" presId="urn:microsoft.com/office/officeart/2005/8/layout/list1"/>
    <dgm:cxn modelId="{6024E02C-BF5C-4CD1-9A6E-33552A561737}" type="presParOf" srcId="{723FE39B-E7D6-49A5-8BBD-50E1686321A9}" destId="{AA00836C-0357-42ED-82A4-DF386973397C}" srcOrd="8" destOrd="0" presId="urn:microsoft.com/office/officeart/2005/8/layout/list1"/>
    <dgm:cxn modelId="{C3CEEE30-0938-428D-B461-86775835FA20}" type="presParOf" srcId="{AA00836C-0357-42ED-82A4-DF386973397C}" destId="{501EFDD0-C045-49A3-85CD-7FAD74C8EFF7}" srcOrd="0" destOrd="0" presId="urn:microsoft.com/office/officeart/2005/8/layout/list1"/>
    <dgm:cxn modelId="{2D746EB0-0988-44C8-8E9D-ED700F394B72}" type="presParOf" srcId="{AA00836C-0357-42ED-82A4-DF386973397C}" destId="{99591C1B-9729-4A85-AE12-564D70AA8016}" srcOrd="1" destOrd="0" presId="urn:microsoft.com/office/officeart/2005/8/layout/list1"/>
    <dgm:cxn modelId="{467C9B1F-7EAE-4C55-A2F3-15B99A820097}" type="presParOf" srcId="{723FE39B-E7D6-49A5-8BBD-50E1686321A9}" destId="{9F0FBC6B-5BAE-4B54-81BB-47BAF6E5ADDB}" srcOrd="9" destOrd="0" presId="urn:microsoft.com/office/officeart/2005/8/layout/list1"/>
    <dgm:cxn modelId="{F56E6673-1BA8-4F3B-A287-09D557193697}" type="presParOf" srcId="{723FE39B-E7D6-49A5-8BBD-50E1686321A9}" destId="{EB4EF14B-5A4D-4295-BA21-E694556E602B}" srcOrd="10" destOrd="0" presId="urn:microsoft.com/office/officeart/2005/8/layout/list1"/>
    <dgm:cxn modelId="{2FB4E6BF-C3D0-4AF7-9892-4C27C669193C}" type="presParOf" srcId="{723FE39B-E7D6-49A5-8BBD-50E1686321A9}" destId="{F5A4135F-F8CA-4278-90BC-C237264EA229}" srcOrd="11" destOrd="0" presId="urn:microsoft.com/office/officeart/2005/8/layout/list1"/>
    <dgm:cxn modelId="{0CB86A41-D392-411E-AFD9-CF10E6CCEFAC}" type="presParOf" srcId="{723FE39B-E7D6-49A5-8BBD-50E1686321A9}" destId="{BF3A9180-2111-4EE6-A0BD-A3DF1F7E0A72}" srcOrd="12" destOrd="0" presId="urn:microsoft.com/office/officeart/2005/8/layout/list1"/>
    <dgm:cxn modelId="{61CB36B5-A1AB-41A8-BB61-DA892AC24AAD}" type="presParOf" srcId="{BF3A9180-2111-4EE6-A0BD-A3DF1F7E0A72}" destId="{CF1CCF30-DEA3-46D5-99CB-714CBDCA9ED1}" srcOrd="0" destOrd="0" presId="urn:microsoft.com/office/officeart/2005/8/layout/list1"/>
    <dgm:cxn modelId="{FAD2F9B3-921A-4F3B-9C8A-521098B10A28}" type="presParOf" srcId="{BF3A9180-2111-4EE6-A0BD-A3DF1F7E0A72}" destId="{00DA105A-D69A-4AD6-B0A2-4C4579B3AE8A}" srcOrd="1" destOrd="0" presId="urn:microsoft.com/office/officeart/2005/8/layout/list1"/>
    <dgm:cxn modelId="{97DD25AC-BC02-4827-8EF9-8586943C9801}" type="presParOf" srcId="{723FE39B-E7D6-49A5-8BBD-50E1686321A9}" destId="{9CE4B3B8-6E73-4058-AA05-D089B90D9C56}" srcOrd="13" destOrd="0" presId="urn:microsoft.com/office/officeart/2005/8/layout/list1"/>
    <dgm:cxn modelId="{4F8066A9-BE57-47FA-A36D-CB262F592D22}" type="presParOf" srcId="{723FE39B-E7D6-49A5-8BBD-50E1686321A9}" destId="{A2F7D7B6-C06A-40C1-8290-501EF97BA82C}" srcOrd="14" destOrd="0" presId="urn:microsoft.com/office/officeart/2005/8/layout/list1"/>
    <dgm:cxn modelId="{C63FEC71-EB7D-4740-95B8-36CB4D509BA6}" type="presParOf" srcId="{723FE39B-E7D6-49A5-8BBD-50E1686321A9}" destId="{FE1A3736-9B60-4371-8A21-D4AF49B99192}" srcOrd="15" destOrd="0" presId="urn:microsoft.com/office/officeart/2005/8/layout/list1"/>
    <dgm:cxn modelId="{7C3DB818-E6C3-4B98-9ED5-08B12243CC96}" type="presParOf" srcId="{723FE39B-E7D6-49A5-8BBD-50E1686321A9}" destId="{026676F7-B334-4D0E-93CA-99C0DE5CD170}" srcOrd="16" destOrd="0" presId="urn:microsoft.com/office/officeart/2005/8/layout/list1"/>
    <dgm:cxn modelId="{C9B50491-1CAD-4690-A365-3CDF8B9D66C8}" type="presParOf" srcId="{026676F7-B334-4D0E-93CA-99C0DE5CD170}" destId="{BC850201-16C2-4808-AFA7-38CA2D102C2C}" srcOrd="0" destOrd="0" presId="urn:microsoft.com/office/officeart/2005/8/layout/list1"/>
    <dgm:cxn modelId="{76A401C8-719E-4DD2-AA71-7E7662461B12}" type="presParOf" srcId="{026676F7-B334-4D0E-93CA-99C0DE5CD170}" destId="{EF1C5BB2-6C93-41CB-9D71-848EDBDF0A75}" srcOrd="1" destOrd="0" presId="urn:microsoft.com/office/officeart/2005/8/layout/list1"/>
    <dgm:cxn modelId="{34B92E4F-0CA4-41C5-A768-5C201541CC31}" type="presParOf" srcId="{723FE39B-E7D6-49A5-8BBD-50E1686321A9}" destId="{72DE6CF7-6206-4CA3-ABEB-0C312E02BAB8}" srcOrd="17" destOrd="0" presId="urn:microsoft.com/office/officeart/2005/8/layout/list1"/>
    <dgm:cxn modelId="{F34F8DE6-DCCD-465B-B6EE-9D7BAAEF55F1}" type="presParOf" srcId="{723FE39B-E7D6-49A5-8BBD-50E1686321A9}" destId="{36E289C0-AC19-456A-B3BE-3240B389360C}" srcOrd="18" destOrd="0" presId="urn:microsoft.com/office/officeart/2005/8/layout/list1"/>
    <dgm:cxn modelId="{9D59E237-6A6A-4CC1-92FA-E12F29D80EBB}" type="presParOf" srcId="{723FE39B-E7D6-49A5-8BBD-50E1686321A9}" destId="{02D05F43-12F6-49C0-BF1E-2752C5CDE8A0}" srcOrd="19" destOrd="0" presId="urn:microsoft.com/office/officeart/2005/8/layout/list1"/>
    <dgm:cxn modelId="{DEE9E02A-B454-43AB-A796-CE1DB46952E4}" type="presParOf" srcId="{723FE39B-E7D6-49A5-8BBD-50E1686321A9}" destId="{62D8BF31-60E2-4676-8544-6EBC1B108FC1}" srcOrd="20" destOrd="0" presId="urn:microsoft.com/office/officeart/2005/8/layout/list1"/>
    <dgm:cxn modelId="{260438E6-3714-4841-8528-2217545DA149}" type="presParOf" srcId="{62D8BF31-60E2-4676-8544-6EBC1B108FC1}" destId="{68B2633D-DAE2-403B-BCFA-EE48EABA25EF}" srcOrd="0" destOrd="0" presId="urn:microsoft.com/office/officeart/2005/8/layout/list1"/>
    <dgm:cxn modelId="{4B15A64B-D013-407C-A99A-6556879AF1AE}" type="presParOf" srcId="{62D8BF31-60E2-4676-8544-6EBC1B108FC1}" destId="{F328EE65-3985-47AF-A819-975EDF67C467}" srcOrd="1" destOrd="0" presId="urn:microsoft.com/office/officeart/2005/8/layout/list1"/>
    <dgm:cxn modelId="{2B2BB14A-D995-46D9-83FE-3BC2FF82D135}" type="presParOf" srcId="{723FE39B-E7D6-49A5-8BBD-50E1686321A9}" destId="{AEB9B3AA-61A6-45CD-B1E7-3542EE864FF4}" srcOrd="21" destOrd="0" presId="urn:microsoft.com/office/officeart/2005/8/layout/list1"/>
    <dgm:cxn modelId="{963346AE-9FF7-43AB-80B5-23E8C8571307}" type="presParOf" srcId="{723FE39B-E7D6-49A5-8BBD-50E1686321A9}" destId="{B4CEFDDE-9EFB-4B8B-8AE3-66AC12D4C36C}" srcOrd="22" destOrd="0" presId="urn:microsoft.com/office/officeart/2005/8/layout/list1"/>
    <dgm:cxn modelId="{B188619F-B63E-4295-8181-62DBABCBAB95}" type="presParOf" srcId="{723FE39B-E7D6-49A5-8BBD-50E1686321A9}" destId="{71AB07E8-C4C8-4933-B1DE-8BFAE033B7BA}" srcOrd="23" destOrd="0" presId="urn:microsoft.com/office/officeart/2005/8/layout/list1"/>
    <dgm:cxn modelId="{1F898500-F6D7-400C-9C34-07507950B1E4}" type="presParOf" srcId="{723FE39B-E7D6-49A5-8BBD-50E1686321A9}" destId="{F0367342-53D2-4A14-99DD-6083E1CA901A}" srcOrd="24" destOrd="0" presId="urn:microsoft.com/office/officeart/2005/8/layout/list1"/>
    <dgm:cxn modelId="{E42824C2-0A74-4E11-B1A0-18F72EA43689}" type="presParOf" srcId="{F0367342-53D2-4A14-99DD-6083E1CA901A}" destId="{4DB64E5F-750E-4D41-B529-DF5AF2235242}" srcOrd="0" destOrd="0" presId="urn:microsoft.com/office/officeart/2005/8/layout/list1"/>
    <dgm:cxn modelId="{797F08BC-FFBA-4E15-B07F-42A08C6083E5}" type="presParOf" srcId="{F0367342-53D2-4A14-99DD-6083E1CA901A}" destId="{03C965BD-53F7-4DF8-BE7D-2F183702FDEF}" srcOrd="1" destOrd="0" presId="urn:microsoft.com/office/officeart/2005/8/layout/list1"/>
    <dgm:cxn modelId="{E97E38DA-5E48-4E4D-941A-A79F1AAAEE6A}" type="presParOf" srcId="{723FE39B-E7D6-49A5-8BBD-50E1686321A9}" destId="{D9CD8179-B46A-4AF4-89CB-8F24A4EF2471}" srcOrd="25" destOrd="0" presId="urn:microsoft.com/office/officeart/2005/8/layout/list1"/>
    <dgm:cxn modelId="{DCCB33F3-0979-4DFC-92C0-432F1963AD8F}" type="presParOf" srcId="{723FE39B-E7D6-49A5-8BBD-50E1686321A9}" destId="{574A7DA1-3580-4B7F-A4F8-D632738A52C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DF09F7-E474-4860-83C9-D303648682AC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BDFDC9-4621-441A-8AA7-C5CE6E32AB3B}">
      <dgm:prSet phldrT="[Текст]"/>
      <dgm:spPr/>
      <dgm:t>
        <a:bodyPr/>
        <a:lstStyle/>
        <a:p>
          <a:endParaRPr lang="ru-RU" dirty="0"/>
        </a:p>
      </dgm:t>
    </dgm:pt>
    <dgm:pt modelId="{6990E2FC-229F-437E-93ED-5E5AE44A4FD2}" type="parTrans" cxnId="{D5A28CA2-7C39-4336-966D-C4C6A9B9EB47}">
      <dgm:prSet/>
      <dgm:spPr/>
      <dgm:t>
        <a:bodyPr/>
        <a:lstStyle/>
        <a:p>
          <a:endParaRPr lang="ru-RU"/>
        </a:p>
      </dgm:t>
    </dgm:pt>
    <dgm:pt modelId="{875E91CB-38BD-4688-9119-CB7E100A73E7}" type="sibTrans" cxnId="{D5A28CA2-7C39-4336-966D-C4C6A9B9EB47}">
      <dgm:prSet/>
      <dgm:spPr/>
      <dgm:t>
        <a:bodyPr/>
        <a:lstStyle/>
        <a:p>
          <a:endParaRPr lang="ru-RU"/>
        </a:p>
      </dgm:t>
    </dgm:pt>
    <dgm:pt modelId="{FAE55782-9E67-4A58-AE52-B83A7CDD7B30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Разработка</a:t>
          </a:r>
          <a:endParaRPr lang="ru-RU" dirty="0">
            <a:solidFill>
              <a:srgbClr val="FFFF00"/>
            </a:solidFill>
          </a:endParaRPr>
        </a:p>
      </dgm:t>
    </dgm:pt>
    <dgm:pt modelId="{FB40AAB1-7B54-4478-A79E-AEF2A3767092}" type="parTrans" cxnId="{6478567D-942E-4C99-8B77-D9383ECC1353}">
      <dgm:prSet/>
      <dgm:spPr/>
      <dgm:t>
        <a:bodyPr/>
        <a:lstStyle/>
        <a:p>
          <a:endParaRPr lang="ru-RU"/>
        </a:p>
      </dgm:t>
    </dgm:pt>
    <dgm:pt modelId="{13F6D740-B637-4D11-BAD3-637493559C57}" type="sibTrans" cxnId="{6478567D-942E-4C99-8B77-D9383ECC1353}">
      <dgm:prSet/>
      <dgm:spPr/>
      <dgm:t>
        <a:bodyPr/>
        <a:lstStyle/>
        <a:p>
          <a:endParaRPr lang="ru-RU"/>
        </a:p>
      </dgm:t>
    </dgm:pt>
    <dgm:pt modelId="{D4D2B345-6280-45BD-B242-BBCC0042FA87}">
      <dgm:prSet phldrT="[Текст]"/>
      <dgm:spPr/>
      <dgm:t>
        <a:bodyPr/>
        <a:lstStyle/>
        <a:p>
          <a:endParaRPr lang="ru-RU" dirty="0"/>
        </a:p>
      </dgm:t>
    </dgm:pt>
    <dgm:pt modelId="{AC244141-2895-4057-BE6D-3A06B99C00A6}" type="parTrans" cxnId="{1650B0E5-42E4-4403-A651-03D5A1EC8137}">
      <dgm:prSet/>
      <dgm:spPr/>
      <dgm:t>
        <a:bodyPr/>
        <a:lstStyle/>
        <a:p>
          <a:endParaRPr lang="ru-RU"/>
        </a:p>
      </dgm:t>
    </dgm:pt>
    <dgm:pt modelId="{9A5B082F-E9FD-4420-BEDB-C36BB00C644C}" type="sibTrans" cxnId="{1650B0E5-42E4-4403-A651-03D5A1EC8137}">
      <dgm:prSet/>
      <dgm:spPr/>
      <dgm:t>
        <a:bodyPr/>
        <a:lstStyle/>
        <a:p>
          <a:endParaRPr lang="ru-RU"/>
        </a:p>
      </dgm:t>
    </dgm:pt>
    <dgm:pt modelId="{3176C205-5791-4B56-BB5F-4903439E750F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Апробация</a:t>
          </a:r>
          <a:endParaRPr lang="ru-RU" dirty="0">
            <a:solidFill>
              <a:srgbClr val="FFFF00"/>
            </a:solidFill>
          </a:endParaRPr>
        </a:p>
      </dgm:t>
    </dgm:pt>
    <dgm:pt modelId="{43C6DD5F-4F3A-4860-B827-8A45DE2F24C8}" type="parTrans" cxnId="{76B06C20-D668-4987-AA3E-E9E640660DD7}">
      <dgm:prSet/>
      <dgm:spPr/>
      <dgm:t>
        <a:bodyPr/>
        <a:lstStyle/>
        <a:p>
          <a:endParaRPr lang="ru-RU"/>
        </a:p>
      </dgm:t>
    </dgm:pt>
    <dgm:pt modelId="{67C33F1B-48CB-453F-BCB1-C4FD46FE2167}" type="sibTrans" cxnId="{76B06C20-D668-4987-AA3E-E9E640660DD7}">
      <dgm:prSet/>
      <dgm:spPr/>
      <dgm:t>
        <a:bodyPr/>
        <a:lstStyle/>
        <a:p>
          <a:endParaRPr lang="ru-RU"/>
        </a:p>
      </dgm:t>
    </dgm:pt>
    <dgm:pt modelId="{93C03BB7-3BA4-42F6-822E-55D432723CFB}">
      <dgm:prSet phldrT="[Текст]"/>
      <dgm:spPr/>
      <dgm:t>
        <a:bodyPr/>
        <a:lstStyle/>
        <a:p>
          <a:endParaRPr lang="ru-RU" dirty="0"/>
        </a:p>
      </dgm:t>
    </dgm:pt>
    <dgm:pt modelId="{099330F9-3E34-43C3-9D26-0CD8A65E7D10}" type="parTrans" cxnId="{54C02183-8BDA-40D2-ACBE-8919800F153B}">
      <dgm:prSet/>
      <dgm:spPr/>
      <dgm:t>
        <a:bodyPr/>
        <a:lstStyle/>
        <a:p>
          <a:endParaRPr lang="ru-RU"/>
        </a:p>
      </dgm:t>
    </dgm:pt>
    <dgm:pt modelId="{991F8967-EDA5-43AD-AEAA-86C9FE1107C9}" type="sibTrans" cxnId="{54C02183-8BDA-40D2-ACBE-8919800F153B}">
      <dgm:prSet/>
      <dgm:spPr/>
      <dgm:t>
        <a:bodyPr/>
        <a:lstStyle/>
        <a:p>
          <a:endParaRPr lang="ru-RU"/>
        </a:p>
      </dgm:t>
    </dgm:pt>
    <dgm:pt modelId="{70823A6E-AD2F-43BE-85AA-FE47B8AFB1B6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Внедрение</a:t>
          </a:r>
          <a:endParaRPr lang="ru-RU" dirty="0">
            <a:solidFill>
              <a:srgbClr val="FFFF00"/>
            </a:solidFill>
          </a:endParaRPr>
        </a:p>
      </dgm:t>
    </dgm:pt>
    <dgm:pt modelId="{AF6E3CF2-EFFA-4AA6-AEEB-EBF366E78D39}" type="parTrans" cxnId="{2857984D-9C9F-499F-9D11-CBEA883DE7FA}">
      <dgm:prSet/>
      <dgm:spPr/>
      <dgm:t>
        <a:bodyPr/>
        <a:lstStyle/>
        <a:p>
          <a:endParaRPr lang="ru-RU"/>
        </a:p>
      </dgm:t>
    </dgm:pt>
    <dgm:pt modelId="{A3F949D4-453B-4A3E-B489-BB8ABCA6D8D4}" type="sibTrans" cxnId="{2857984D-9C9F-499F-9D11-CBEA883DE7FA}">
      <dgm:prSet/>
      <dgm:spPr/>
      <dgm:t>
        <a:bodyPr/>
        <a:lstStyle/>
        <a:p>
          <a:endParaRPr lang="ru-RU"/>
        </a:p>
      </dgm:t>
    </dgm:pt>
    <dgm:pt modelId="{49AFD3DF-1898-4899-9DD9-E3811ABEB309}" type="pres">
      <dgm:prSet presAssocID="{B7DF09F7-E474-4860-83C9-D303648682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65FC6-6914-4CD7-BB75-F864AC7AE2A9}" type="pres">
      <dgm:prSet presAssocID="{60BDFDC9-4621-441A-8AA7-C5CE6E32AB3B}" presName="compositeNode" presStyleCnt="0">
        <dgm:presLayoutVars>
          <dgm:bulletEnabled val="1"/>
        </dgm:presLayoutVars>
      </dgm:prSet>
      <dgm:spPr/>
    </dgm:pt>
    <dgm:pt modelId="{575C2FC1-890A-4F2D-AE04-19F37B24B40C}" type="pres">
      <dgm:prSet presAssocID="{60BDFDC9-4621-441A-8AA7-C5CE6E32AB3B}" presName="bgRect" presStyleLbl="node1" presStyleIdx="0" presStyleCnt="3" custScaleX="93051" custScaleY="55562" custLinFactNeighborX="-23" custLinFactNeighborY="-26"/>
      <dgm:spPr/>
      <dgm:t>
        <a:bodyPr/>
        <a:lstStyle/>
        <a:p>
          <a:endParaRPr lang="ru-RU"/>
        </a:p>
      </dgm:t>
    </dgm:pt>
    <dgm:pt modelId="{37A03C42-7FCA-483A-9E2A-450B87610E18}" type="pres">
      <dgm:prSet presAssocID="{60BDFDC9-4621-441A-8AA7-C5CE6E32AB3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6752F-5A85-451F-B00E-947AC0A08FBB}" type="pres">
      <dgm:prSet presAssocID="{60BDFDC9-4621-441A-8AA7-C5CE6E32AB3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971A9-58C5-4C84-A9D1-97E53017F854}" type="pres">
      <dgm:prSet presAssocID="{875E91CB-38BD-4688-9119-CB7E100A73E7}" presName="hSp" presStyleCnt="0"/>
      <dgm:spPr/>
    </dgm:pt>
    <dgm:pt modelId="{284E884D-CE7A-43F1-A2DE-5EE7371BE835}" type="pres">
      <dgm:prSet presAssocID="{875E91CB-38BD-4688-9119-CB7E100A73E7}" presName="vProcSp" presStyleCnt="0"/>
      <dgm:spPr/>
    </dgm:pt>
    <dgm:pt modelId="{7452D989-896D-465B-A4B2-D41C474F3A1A}" type="pres">
      <dgm:prSet presAssocID="{875E91CB-38BD-4688-9119-CB7E100A73E7}" presName="vSp1" presStyleCnt="0"/>
      <dgm:spPr/>
    </dgm:pt>
    <dgm:pt modelId="{1A82E174-041F-43E5-A82C-5CAD2C2D6901}" type="pres">
      <dgm:prSet presAssocID="{875E91CB-38BD-4688-9119-CB7E100A73E7}" presName="simulatedConn" presStyleLbl="solidFgAcc1" presStyleIdx="0" presStyleCnt="2"/>
      <dgm:spPr/>
    </dgm:pt>
    <dgm:pt modelId="{9846546E-D8F4-4490-86CB-4C66582646D8}" type="pres">
      <dgm:prSet presAssocID="{875E91CB-38BD-4688-9119-CB7E100A73E7}" presName="vSp2" presStyleCnt="0"/>
      <dgm:spPr/>
    </dgm:pt>
    <dgm:pt modelId="{788A07D5-5FA0-41EB-A461-048F8BBE5F4D}" type="pres">
      <dgm:prSet presAssocID="{875E91CB-38BD-4688-9119-CB7E100A73E7}" presName="sibTrans" presStyleCnt="0"/>
      <dgm:spPr/>
    </dgm:pt>
    <dgm:pt modelId="{99AA4B0D-2CD1-4555-A83A-3537B67ED4D5}" type="pres">
      <dgm:prSet presAssocID="{D4D2B345-6280-45BD-B242-BBCC0042FA87}" presName="compositeNode" presStyleCnt="0">
        <dgm:presLayoutVars>
          <dgm:bulletEnabled val="1"/>
        </dgm:presLayoutVars>
      </dgm:prSet>
      <dgm:spPr/>
    </dgm:pt>
    <dgm:pt modelId="{B8112912-557A-480D-8A55-C6A319248F52}" type="pres">
      <dgm:prSet presAssocID="{D4D2B345-6280-45BD-B242-BBCC0042FA87}" presName="bgRect" presStyleLbl="node1" presStyleIdx="1" presStyleCnt="3" custScaleY="54985" custLinFactNeighborX="-2014" custLinFactNeighborY="-27"/>
      <dgm:spPr/>
      <dgm:t>
        <a:bodyPr/>
        <a:lstStyle/>
        <a:p>
          <a:endParaRPr lang="ru-RU"/>
        </a:p>
      </dgm:t>
    </dgm:pt>
    <dgm:pt modelId="{4414C7E7-C45E-4A10-827A-38A5248A6A9A}" type="pres">
      <dgm:prSet presAssocID="{D4D2B345-6280-45BD-B242-BBCC0042FA8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92D15-2D22-4357-9875-0DE753BAE407}" type="pres">
      <dgm:prSet presAssocID="{D4D2B345-6280-45BD-B242-BBCC0042FA8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7DF43-73AC-499E-BDCE-35F3858DE3C0}" type="pres">
      <dgm:prSet presAssocID="{9A5B082F-E9FD-4420-BEDB-C36BB00C644C}" presName="hSp" presStyleCnt="0"/>
      <dgm:spPr/>
    </dgm:pt>
    <dgm:pt modelId="{AB0BD177-6067-4BFD-828E-9E6BE3F323C7}" type="pres">
      <dgm:prSet presAssocID="{9A5B082F-E9FD-4420-BEDB-C36BB00C644C}" presName="vProcSp" presStyleCnt="0"/>
      <dgm:spPr/>
    </dgm:pt>
    <dgm:pt modelId="{C5AC46A0-CB68-47F4-83CF-AA62ADDB1D71}" type="pres">
      <dgm:prSet presAssocID="{9A5B082F-E9FD-4420-BEDB-C36BB00C644C}" presName="vSp1" presStyleCnt="0"/>
      <dgm:spPr/>
    </dgm:pt>
    <dgm:pt modelId="{BFC63E67-2FCB-4F36-9238-D56832F831B9}" type="pres">
      <dgm:prSet presAssocID="{9A5B082F-E9FD-4420-BEDB-C36BB00C644C}" presName="simulatedConn" presStyleLbl="solidFgAcc1" presStyleIdx="1" presStyleCnt="2"/>
      <dgm:spPr/>
    </dgm:pt>
    <dgm:pt modelId="{2933BC0B-6E24-4A56-92BE-437529C5FAAE}" type="pres">
      <dgm:prSet presAssocID="{9A5B082F-E9FD-4420-BEDB-C36BB00C644C}" presName="vSp2" presStyleCnt="0"/>
      <dgm:spPr/>
    </dgm:pt>
    <dgm:pt modelId="{A3F66935-7AAB-4FAC-ADD1-1476C8A9B695}" type="pres">
      <dgm:prSet presAssocID="{9A5B082F-E9FD-4420-BEDB-C36BB00C644C}" presName="sibTrans" presStyleCnt="0"/>
      <dgm:spPr/>
    </dgm:pt>
    <dgm:pt modelId="{CDAC683F-02C7-4532-A7C2-5A8DEB492404}" type="pres">
      <dgm:prSet presAssocID="{93C03BB7-3BA4-42F6-822E-55D432723CFB}" presName="compositeNode" presStyleCnt="0">
        <dgm:presLayoutVars>
          <dgm:bulletEnabled val="1"/>
        </dgm:presLayoutVars>
      </dgm:prSet>
      <dgm:spPr/>
    </dgm:pt>
    <dgm:pt modelId="{5D57716A-0649-4798-A179-051F438F7C74}" type="pres">
      <dgm:prSet presAssocID="{93C03BB7-3BA4-42F6-822E-55D432723CFB}" presName="bgRect" presStyleLbl="node1" presStyleIdx="2" presStyleCnt="3" custScaleY="54984" custLinFactNeighborX="-3103" custLinFactNeighborY="-63"/>
      <dgm:spPr/>
      <dgm:t>
        <a:bodyPr/>
        <a:lstStyle/>
        <a:p>
          <a:endParaRPr lang="ru-RU"/>
        </a:p>
      </dgm:t>
    </dgm:pt>
    <dgm:pt modelId="{EB1CD9EE-F69A-4E59-A041-448E1EAF5DDD}" type="pres">
      <dgm:prSet presAssocID="{93C03BB7-3BA4-42F6-822E-55D432723CF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40F9D-67C3-457E-81B6-8613F4E108FC}" type="pres">
      <dgm:prSet presAssocID="{93C03BB7-3BA4-42F6-822E-55D432723CF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39146-DB3A-4C42-BCF7-2F8E7791F8FC}" type="presOf" srcId="{D4D2B345-6280-45BD-B242-BBCC0042FA87}" destId="{B8112912-557A-480D-8A55-C6A319248F52}" srcOrd="0" destOrd="0" presId="urn:microsoft.com/office/officeart/2005/8/layout/hProcess7#1"/>
    <dgm:cxn modelId="{B3A05748-F468-49D8-95E7-D8EDEE507EE1}" type="presOf" srcId="{93C03BB7-3BA4-42F6-822E-55D432723CFB}" destId="{EB1CD9EE-F69A-4E59-A041-448E1EAF5DDD}" srcOrd="1" destOrd="0" presId="urn:microsoft.com/office/officeart/2005/8/layout/hProcess7#1"/>
    <dgm:cxn modelId="{CB0EB755-CC9C-4115-80EB-95E7D3B1E04A}" type="presOf" srcId="{60BDFDC9-4621-441A-8AA7-C5CE6E32AB3B}" destId="{37A03C42-7FCA-483A-9E2A-450B87610E18}" srcOrd="1" destOrd="0" presId="urn:microsoft.com/office/officeart/2005/8/layout/hProcess7#1"/>
    <dgm:cxn modelId="{E4415E96-64BB-47E4-8A96-AB9D67C55786}" type="presOf" srcId="{93C03BB7-3BA4-42F6-822E-55D432723CFB}" destId="{5D57716A-0649-4798-A179-051F438F7C74}" srcOrd="0" destOrd="0" presId="urn:microsoft.com/office/officeart/2005/8/layout/hProcess7#1"/>
    <dgm:cxn modelId="{9C042EB1-EA32-4183-AE0E-222A5AA1463A}" type="presOf" srcId="{D4D2B345-6280-45BD-B242-BBCC0042FA87}" destId="{4414C7E7-C45E-4A10-827A-38A5248A6A9A}" srcOrd="1" destOrd="0" presId="urn:microsoft.com/office/officeart/2005/8/layout/hProcess7#1"/>
    <dgm:cxn modelId="{1650B0E5-42E4-4403-A651-03D5A1EC8137}" srcId="{B7DF09F7-E474-4860-83C9-D303648682AC}" destId="{D4D2B345-6280-45BD-B242-BBCC0042FA87}" srcOrd="1" destOrd="0" parTransId="{AC244141-2895-4057-BE6D-3A06B99C00A6}" sibTransId="{9A5B082F-E9FD-4420-BEDB-C36BB00C644C}"/>
    <dgm:cxn modelId="{7D14918B-CF5A-4773-BF58-1DD0AA85EA7C}" type="presOf" srcId="{60BDFDC9-4621-441A-8AA7-C5CE6E32AB3B}" destId="{575C2FC1-890A-4F2D-AE04-19F37B24B40C}" srcOrd="0" destOrd="0" presId="urn:microsoft.com/office/officeart/2005/8/layout/hProcess7#1"/>
    <dgm:cxn modelId="{54C02183-8BDA-40D2-ACBE-8919800F153B}" srcId="{B7DF09F7-E474-4860-83C9-D303648682AC}" destId="{93C03BB7-3BA4-42F6-822E-55D432723CFB}" srcOrd="2" destOrd="0" parTransId="{099330F9-3E34-43C3-9D26-0CD8A65E7D10}" sibTransId="{991F8967-EDA5-43AD-AEAA-86C9FE1107C9}"/>
    <dgm:cxn modelId="{D5A28CA2-7C39-4336-966D-C4C6A9B9EB47}" srcId="{B7DF09F7-E474-4860-83C9-D303648682AC}" destId="{60BDFDC9-4621-441A-8AA7-C5CE6E32AB3B}" srcOrd="0" destOrd="0" parTransId="{6990E2FC-229F-437E-93ED-5E5AE44A4FD2}" sibTransId="{875E91CB-38BD-4688-9119-CB7E100A73E7}"/>
    <dgm:cxn modelId="{39C8C79A-905E-4310-9B97-B496F97CED06}" type="presOf" srcId="{FAE55782-9E67-4A58-AE52-B83A7CDD7B30}" destId="{4716752F-5A85-451F-B00E-947AC0A08FBB}" srcOrd="0" destOrd="0" presId="urn:microsoft.com/office/officeart/2005/8/layout/hProcess7#1"/>
    <dgm:cxn modelId="{76B06C20-D668-4987-AA3E-E9E640660DD7}" srcId="{D4D2B345-6280-45BD-B242-BBCC0042FA87}" destId="{3176C205-5791-4B56-BB5F-4903439E750F}" srcOrd="0" destOrd="0" parTransId="{43C6DD5F-4F3A-4860-B827-8A45DE2F24C8}" sibTransId="{67C33F1B-48CB-453F-BCB1-C4FD46FE2167}"/>
    <dgm:cxn modelId="{B27360D4-CBA4-4A94-886F-C3C0E09280CA}" type="presOf" srcId="{B7DF09F7-E474-4860-83C9-D303648682AC}" destId="{49AFD3DF-1898-4899-9DD9-E3811ABEB309}" srcOrd="0" destOrd="0" presId="urn:microsoft.com/office/officeart/2005/8/layout/hProcess7#1"/>
    <dgm:cxn modelId="{824FD012-28FD-4CDD-AA86-778F007BE7B7}" type="presOf" srcId="{3176C205-5791-4B56-BB5F-4903439E750F}" destId="{15092D15-2D22-4357-9875-0DE753BAE407}" srcOrd="0" destOrd="0" presId="urn:microsoft.com/office/officeart/2005/8/layout/hProcess7#1"/>
    <dgm:cxn modelId="{6478567D-942E-4C99-8B77-D9383ECC1353}" srcId="{60BDFDC9-4621-441A-8AA7-C5CE6E32AB3B}" destId="{FAE55782-9E67-4A58-AE52-B83A7CDD7B30}" srcOrd="0" destOrd="0" parTransId="{FB40AAB1-7B54-4478-A79E-AEF2A3767092}" sibTransId="{13F6D740-B637-4D11-BAD3-637493559C57}"/>
    <dgm:cxn modelId="{2857984D-9C9F-499F-9D11-CBEA883DE7FA}" srcId="{93C03BB7-3BA4-42F6-822E-55D432723CFB}" destId="{70823A6E-AD2F-43BE-85AA-FE47B8AFB1B6}" srcOrd="0" destOrd="0" parTransId="{AF6E3CF2-EFFA-4AA6-AEEB-EBF366E78D39}" sibTransId="{A3F949D4-453B-4A3E-B489-BB8ABCA6D8D4}"/>
    <dgm:cxn modelId="{41169ADD-809C-4279-A97C-F7C5E1B1CFBA}" type="presOf" srcId="{70823A6E-AD2F-43BE-85AA-FE47B8AFB1B6}" destId="{70040F9D-67C3-457E-81B6-8613F4E108FC}" srcOrd="0" destOrd="0" presId="urn:microsoft.com/office/officeart/2005/8/layout/hProcess7#1"/>
    <dgm:cxn modelId="{45A4B04A-65A6-4BA7-A793-0D9FC217FE46}" type="presParOf" srcId="{49AFD3DF-1898-4899-9DD9-E3811ABEB309}" destId="{D6F65FC6-6914-4CD7-BB75-F864AC7AE2A9}" srcOrd="0" destOrd="0" presId="urn:microsoft.com/office/officeart/2005/8/layout/hProcess7#1"/>
    <dgm:cxn modelId="{B7706384-427B-421E-812B-0074139679B7}" type="presParOf" srcId="{D6F65FC6-6914-4CD7-BB75-F864AC7AE2A9}" destId="{575C2FC1-890A-4F2D-AE04-19F37B24B40C}" srcOrd="0" destOrd="0" presId="urn:microsoft.com/office/officeart/2005/8/layout/hProcess7#1"/>
    <dgm:cxn modelId="{1FDA0A43-F840-4C44-A72F-C4351B0EA359}" type="presParOf" srcId="{D6F65FC6-6914-4CD7-BB75-F864AC7AE2A9}" destId="{37A03C42-7FCA-483A-9E2A-450B87610E18}" srcOrd="1" destOrd="0" presId="urn:microsoft.com/office/officeart/2005/8/layout/hProcess7#1"/>
    <dgm:cxn modelId="{EA946F4B-503D-4BA0-A004-C657CC9724EA}" type="presParOf" srcId="{D6F65FC6-6914-4CD7-BB75-F864AC7AE2A9}" destId="{4716752F-5A85-451F-B00E-947AC0A08FBB}" srcOrd="2" destOrd="0" presId="urn:microsoft.com/office/officeart/2005/8/layout/hProcess7#1"/>
    <dgm:cxn modelId="{F15148D6-8053-400F-800B-10107371922B}" type="presParOf" srcId="{49AFD3DF-1898-4899-9DD9-E3811ABEB309}" destId="{DF7971A9-58C5-4C84-A9D1-97E53017F854}" srcOrd="1" destOrd="0" presId="urn:microsoft.com/office/officeart/2005/8/layout/hProcess7#1"/>
    <dgm:cxn modelId="{D290EA90-5BC5-4305-96C7-37524AE78ED8}" type="presParOf" srcId="{49AFD3DF-1898-4899-9DD9-E3811ABEB309}" destId="{284E884D-CE7A-43F1-A2DE-5EE7371BE835}" srcOrd="2" destOrd="0" presId="urn:microsoft.com/office/officeart/2005/8/layout/hProcess7#1"/>
    <dgm:cxn modelId="{F725794E-CF2C-4EBA-9D61-F3FDC9A4E848}" type="presParOf" srcId="{284E884D-CE7A-43F1-A2DE-5EE7371BE835}" destId="{7452D989-896D-465B-A4B2-D41C474F3A1A}" srcOrd="0" destOrd="0" presId="urn:microsoft.com/office/officeart/2005/8/layout/hProcess7#1"/>
    <dgm:cxn modelId="{02AE7FA9-ECAB-4718-91AC-0AA740E9EF7C}" type="presParOf" srcId="{284E884D-CE7A-43F1-A2DE-5EE7371BE835}" destId="{1A82E174-041F-43E5-A82C-5CAD2C2D6901}" srcOrd="1" destOrd="0" presId="urn:microsoft.com/office/officeart/2005/8/layout/hProcess7#1"/>
    <dgm:cxn modelId="{677DD602-9F07-4699-8C81-2D56EDC598C6}" type="presParOf" srcId="{284E884D-CE7A-43F1-A2DE-5EE7371BE835}" destId="{9846546E-D8F4-4490-86CB-4C66582646D8}" srcOrd="2" destOrd="0" presId="urn:microsoft.com/office/officeart/2005/8/layout/hProcess7#1"/>
    <dgm:cxn modelId="{881B328D-CB64-4284-98B6-FE6FBC62597E}" type="presParOf" srcId="{49AFD3DF-1898-4899-9DD9-E3811ABEB309}" destId="{788A07D5-5FA0-41EB-A461-048F8BBE5F4D}" srcOrd="3" destOrd="0" presId="urn:microsoft.com/office/officeart/2005/8/layout/hProcess7#1"/>
    <dgm:cxn modelId="{BBC1FC0D-1D3F-41A3-B4C6-F738E556263C}" type="presParOf" srcId="{49AFD3DF-1898-4899-9DD9-E3811ABEB309}" destId="{99AA4B0D-2CD1-4555-A83A-3537B67ED4D5}" srcOrd="4" destOrd="0" presId="urn:microsoft.com/office/officeart/2005/8/layout/hProcess7#1"/>
    <dgm:cxn modelId="{C170F96C-5C47-4502-AC78-CE42DD54DADE}" type="presParOf" srcId="{99AA4B0D-2CD1-4555-A83A-3537B67ED4D5}" destId="{B8112912-557A-480D-8A55-C6A319248F52}" srcOrd="0" destOrd="0" presId="urn:microsoft.com/office/officeart/2005/8/layout/hProcess7#1"/>
    <dgm:cxn modelId="{1540215B-F50C-43BF-88EE-C74501D91B0F}" type="presParOf" srcId="{99AA4B0D-2CD1-4555-A83A-3537B67ED4D5}" destId="{4414C7E7-C45E-4A10-827A-38A5248A6A9A}" srcOrd="1" destOrd="0" presId="urn:microsoft.com/office/officeart/2005/8/layout/hProcess7#1"/>
    <dgm:cxn modelId="{F04A3AD2-21E7-4CBC-9D48-1EAA5C5601E9}" type="presParOf" srcId="{99AA4B0D-2CD1-4555-A83A-3537B67ED4D5}" destId="{15092D15-2D22-4357-9875-0DE753BAE407}" srcOrd="2" destOrd="0" presId="urn:microsoft.com/office/officeart/2005/8/layout/hProcess7#1"/>
    <dgm:cxn modelId="{B5C295A8-8EE2-43A8-955F-D24868927FAD}" type="presParOf" srcId="{49AFD3DF-1898-4899-9DD9-E3811ABEB309}" destId="{A607DF43-73AC-499E-BDCE-35F3858DE3C0}" srcOrd="5" destOrd="0" presId="urn:microsoft.com/office/officeart/2005/8/layout/hProcess7#1"/>
    <dgm:cxn modelId="{493D6BAF-8BD6-4DF3-ADE0-8A7245518650}" type="presParOf" srcId="{49AFD3DF-1898-4899-9DD9-E3811ABEB309}" destId="{AB0BD177-6067-4BFD-828E-9E6BE3F323C7}" srcOrd="6" destOrd="0" presId="urn:microsoft.com/office/officeart/2005/8/layout/hProcess7#1"/>
    <dgm:cxn modelId="{3B58248E-FE95-4700-8C25-BB57F150C3A7}" type="presParOf" srcId="{AB0BD177-6067-4BFD-828E-9E6BE3F323C7}" destId="{C5AC46A0-CB68-47F4-83CF-AA62ADDB1D71}" srcOrd="0" destOrd="0" presId="urn:microsoft.com/office/officeart/2005/8/layout/hProcess7#1"/>
    <dgm:cxn modelId="{7DFA8A6E-7117-491D-A104-6CBAC87EC11F}" type="presParOf" srcId="{AB0BD177-6067-4BFD-828E-9E6BE3F323C7}" destId="{BFC63E67-2FCB-4F36-9238-D56832F831B9}" srcOrd="1" destOrd="0" presId="urn:microsoft.com/office/officeart/2005/8/layout/hProcess7#1"/>
    <dgm:cxn modelId="{464955F1-E7C0-4E2A-AF15-7E8E09C420F4}" type="presParOf" srcId="{AB0BD177-6067-4BFD-828E-9E6BE3F323C7}" destId="{2933BC0B-6E24-4A56-92BE-437529C5FAAE}" srcOrd="2" destOrd="0" presId="urn:microsoft.com/office/officeart/2005/8/layout/hProcess7#1"/>
    <dgm:cxn modelId="{856DC2EC-6EC7-4F60-A9D1-9EDF10325E38}" type="presParOf" srcId="{49AFD3DF-1898-4899-9DD9-E3811ABEB309}" destId="{A3F66935-7AAB-4FAC-ADD1-1476C8A9B695}" srcOrd="7" destOrd="0" presId="urn:microsoft.com/office/officeart/2005/8/layout/hProcess7#1"/>
    <dgm:cxn modelId="{CEFEDD9F-5588-4A9D-B514-7D91A5E495D7}" type="presParOf" srcId="{49AFD3DF-1898-4899-9DD9-E3811ABEB309}" destId="{CDAC683F-02C7-4532-A7C2-5A8DEB492404}" srcOrd="8" destOrd="0" presId="urn:microsoft.com/office/officeart/2005/8/layout/hProcess7#1"/>
    <dgm:cxn modelId="{16443F24-66F7-4CF4-B38A-7A398D3C7AE4}" type="presParOf" srcId="{CDAC683F-02C7-4532-A7C2-5A8DEB492404}" destId="{5D57716A-0649-4798-A179-051F438F7C74}" srcOrd="0" destOrd="0" presId="urn:microsoft.com/office/officeart/2005/8/layout/hProcess7#1"/>
    <dgm:cxn modelId="{1E47522D-B5AE-4AE3-8BC9-CE996CB7BE2F}" type="presParOf" srcId="{CDAC683F-02C7-4532-A7C2-5A8DEB492404}" destId="{EB1CD9EE-F69A-4E59-A041-448E1EAF5DDD}" srcOrd="1" destOrd="0" presId="urn:microsoft.com/office/officeart/2005/8/layout/hProcess7#1"/>
    <dgm:cxn modelId="{BE0DE77A-A0A7-4E14-929C-DB46392D7510}" type="presParOf" srcId="{CDAC683F-02C7-4532-A7C2-5A8DEB492404}" destId="{70040F9D-67C3-457E-81B6-8613F4E108FC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A60EA6-9ECB-486A-B8AE-2A0598B5752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1395BA24-E60B-4D0D-8DB9-1F8E37F729A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Составление программы по внеурочной деятельности</a:t>
          </a:r>
          <a:endParaRPr lang="ru-RU" sz="2000" dirty="0">
            <a:solidFill>
              <a:srgbClr val="FFFF00"/>
            </a:solidFill>
          </a:endParaRPr>
        </a:p>
      </dgm:t>
    </dgm:pt>
    <dgm:pt modelId="{EB2728CC-3D62-4F59-9764-681B26A58637}" type="parTrans" cxnId="{D8F10B1D-2731-4953-BABC-53217F213A64}">
      <dgm:prSet/>
      <dgm:spPr/>
      <dgm:t>
        <a:bodyPr/>
        <a:lstStyle/>
        <a:p>
          <a:endParaRPr lang="ru-RU"/>
        </a:p>
      </dgm:t>
    </dgm:pt>
    <dgm:pt modelId="{EB2F901E-BB3A-4B00-9309-4C9B22F93814}" type="sibTrans" cxnId="{D8F10B1D-2731-4953-BABC-53217F213A64}">
      <dgm:prSet/>
      <dgm:spPr/>
      <dgm:t>
        <a:bodyPr/>
        <a:lstStyle/>
        <a:p>
          <a:endParaRPr lang="ru-RU"/>
        </a:p>
      </dgm:t>
    </dgm:pt>
    <dgm:pt modelId="{0811F4F8-27C7-400A-8C41-F1B3CB1BD31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Определение направлений  для гимназии</a:t>
          </a:r>
          <a:endParaRPr lang="ru-RU" sz="1800" dirty="0">
            <a:solidFill>
              <a:srgbClr val="FFFF00"/>
            </a:solidFill>
          </a:endParaRPr>
        </a:p>
      </dgm:t>
    </dgm:pt>
    <dgm:pt modelId="{4C2AE3B4-7E4C-439F-B7AA-0451DFA84294}" type="parTrans" cxnId="{6F1A5635-F802-4F4B-9239-1A2AA0C740AF}">
      <dgm:prSet/>
      <dgm:spPr/>
      <dgm:t>
        <a:bodyPr/>
        <a:lstStyle/>
        <a:p>
          <a:endParaRPr lang="ru-RU"/>
        </a:p>
      </dgm:t>
    </dgm:pt>
    <dgm:pt modelId="{1D82AE5B-6170-40D0-8373-508BEE8077F7}" type="sibTrans" cxnId="{6F1A5635-F802-4F4B-9239-1A2AA0C740AF}">
      <dgm:prSet/>
      <dgm:spPr/>
      <dgm:t>
        <a:bodyPr/>
        <a:lstStyle/>
        <a:p>
          <a:endParaRPr lang="ru-RU"/>
        </a:p>
      </dgm:t>
    </dgm:pt>
    <dgm:pt modelId="{A651D503-9AD6-426D-9BC6-713A4E193206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Знакомство с нормативными документами и изучение опыта</a:t>
          </a:r>
          <a:endParaRPr lang="ru-RU" dirty="0">
            <a:solidFill>
              <a:srgbClr val="FFFF00"/>
            </a:solidFill>
          </a:endParaRPr>
        </a:p>
      </dgm:t>
    </dgm:pt>
    <dgm:pt modelId="{3D96EF06-8719-4AEB-8323-520259844D1F}" type="parTrans" cxnId="{08C49A3A-2CFC-42A2-B7BA-60E0CFC32D09}">
      <dgm:prSet/>
      <dgm:spPr/>
      <dgm:t>
        <a:bodyPr/>
        <a:lstStyle/>
        <a:p>
          <a:endParaRPr lang="ru-RU"/>
        </a:p>
      </dgm:t>
    </dgm:pt>
    <dgm:pt modelId="{E906BD71-F8F7-49A3-95A0-662D36E44F31}" type="sibTrans" cxnId="{08C49A3A-2CFC-42A2-B7BA-60E0CFC32D09}">
      <dgm:prSet/>
      <dgm:spPr/>
      <dgm:t>
        <a:bodyPr/>
        <a:lstStyle/>
        <a:p>
          <a:endParaRPr lang="ru-RU"/>
        </a:p>
      </dgm:t>
    </dgm:pt>
    <dgm:pt modelId="{0505F3FC-B401-45BB-9845-2E8C6B3D6F63}" type="pres">
      <dgm:prSet presAssocID="{BDA60EA6-9ECB-486A-B8AE-2A0598B5752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0179C1F-3F95-424E-9A03-A3DDA05E0FE7}" type="pres">
      <dgm:prSet presAssocID="{1395BA24-E60B-4D0D-8DB9-1F8E37F729A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F946D-AA26-4B69-833E-A4480534BCC0}" type="pres">
      <dgm:prSet presAssocID="{1395BA24-E60B-4D0D-8DB9-1F8E37F729A1}" presName="gear1srcNode" presStyleLbl="node1" presStyleIdx="0" presStyleCnt="3"/>
      <dgm:spPr/>
      <dgm:t>
        <a:bodyPr/>
        <a:lstStyle/>
        <a:p>
          <a:endParaRPr lang="ru-RU"/>
        </a:p>
      </dgm:t>
    </dgm:pt>
    <dgm:pt modelId="{1680E22E-828C-4969-B097-76C3036D7B15}" type="pres">
      <dgm:prSet presAssocID="{1395BA24-E60B-4D0D-8DB9-1F8E37F729A1}" presName="gear1dstNode" presStyleLbl="node1" presStyleIdx="0" presStyleCnt="3"/>
      <dgm:spPr/>
      <dgm:t>
        <a:bodyPr/>
        <a:lstStyle/>
        <a:p>
          <a:endParaRPr lang="ru-RU"/>
        </a:p>
      </dgm:t>
    </dgm:pt>
    <dgm:pt modelId="{CB702150-593D-4690-9971-7E3291CDC80E}" type="pres">
      <dgm:prSet presAssocID="{0811F4F8-27C7-400A-8C41-F1B3CB1BD317}" presName="gear2" presStyleLbl="node1" presStyleIdx="1" presStyleCnt="3" custScaleX="132056" custScaleY="123166" custLinFactNeighborX="-9111" custLinFactNeighborY="-1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B5467-F75F-498A-9FC2-DA87251FD3C3}" type="pres">
      <dgm:prSet presAssocID="{0811F4F8-27C7-400A-8C41-F1B3CB1BD317}" presName="gear2srcNode" presStyleLbl="node1" presStyleIdx="1" presStyleCnt="3"/>
      <dgm:spPr/>
      <dgm:t>
        <a:bodyPr/>
        <a:lstStyle/>
        <a:p>
          <a:endParaRPr lang="ru-RU"/>
        </a:p>
      </dgm:t>
    </dgm:pt>
    <dgm:pt modelId="{EE700A9D-4750-411F-901F-45BC0241D34F}" type="pres">
      <dgm:prSet presAssocID="{0811F4F8-27C7-400A-8C41-F1B3CB1BD317}" presName="gear2dstNode" presStyleLbl="node1" presStyleIdx="1" presStyleCnt="3"/>
      <dgm:spPr/>
      <dgm:t>
        <a:bodyPr/>
        <a:lstStyle/>
        <a:p>
          <a:endParaRPr lang="ru-RU"/>
        </a:p>
      </dgm:t>
    </dgm:pt>
    <dgm:pt modelId="{31895DEB-E5A0-4229-895F-9FE29BEC534D}" type="pres">
      <dgm:prSet presAssocID="{A651D503-9AD6-426D-9BC6-713A4E193206}" presName="gear3" presStyleLbl="node1" presStyleIdx="2" presStyleCnt="3"/>
      <dgm:spPr/>
      <dgm:t>
        <a:bodyPr/>
        <a:lstStyle/>
        <a:p>
          <a:endParaRPr lang="ru-RU"/>
        </a:p>
      </dgm:t>
    </dgm:pt>
    <dgm:pt modelId="{6DA77FCA-6980-43D9-9D78-5842FF9052F1}" type="pres">
      <dgm:prSet presAssocID="{A651D503-9AD6-426D-9BC6-713A4E1932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A9FFB-3FFE-4CE6-9401-A9EE224BE00E}" type="pres">
      <dgm:prSet presAssocID="{A651D503-9AD6-426D-9BC6-713A4E193206}" presName="gear3srcNode" presStyleLbl="node1" presStyleIdx="2" presStyleCnt="3"/>
      <dgm:spPr/>
      <dgm:t>
        <a:bodyPr/>
        <a:lstStyle/>
        <a:p>
          <a:endParaRPr lang="ru-RU"/>
        </a:p>
      </dgm:t>
    </dgm:pt>
    <dgm:pt modelId="{1845F6B5-6FB3-403A-AA86-3AAA886422B1}" type="pres">
      <dgm:prSet presAssocID="{A651D503-9AD6-426D-9BC6-713A4E193206}" presName="gear3dstNode" presStyleLbl="node1" presStyleIdx="2" presStyleCnt="3"/>
      <dgm:spPr/>
      <dgm:t>
        <a:bodyPr/>
        <a:lstStyle/>
        <a:p>
          <a:endParaRPr lang="ru-RU"/>
        </a:p>
      </dgm:t>
    </dgm:pt>
    <dgm:pt modelId="{CF47EA22-D6D9-43E9-AA3E-43308CFAA3E5}" type="pres">
      <dgm:prSet presAssocID="{EB2F901E-BB3A-4B00-9309-4C9B22F9381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368EE165-EFD7-4272-BAA4-8922E37B0D74}" type="pres">
      <dgm:prSet presAssocID="{1D82AE5B-6170-40D0-8373-508BEE8077F7}" presName="connector2" presStyleLbl="sibTrans2D1" presStyleIdx="1" presStyleCnt="3" custLinFactNeighborX="-13695" custLinFactNeighborY="-8278"/>
      <dgm:spPr/>
      <dgm:t>
        <a:bodyPr/>
        <a:lstStyle/>
        <a:p>
          <a:endParaRPr lang="ru-RU"/>
        </a:p>
      </dgm:t>
    </dgm:pt>
    <dgm:pt modelId="{EE5C5B22-87BC-45E5-B0F1-FB2AB3AB2379}" type="pres">
      <dgm:prSet presAssocID="{E906BD71-F8F7-49A3-95A0-662D36E44F31}" presName="connector3" presStyleLbl="sibTrans2D1" presStyleIdx="2" presStyleCnt="3" custAng="514198" custLinFactNeighborX="1461" custLinFactNeighborY="-2002"/>
      <dgm:spPr/>
      <dgm:t>
        <a:bodyPr/>
        <a:lstStyle/>
        <a:p>
          <a:endParaRPr lang="ru-RU"/>
        </a:p>
      </dgm:t>
    </dgm:pt>
  </dgm:ptLst>
  <dgm:cxnLst>
    <dgm:cxn modelId="{6F1A5635-F802-4F4B-9239-1A2AA0C740AF}" srcId="{BDA60EA6-9ECB-486A-B8AE-2A0598B57528}" destId="{0811F4F8-27C7-400A-8C41-F1B3CB1BD317}" srcOrd="1" destOrd="0" parTransId="{4C2AE3B4-7E4C-439F-B7AA-0451DFA84294}" sibTransId="{1D82AE5B-6170-40D0-8373-508BEE8077F7}"/>
    <dgm:cxn modelId="{572EBB87-7FA1-42D3-A42A-CCB23A960009}" type="presOf" srcId="{0811F4F8-27C7-400A-8C41-F1B3CB1BD317}" destId="{EE700A9D-4750-411F-901F-45BC0241D34F}" srcOrd="2" destOrd="0" presId="urn:microsoft.com/office/officeart/2005/8/layout/gear1"/>
    <dgm:cxn modelId="{A608A37B-011A-4489-B149-51CD25A3A68A}" type="presOf" srcId="{E906BD71-F8F7-49A3-95A0-662D36E44F31}" destId="{EE5C5B22-87BC-45E5-B0F1-FB2AB3AB2379}" srcOrd="0" destOrd="0" presId="urn:microsoft.com/office/officeart/2005/8/layout/gear1"/>
    <dgm:cxn modelId="{96DA564C-9D52-4036-A7F8-CD0D19F5AA41}" type="presOf" srcId="{1395BA24-E60B-4D0D-8DB9-1F8E37F729A1}" destId="{F0179C1F-3F95-424E-9A03-A3DDA05E0FE7}" srcOrd="0" destOrd="0" presId="urn:microsoft.com/office/officeart/2005/8/layout/gear1"/>
    <dgm:cxn modelId="{08C49A3A-2CFC-42A2-B7BA-60E0CFC32D09}" srcId="{BDA60EA6-9ECB-486A-B8AE-2A0598B57528}" destId="{A651D503-9AD6-426D-9BC6-713A4E193206}" srcOrd="2" destOrd="0" parTransId="{3D96EF06-8719-4AEB-8323-520259844D1F}" sibTransId="{E906BD71-F8F7-49A3-95A0-662D36E44F31}"/>
    <dgm:cxn modelId="{53C27E03-0677-4E4C-9DE5-6816BDA86769}" type="presOf" srcId="{A651D503-9AD6-426D-9BC6-713A4E193206}" destId="{31895DEB-E5A0-4229-895F-9FE29BEC534D}" srcOrd="0" destOrd="0" presId="urn:microsoft.com/office/officeart/2005/8/layout/gear1"/>
    <dgm:cxn modelId="{FC33BD6A-426F-4211-9877-5FE6E895305A}" type="presOf" srcId="{BDA60EA6-9ECB-486A-B8AE-2A0598B57528}" destId="{0505F3FC-B401-45BB-9845-2E8C6B3D6F63}" srcOrd="0" destOrd="0" presId="urn:microsoft.com/office/officeart/2005/8/layout/gear1"/>
    <dgm:cxn modelId="{D8F10B1D-2731-4953-BABC-53217F213A64}" srcId="{BDA60EA6-9ECB-486A-B8AE-2A0598B57528}" destId="{1395BA24-E60B-4D0D-8DB9-1F8E37F729A1}" srcOrd="0" destOrd="0" parTransId="{EB2728CC-3D62-4F59-9764-681B26A58637}" sibTransId="{EB2F901E-BB3A-4B00-9309-4C9B22F93814}"/>
    <dgm:cxn modelId="{3B02736C-FE98-4203-8950-BA1EC52FE9B4}" type="presOf" srcId="{1395BA24-E60B-4D0D-8DB9-1F8E37F729A1}" destId="{09EF946D-AA26-4B69-833E-A4480534BCC0}" srcOrd="1" destOrd="0" presId="urn:microsoft.com/office/officeart/2005/8/layout/gear1"/>
    <dgm:cxn modelId="{601D3B80-7F97-4AB0-8F8E-B58935C9CB31}" type="presOf" srcId="{A651D503-9AD6-426D-9BC6-713A4E193206}" destId="{EF9A9FFB-3FFE-4CE6-9401-A9EE224BE00E}" srcOrd="2" destOrd="0" presId="urn:microsoft.com/office/officeart/2005/8/layout/gear1"/>
    <dgm:cxn modelId="{9BE869F0-C843-45C6-8F3D-DB645288DAB3}" type="presOf" srcId="{1D82AE5B-6170-40D0-8373-508BEE8077F7}" destId="{368EE165-EFD7-4272-BAA4-8922E37B0D74}" srcOrd="0" destOrd="0" presId="urn:microsoft.com/office/officeart/2005/8/layout/gear1"/>
    <dgm:cxn modelId="{2E364C95-FC54-4393-A856-EB5D0D5ED19B}" type="presOf" srcId="{A651D503-9AD6-426D-9BC6-713A4E193206}" destId="{6DA77FCA-6980-43D9-9D78-5842FF9052F1}" srcOrd="1" destOrd="0" presId="urn:microsoft.com/office/officeart/2005/8/layout/gear1"/>
    <dgm:cxn modelId="{ABD03882-80A1-4907-B564-A9243E1729F8}" type="presOf" srcId="{EB2F901E-BB3A-4B00-9309-4C9B22F93814}" destId="{CF47EA22-D6D9-43E9-AA3E-43308CFAA3E5}" srcOrd="0" destOrd="0" presId="urn:microsoft.com/office/officeart/2005/8/layout/gear1"/>
    <dgm:cxn modelId="{6F0DB309-4BB3-469A-9C6B-B800ABDECAFA}" type="presOf" srcId="{1395BA24-E60B-4D0D-8DB9-1F8E37F729A1}" destId="{1680E22E-828C-4969-B097-76C3036D7B15}" srcOrd="2" destOrd="0" presId="urn:microsoft.com/office/officeart/2005/8/layout/gear1"/>
    <dgm:cxn modelId="{1871FA28-B76F-45C4-982C-97E9FD58C713}" type="presOf" srcId="{0811F4F8-27C7-400A-8C41-F1B3CB1BD317}" destId="{CB702150-593D-4690-9971-7E3291CDC80E}" srcOrd="0" destOrd="0" presId="urn:microsoft.com/office/officeart/2005/8/layout/gear1"/>
    <dgm:cxn modelId="{1489ED83-CBBA-4686-A96F-9D331E1B0203}" type="presOf" srcId="{A651D503-9AD6-426D-9BC6-713A4E193206}" destId="{1845F6B5-6FB3-403A-AA86-3AAA886422B1}" srcOrd="3" destOrd="0" presId="urn:microsoft.com/office/officeart/2005/8/layout/gear1"/>
    <dgm:cxn modelId="{9A2CC37A-F249-40EA-B32D-4AF9D33DAE75}" type="presOf" srcId="{0811F4F8-27C7-400A-8C41-F1B3CB1BD317}" destId="{4E2B5467-F75F-498A-9FC2-DA87251FD3C3}" srcOrd="1" destOrd="0" presId="urn:microsoft.com/office/officeart/2005/8/layout/gear1"/>
    <dgm:cxn modelId="{76898262-E203-443A-A536-3CAF2ADDC3EC}" type="presParOf" srcId="{0505F3FC-B401-45BB-9845-2E8C6B3D6F63}" destId="{F0179C1F-3F95-424E-9A03-A3DDA05E0FE7}" srcOrd="0" destOrd="0" presId="urn:microsoft.com/office/officeart/2005/8/layout/gear1"/>
    <dgm:cxn modelId="{6EA2514F-11CC-4DDF-BAE6-B13D54F5D6E7}" type="presParOf" srcId="{0505F3FC-B401-45BB-9845-2E8C6B3D6F63}" destId="{09EF946D-AA26-4B69-833E-A4480534BCC0}" srcOrd="1" destOrd="0" presId="urn:microsoft.com/office/officeart/2005/8/layout/gear1"/>
    <dgm:cxn modelId="{8F20CCA2-72AA-4061-8B42-7C92EE3C423F}" type="presParOf" srcId="{0505F3FC-B401-45BB-9845-2E8C6B3D6F63}" destId="{1680E22E-828C-4969-B097-76C3036D7B15}" srcOrd="2" destOrd="0" presId="urn:microsoft.com/office/officeart/2005/8/layout/gear1"/>
    <dgm:cxn modelId="{095B5A3D-F984-4B92-85D3-78A1EBF44AC5}" type="presParOf" srcId="{0505F3FC-B401-45BB-9845-2E8C6B3D6F63}" destId="{CB702150-593D-4690-9971-7E3291CDC80E}" srcOrd="3" destOrd="0" presId="urn:microsoft.com/office/officeart/2005/8/layout/gear1"/>
    <dgm:cxn modelId="{B24491C9-C17F-4EB6-B851-4F428EC0E217}" type="presParOf" srcId="{0505F3FC-B401-45BB-9845-2E8C6B3D6F63}" destId="{4E2B5467-F75F-498A-9FC2-DA87251FD3C3}" srcOrd="4" destOrd="0" presId="urn:microsoft.com/office/officeart/2005/8/layout/gear1"/>
    <dgm:cxn modelId="{120DF9DB-E159-436C-9145-7772F4125055}" type="presParOf" srcId="{0505F3FC-B401-45BB-9845-2E8C6B3D6F63}" destId="{EE700A9D-4750-411F-901F-45BC0241D34F}" srcOrd="5" destOrd="0" presId="urn:microsoft.com/office/officeart/2005/8/layout/gear1"/>
    <dgm:cxn modelId="{93291B9F-E1D1-44FB-A4EC-FAEA5EBEF662}" type="presParOf" srcId="{0505F3FC-B401-45BB-9845-2E8C6B3D6F63}" destId="{31895DEB-E5A0-4229-895F-9FE29BEC534D}" srcOrd="6" destOrd="0" presId="urn:microsoft.com/office/officeart/2005/8/layout/gear1"/>
    <dgm:cxn modelId="{4014848C-F5A8-4C74-8D44-7B5F74A64644}" type="presParOf" srcId="{0505F3FC-B401-45BB-9845-2E8C6B3D6F63}" destId="{6DA77FCA-6980-43D9-9D78-5842FF9052F1}" srcOrd="7" destOrd="0" presId="urn:microsoft.com/office/officeart/2005/8/layout/gear1"/>
    <dgm:cxn modelId="{014136AA-4627-458F-A165-CD979C87AE7E}" type="presParOf" srcId="{0505F3FC-B401-45BB-9845-2E8C6B3D6F63}" destId="{EF9A9FFB-3FFE-4CE6-9401-A9EE224BE00E}" srcOrd="8" destOrd="0" presId="urn:microsoft.com/office/officeart/2005/8/layout/gear1"/>
    <dgm:cxn modelId="{18E8612B-9CAD-4388-851B-82EE35B9E1D8}" type="presParOf" srcId="{0505F3FC-B401-45BB-9845-2E8C6B3D6F63}" destId="{1845F6B5-6FB3-403A-AA86-3AAA886422B1}" srcOrd="9" destOrd="0" presId="urn:microsoft.com/office/officeart/2005/8/layout/gear1"/>
    <dgm:cxn modelId="{B2371738-031E-491C-B13A-46A451E48253}" type="presParOf" srcId="{0505F3FC-B401-45BB-9845-2E8C6B3D6F63}" destId="{CF47EA22-D6D9-43E9-AA3E-43308CFAA3E5}" srcOrd="10" destOrd="0" presId="urn:microsoft.com/office/officeart/2005/8/layout/gear1"/>
    <dgm:cxn modelId="{0AF2AD48-DAE0-4214-9A69-EF3EE9EF7A11}" type="presParOf" srcId="{0505F3FC-B401-45BB-9845-2E8C6B3D6F63}" destId="{368EE165-EFD7-4272-BAA4-8922E37B0D74}" srcOrd="11" destOrd="0" presId="urn:microsoft.com/office/officeart/2005/8/layout/gear1"/>
    <dgm:cxn modelId="{4B44EA52-EE9C-4DCC-863D-FB080738D259}" type="presParOf" srcId="{0505F3FC-B401-45BB-9845-2E8C6B3D6F63}" destId="{EE5C5B22-87BC-45E5-B0F1-FB2AB3AB23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A01318-233A-492B-BC75-4AAB510C42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BD89AD-4800-496F-9424-A21E0EBCB723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Анкетирование</a:t>
          </a:r>
          <a:endParaRPr lang="ru-RU" dirty="0">
            <a:solidFill>
              <a:srgbClr val="FFFF00"/>
            </a:solidFill>
          </a:endParaRPr>
        </a:p>
      </dgm:t>
    </dgm:pt>
    <dgm:pt modelId="{737E4280-F5C1-4248-9690-396E735075D0}" type="parTrans" cxnId="{DE80FCF6-8E18-44EF-8C59-2282BA7D2F59}">
      <dgm:prSet/>
      <dgm:spPr/>
      <dgm:t>
        <a:bodyPr/>
        <a:lstStyle/>
        <a:p>
          <a:endParaRPr lang="ru-RU"/>
        </a:p>
      </dgm:t>
    </dgm:pt>
    <dgm:pt modelId="{3F344638-8143-428C-AEF0-3EA0C1B700CC}" type="sibTrans" cxnId="{DE80FCF6-8E18-44EF-8C59-2282BA7D2F59}">
      <dgm:prSet/>
      <dgm:spPr/>
      <dgm:t>
        <a:bodyPr/>
        <a:lstStyle/>
        <a:p>
          <a:endParaRPr lang="ru-RU"/>
        </a:p>
      </dgm:t>
    </dgm:pt>
    <dgm:pt modelId="{7F2F1D1F-507D-4294-8680-205F4A53C603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Тесты</a:t>
          </a:r>
          <a:endParaRPr lang="ru-RU" dirty="0">
            <a:solidFill>
              <a:srgbClr val="FFFF00"/>
            </a:solidFill>
          </a:endParaRPr>
        </a:p>
      </dgm:t>
    </dgm:pt>
    <dgm:pt modelId="{B13439F6-5BE1-4544-A65F-CE535AE89E03}" type="parTrans" cxnId="{CF3295AA-C780-491F-B55B-DA4D3F459E84}">
      <dgm:prSet/>
      <dgm:spPr/>
      <dgm:t>
        <a:bodyPr/>
        <a:lstStyle/>
        <a:p>
          <a:endParaRPr lang="ru-RU"/>
        </a:p>
      </dgm:t>
    </dgm:pt>
    <dgm:pt modelId="{3AB412F2-31B4-4686-94F9-CD325555E8F6}" type="sibTrans" cxnId="{CF3295AA-C780-491F-B55B-DA4D3F459E84}">
      <dgm:prSet/>
      <dgm:spPr/>
      <dgm:t>
        <a:bodyPr/>
        <a:lstStyle/>
        <a:p>
          <a:endParaRPr lang="ru-RU"/>
        </a:p>
      </dgm:t>
    </dgm:pt>
    <dgm:pt modelId="{9477A104-2C8A-48B5-92A4-B4B078707F15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Опросы</a:t>
          </a:r>
          <a:endParaRPr lang="ru-RU" dirty="0">
            <a:solidFill>
              <a:srgbClr val="FFFF00"/>
            </a:solidFill>
          </a:endParaRPr>
        </a:p>
      </dgm:t>
    </dgm:pt>
    <dgm:pt modelId="{2E9AD878-38D4-4E38-90F6-18A301DBC13F}" type="parTrans" cxnId="{536FA4E1-DC2D-4A2C-990D-C68128820A3D}">
      <dgm:prSet/>
      <dgm:spPr/>
      <dgm:t>
        <a:bodyPr/>
        <a:lstStyle/>
        <a:p>
          <a:endParaRPr lang="ru-RU"/>
        </a:p>
      </dgm:t>
    </dgm:pt>
    <dgm:pt modelId="{5AC00723-3FF5-4CC0-A45F-4A9B28D9CB84}" type="sibTrans" cxnId="{536FA4E1-DC2D-4A2C-990D-C68128820A3D}">
      <dgm:prSet/>
      <dgm:spPr/>
      <dgm:t>
        <a:bodyPr/>
        <a:lstStyle/>
        <a:p>
          <a:endParaRPr lang="ru-RU"/>
        </a:p>
      </dgm:t>
    </dgm:pt>
    <dgm:pt modelId="{29EA5741-5BBF-436B-AB12-41B34B3628DA}" type="pres">
      <dgm:prSet presAssocID="{CEA01318-233A-492B-BC75-4AAB510C42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DD48BD-1446-4ECB-AB02-7D781B466B17}" type="pres">
      <dgm:prSet presAssocID="{42BD89AD-4800-496F-9424-A21E0EBCB723}" presName="parentLin" presStyleCnt="0"/>
      <dgm:spPr/>
    </dgm:pt>
    <dgm:pt modelId="{0BB4C23B-980F-4ADA-B1A9-01454721CE33}" type="pres">
      <dgm:prSet presAssocID="{42BD89AD-4800-496F-9424-A21E0EBCB72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966E0CB-A222-4DAD-A4AA-8E7D8241DC7C}" type="pres">
      <dgm:prSet presAssocID="{42BD89AD-4800-496F-9424-A21E0EBCB7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9E518-5828-441D-87AA-9DACD4B6F37B}" type="pres">
      <dgm:prSet presAssocID="{42BD89AD-4800-496F-9424-A21E0EBCB723}" presName="negativeSpace" presStyleCnt="0"/>
      <dgm:spPr/>
    </dgm:pt>
    <dgm:pt modelId="{30A3BD81-9AF3-4669-B20A-1B165C556852}" type="pres">
      <dgm:prSet presAssocID="{42BD89AD-4800-496F-9424-A21E0EBCB723}" presName="childText" presStyleLbl="conFgAcc1" presStyleIdx="0" presStyleCnt="3">
        <dgm:presLayoutVars>
          <dgm:bulletEnabled val="1"/>
        </dgm:presLayoutVars>
      </dgm:prSet>
      <dgm:spPr/>
    </dgm:pt>
    <dgm:pt modelId="{0D06B82A-9F1D-4D5B-BD53-97DDED0235A3}" type="pres">
      <dgm:prSet presAssocID="{3F344638-8143-428C-AEF0-3EA0C1B700CC}" presName="spaceBetweenRectangles" presStyleCnt="0"/>
      <dgm:spPr/>
    </dgm:pt>
    <dgm:pt modelId="{23CDD862-C388-460B-A039-552F864BC3CA}" type="pres">
      <dgm:prSet presAssocID="{7F2F1D1F-507D-4294-8680-205F4A53C603}" presName="parentLin" presStyleCnt="0"/>
      <dgm:spPr/>
    </dgm:pt>
    <dgm:pt modelId="{BEC90624-39AF-4215-8720-5B3FD3A8911E}" type="pres">
      <dgm:prSet presAssocID="{7F2F1D1F-507D-4294-8680-205F4A53C6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3B33739-F81A-4825-96F6-18AF61631394}" type="pres">
      <dgm:prSet presAssocID="{7F2F1D1F-507D-4294-8680-205F4A53C6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A91D3-00BF-4067-B382-8DD475AD9FAF}" type="pres">
      <dgm:prSet presAssocID="{7F2F1D1F-507D-4294-8680-205F4A53C603}" presName="negativeSpace" presStyleCnt="0"/>
      <dgm:spPr/>
    </dgm:pt>
    <dgm:pt modelId="{65F2ECE4-7F7D-4ABE-948F-62AE7EB96F9E}" type="pres">
      <dgm:prSet presAssocID="{7F2F1D1F-507D-4294-8680-205F4A53C603}" presName="childText" presStyleLbl="conFgAcc1" presStyleIdx="1" presStyleCnt="3">
        <dgm:presLayoutVars>
          <dgm:bulletEnabled val="1"/>
        </dgm:presLayoutVars>
      </dgm:prSet>
      <dgm:spPr/>
    </dgm:pt>
    <dgm:pt modelId="{DA84A7F0-5F29-45EC-9C3B-0D91FC57C8C3}" type="pres">
      <dgm:prSet presAssocID="{3AB412F2-31B4-4686-94F9-CD325555E8F6}" presName="spaceBetweenRectangles" presStyleCnt="0"/>
      <dgm:spPr/>
    </dgm:pt>
    <dgm:pt modelId="{447E7673-586B-435E-B3ED-15A70B0CF381}" type="pres">
      <dgm:prSet presAssocID="{9477A104-2C8A-48B5-92A4-B4B078707F15}" presName="parentLin" presStyleCnt="0"/>
      <dgm:spPr/>
    </dgm:pt>
    <dgm:pt modelId="{9197D127-B323-433C-AF9B-8A1A7D37F80B}" type="pres">
      <dgm:prSet presAssocID="{9477A104-2C8A-48B5-92A4-B4B078707F1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ABC048D-DA5E-425B-A268-D1A6A4181E55}" type="pres">
      <dgm:prSet presAssocID="{9477A104-2C8A-48B5-92A4-B4B078707F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F83DC-F2AA-44FD-A130-E49CECFD2399}" type="pres">
      <dgm:prSet presAssocID="{9477A104-2C8A-48B5-92A4-B4B078707F15}" presName="negativeSpace" presStyleCnt="0"/>
      <dgm:spPr/>
    </dgm:pt>
    <dgm:pt modelId="{69358B9B-E062-435A-BAE9-355F0741F93C}" type="pres">
      <dgm:prSet presAssocID="{9477A104-2C8A-48B5-92A4-B4B078707F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6FA4E1-DC2D-4A2C-990D-C68128820A3D}" srcId="{CEA01318-233A-492B-BC75-4AAB510C4223}" destId="{9477A104-2C8A-48B5-92A4-B4B078707F15}" srcOrd="2" destOrd="0" parTransId="{2E9AD878-38D4-4E38-90F6-18A301DBC13F}" sibTransId="{5AC00723-3FF5-4CC0-A45F-4A9B28D9CB84}"/>
    <dgm:cxn modelId="{DE80FCF6-8E18-44EF-8C59-2282BA7D2F59}" srcId="{CEA01318-233A-492B-BC75-4AAB510C4223}" destId="{42BD89AD-4800-496F-9424-A21E0EBCB723}" srcOrd="0" destOrd="0" parTransId="{737E4280-F5C1-4248-9690-396E735075D0}" sibTransId="{3F344638-8143-428C-AEF0-3EA0C1B700CC}"/>
    <dgm:cxn modelId="{3A8C8E2B-FEDE-48D1-AE7F-CD15F90C55FF}" type="presOf" srcId="{7F2F1D1F-507D-4294-8680-205F4A53C603}" destId="{93B33739-F81A-4825-96F6-18AF61631394}" srcOrd="1" destOrd="0" presId="urn:microsoft.com/office/officeart/2005/8/layout/list1"/>
    <dgm:cxn modelId="{CF3295AA-C780-491F-B55B-DA4D3F459E84}" srcId="{CEA01318-233A-492B-BC75-4AAB510C4223}" destId="{7F2F1D1F-507D-4294-8680-205F4A53C603}" srcOrd="1" destOrd="0" parTransId="{B13439F6-5BE1-4544-A65F-CE535AE89E03}" sibTransId="{3AB412F2-31B4-4686-94F9-CD325555E8F6}"/>
    <dgm:cxn modelId="{F9D70BDC-72CB-4523-82F6-64C7E2702807}" type="presOf" srcId="{CEA01318-233A-492B-BC75-4AAB510C4223}" destId="{29EA5741-5BBF-436B-AB12-41B34B3628DA}" srcOrd="0" destOrd="0" presId="urn:microsoft.com/office/officeart/2005/8/layout/list1"/>
    <dgm:cxn modelId="{293C6B15-EB61-4398-AB7B-16B6C92BBC17}" type="presOf" srcId="{42BD89AD-4800-496F-9424-A21E0EBCB723}" destId="{0BB4C23B-980F-4ADA-B1A9-01454721CE33}" srcOrd="0" destOrd="0" presId="urn:microsoft.com/office/officeart/2005/8/layout/list1"/>
    <dgm:cxn modelId="{90A88CF1-DAEE-48B9-B4E6-22C61084563C}" type="presOf" srcId="{9477A104-2C8A-48B5-92A4-B4B078707F15}" destId="{1ABC048D-DA5E-425B-A268-D1A6A4181E55}" srcOrd="1" destOrd="0" presId="urn:microsoft.com/office/officeart/2005/8/layout/list1"/>
    <dgm:cxn modelId="{79CD9F69-AB9C-4868-A1A9-DBEF030F9960}" type="presOf" srcId="{7F2F1D1F-507D-4294-8680-205F4A53C603}" destId="{BEC90624-39AF-4215-8720-5B3FD3A8911E}" srcOrd="0" destOrd="0" presId="urn:microsoft.com/office/officeart/2005/8/layout/list1"/>
    <dgm:cxn modelId="{FE49725E-39EB-4E04-B064-4346F26F3456}" type="presOf" srcId="{42BD89AD-4800-496F-9424-A21E0EBCB723}" destId="{6966E0CB-A222-4DAD-A4AA-8E7D8241DC7C}" srcOrd="1" destOrd="0" presId="urn:microsoft.com/office/officeart/2005/8/layout/list1"/>
    <dgm:cxn modelId="{2A6A63E8-DB29-40BB-933C-0B03CE53E1E8}" type="presOf" srcId="{9477A104-2C8A-48B5-92A4-B4B078707F15}" destId="{9197D127-B323-433C-AF9B-8A1A7D37F80B}" srcOrd="0" destOrd="0" presId="urn:microsoft.com/office/officeart/2005/8/layout/list1"/>
    <dgm:cxn modelId="{81CEF666-3287-45A2-9667-43BE66DAFE97}" type="presParOf" srcId="{29EA5741-5BBF-436B-AB12-41B34B3628DA}" destId="{E1DD48BD-1446-4ECB-AB02-7D781B466B17}" srcOrd="0" destOrd="0" presId="urn:microsoft.com/office/officeart/2005/8/layout/list1"/>
    <dgm:cxn modelId="{77281FC7-9BA7-4289-8671-5E903D748CBF}" type="presParOf" srcId="{E1DD48BD-1446-4ECB-AB02-7D781B466B17}" destId="{0BB4C23B-980F-4ADA-B1A9-01454721CE33}" srcOrd="0" destOrd="0" presId="urn:microsoft.com/office/officeart/2005/8/layout/list1"/>
    <dgm:cxn modelId="{5A5D0594-F5F7-4167-811B-DBF835FED277}" type="presParOf" srcId="{E1DD48BD-1446-4ECB-AB02-7D781B466B17}" destId="{6966E0CB-A222-4DAD-A4AA-8E7D8241DC7C}" srcOrd="1" destOrd="0" presId="urn:microsoft.com/office/officeart/2005/8/layout/list1"/>
    <dgm:cxn modelId="{9E970568-804B-4B94-9A6A-E420677BE9B9}" type="presParOf" srcId="{29EA5741-5BBF-436B-AB12-41B34B3628DA}" destId="{2779E518-5828-441D-87AA-9DACD4B6F37B}" srcOrd="1" destOrd="0" presId="urn:microsoft.com/office/officeart/2005/8/layout/list1"/>
    <dgm:cxn modelId="{A942165F-94C6-4E46-8EA6-01E5C3A04FF7}" type="presParOf" srcId="{29EA5741-5BBF-436B-AB12-41B34B3628DA}" destId="{30A3BD81-9AF3-4669-B20A-1B165C556852}" srcOrd="2" destOrd="0" presId="urn:microsoft.com/office/officeart/2005/8/layout/list1"/>
    <dgm:cxn modelId="{44A7A3CC-5CF5-4C70-A545-6F6EC002F3F6}" type="presParOf" srcId="{29EA5741-5BBF-436B-AB12-41B34B3628DA}" destId="{0D06B82A-9F1D-4D5B-BD53-97DDED0235A3}" srcOrd="3" destOrd="0" presId="urn:microsoft.com/office/officeart/2005/8/layout/list1"/>
    <dgm:cxn modelId="{C27C3042-F15A-4203-9BF1-231073E9A749}" type="presParOf" srcId="{29EA5741-5BBF-436B-AB12-41B34B3628DA}" destId="{23CDD862-C388-460B-A039-552F864BC3CA}" srcOrd="4" destOrd="0" presId="urn:microsoft.com/office/officeart/2005/8/layout/list1"/>
    <dgm:cxn modelId="{C18DB946-8583-41FC-9B2F-0BE7223C31B0}" type="presParOf" srcId="{23CDD862-C388-460B-A039-552F864BC3CA}" destId="{BEC90624-39AF-4215-8720-5B3FD3A8911E}" srcOrd="0" destOrd="0" presId="urn:microsoft.com/office/officeart/2005/8/layout/list1"/>
    <dgm:cxn modelId="{C2205D80-9E5B-4D1F-AC48-0CA438619404}" type="presParOf" srcId="{23CDD862-C388-460B-A039-552F864BC3CA}" destId="{93B33739-F81A-4825-96F6-18AF61631394}" srcOrd="1" destOrd="0" presId="urn:microsoft.com/office/officeart/2005/8/layout/list1"/>
    <dgm:cxn modelId="{4A29DCB3-DAE6-47CC-9C36-CF286A671A67}" type="presParOf" srcId="{29EA5741-5BBF-436B-AB12-41B34B3628DA}" destId="{028A91D3-00BF-4067-B382-8DD475AD9FAF}" srcOrd="5" destOrd="0" presId="urn:microsoft.com/office/officeart/2005/8/layout/list1"/>
    <dgm:cxn modelId="{82FBF64D-F722-4A30-8DE9-E418324EAF29}" type="presParOf" srcId="{29EA5741-5BBF-436B-AB12-41B34B3628DA}" destId="{65F2ECE4-7F7D-4ABE-948F-62AE7EB96F9E}" srcOrd="6" destOrd="0" presId="urn:microsoft.com/office/officeart/2005/8/layout/list1"/>
    <dgm:cxn modelId="{9D6003B8-FF7F-4827-A751-A30B0B59A4C8}" type="presParOf" srcId="{29EA5741-5BBF-436B-AB12-41B34B3628DA}" destId="{DA84A7F0-5F29-45EC-9C3B-0D91FC57C8C3}" srcOrd="7" destOrd="0" presId="urn:microsoft.com/office/officeart/2005/8/layout/list1"/>
    <dgm:cxn modelId="{B9D01FA1-AC4D-48A6-B5CC-71D9343AC2D5}" type="presParOf" srcId="{29EA5741-5BBF-436B-AB12-41B34B3628DA}" destId="{447E7673-586B-435E-B3ED-15A70B0CF381}" srcOrd="8" destOrd="0" presId="urn:microsoft.com/office/officeart/2005/8/layout/list1"/>
    <dgm:cxn modelId="{59160337-2A77-419E-ADC1-4C52AFBD5021}" type="presParOf" srcId="{447E7673-586B-435E-B3ED-15A70B0CF381}" destId="{9197D127-B323-433C-AF9B-8A1A7D37F80B}" srcOrd="0" destOrd="0" presId="urn:microsoft.com/office/officeart/2005/8/layout/list1"/>
    <dgm:cxn modelId="{E4B0368A-CF49-42FC-8C3A-13D2A77486E3}" type="presParOf" srcId="{447E7673-586B-435E-B3ED-15A70B0CF381}" destId="{1ABC048D-DA5E-425B-A268-D1A6A4181E55}" srcOrd="1" destOrd="0" presId="urn:microsoft.com/office/officeart/2005/8/layout/list1"/>
    <dgm:cxn modelId="{E49CBE6E-C546-449E-8F40-334DA0EBBFC0}" type="presParOf" srcId="{29EA5741-5BBF-436B-AB12-41B34B3628DA}" destId="{F3FF83DC-F2AA-44FD-A130-E49CECFD2399}" srcOrd="9" destOrd="0" presId="urn:microsoft.com/office/officeart/2005/8/layout/list1"/>
    <dgm:cxn modelId="{4B7AA344-B1E1-423F-BEDB-E6383C25A159}" type="presParOf" srcId="{29EA5741-5BBF-436B-AB12-41B34B3628DA}" destId="{69358B9B-E062-435A-BAE9-355F0741F9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DD03E36-B053-4072-9C9C-1B68EA107A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7BAD3A-84C5-4746-8E66-BA80286395CF}">
      <dgm:prSet phldrT="[Текст]" custT="1"/>
      <dgm:spPr/>
      <dgm:t>
        <a:bodyPr/>
        <a:lstStyle/>
        <a:p>
          <a:r>
            <a:rPr lang="ru-RU" sz="2000" dirty="0" smtClean="0"/>
            <a:t>Включенность учащихся во внеурочную деятельность</a:t>
          </a:r>
          <a:endParaRPr lang="ru-RU" sz="2000" dirty="0"/>
        </a:p>
      </dgm:t>
    </dgm:pt>
    <dgm:pt modelId="{FEC18D48-405E-4862-8C02-1C4E89CFE5CE}" type="parTrans" cxnId="{00BBB7A0-5CC2-453B-8E29-EA238B432773}">
      <dgm:prSet/>
      <dgm:spPr/>
      <dgm:t>
        <a:bodyPr/>
        <a:lstStyle/>
        <a:p>
          <a:endParaRPr lang="ru-RU"/>
        </a:p>
      </dgm:t>
    </dgm:pt>
    <dgm:pt modelId="{38F488AF-FA80-4D1F-A9DE-9BE492D82A81}" type="sibTrans" cxnId="{00BBB7A0-5CC2-453B-8E29-EA238B432773}">
      <dgm:prSet/>
      <dgm:spPr/>
      <dgm:t>
        <a:bodyPr/>
        <a:lstStyle/>
        <a:p>
          <a:endParaRPr lang="ru-RU"/>
        </a:p>
      </dgm:t>
    </dgm:pt>
    <dgm:pt modelId="{A44990CE-4D3D-47A2-930B-5EF933CBE2B3}">
      <dgm:prSet phldrT="[Текст]" custT="1"/>
      <dgm:spPr/>
      <dgm:t>
        <a:bodyPr/>
        <a:lstStyle/>
        <a:p>
          <a:r>
            <a:rPr lang="ru-RU" sz="2000" dirty="0" smtClean="0"/>
            <a:t>Результативность участия в мероприятиях различного уровня</a:t>
          </a:r>
          <a:endParaRPr lang="ru-RU" sz="2000" dirty="0"/>
        </a:p>
      </dgm:t>
    </dgm:pt>
    <dgm:pt modelId="{0AB0038F-554D-4870-B1FA-CB2F58A4D593}" type="parTrans" cxnId="{E5C60792-68C2-49C6-B7BE-AEA17186326C}">
      <dgm:prSet/>
      <dgm:spPr/>
      <dgm:t>
        <a:bodyPr/>
        <a:lstStyle/>
        <a:p>
          <a:endParaRPr lang="ru-RU"/>
        </a:p>
      </dgm:t>
    </dgm:pt>
    <dgm:pt modelId="{CAD47F1B-9BF1-409A-8D1A-64CECACCCE8A}" type="sibTrans" cxnId="{E5C60792-68C2-49C6-B7BE-AEA17186326C}">
      <dgm:prSet/>
      <dgm:spPr/>
      <dgm:t>
        <a:bodyPr/>
        <a:lstStyle/>
        <a:p>
          <a:endParaRPr lang="ru-RU"/>
        </a:p>
      </dgm:t>
    </dgm:pt>
    <dgm:pt modelId="{7DA4ED91-01AF-4250-92DA-5011F0DB247E}">
      <dgm:prSet phldrT="[Текст]" custT="1"/>
      <dgm:spPr/>
      <dgm:t>
        <a:bodyPr/>
        <a:lstStyle/>
        <a:p>
          <a:r>
            <a:rPr lang="ru-RU" sz="2000" dirty="0" smtClean="0"/>
            <a:t>Рост социальной активности обучающихся         (социальные практики)</a:t>
          </a:r>
          <a:endParaRPr lang="ru-RU" sz="2000" dirty="0"/>
        </a:p>
      </dgm:t>
    </dgm:pt>
    <dgm:pt modelId="{D65BC0B2-8F85-44D4-A40B-9D0B37B19D25}" type="parTrans" cxnId="{02BF619F-FAF5-43C0-9CAC-58E18B35ADC8}">
      <dgm:prSet/>
      <dgm:spPr/>
      <dgm:t>
        <a:bodyPr/>
        <a:lstStyle/>
        <a:p>
          <a:endParaRPr lang="ru-RU"/>
        </a:p>
      </dgm:t>
    </dgm:pt>
    <dgm:pt modelId="{FCC4EDE5-24A9-4812-B20E-FCB813181AB2}" type="sibTrans" cxnId="{02BF619F-FAF5-43C0-9CAC-58E18B35ADC8}">
      <dgm:prSet/>
      <dgm:spPr/>
      <dgm:t>
        <a:bodyPr/>
        <a:lstStyle/>
        <a:p>
          <a:endParaRPr lang="ru-RU"/>
        </a:p>
      </dgm:t>
    </dgm:pt>
    <dgm:pt modelId="{82FAE3B8-36A2-4889-A372-0C6EB5CA3474}">
      <dgm:prSet phldrT="[Текст]" custT="1"/>
      <dgm:spPr/>
      <dgm:t>
        <a:bodyPr/>
        <a:lstStyle/>
        <a:p>
          <a:r>
            <a:rPr lang="ru-RU" sz="2000" dirty="0" smtClean="0"/>
            <a:t>Рост мотивации к активной познавательной деятельности (различные мероприятия)</a:t>
          </a:r>
          <a:endParaRPr lang="ru-RU" sz="2000" dirty="0"/>
        </a:p>
      </dgm:t>
    </dgm:pt>
    <dgm:pt modelId="{759AD787-3FCF-4180-8BFD-F27623ED654E}" type="parTrans" cxnId="{C22B5705-4545-4D96-8C4A-3CBF41839881}">
      <dgm:prSet/>
      <dgm:spPr/>
      <dgm:t>
        <a:bodyPr/>
        <a:lstStyle/>
        <a:p>
          <a:endParaRPr lang="ru-RU"/>
        </a:p>
      </dgm:t>
    </dgm:pt>
    <dgm:pt modelId="{6157A50B-625D-4B1E-B3EE-8CDEED926843}" type="sibTrans" cxnId="{C22B5705-4545-4D96-8C4A-3CBF41839881}">
      <dgm:prSet/>
      <dgm:spPr/>
      <dgm:t>
        <a:bodyPr/>
        <a:lstStyle/>
        <a:p>
          <a:endParaRPr lang="ru-RU"/>
        </a:p>
      </dgm:t>
    </dgm:pt>
    <dgm:pt modelId="{E0D1E2C8-F4E2-4E4A-9BF1-53BB9F5C3B59}">
      <dgm:prSet phldrT="[Текст]" custT="1"/>
      <dgm:spPr/>
      <dgm:t>
        <a:bodyPr/>
        <a:lstStyle/>
        <a:p>
          <a:r>
            <a:rPr lang="ru-RU" sz="2000" dirty="0" smtClean="0"/>
            <a:t>Уровень развития и сплочения ученического коллектива, характер межличностных отношений</a:t>
          </a:r>
          <a:endParaRPr lang="ru-RU" sz="2000" dirty="0"/>
        </a:p>
      </dgm:t>
    </dgm:pt>
    <dgm:pt modelId="{FEF75B8B-32C9-4E16-993B-B627B83D03A1}" type="parTrans" cxnId="{4731E1D0-977F-459C-BC5C-5F3253C4C89A}">
      <dgm:prSet/>
      <dgm:spPr/>
      <dgm:t>
        <a:bodyPr/>
        <a:lstStyle/>
        <a:p>
          <a:endParaRPr lang="ru-RU"/>
        </a:p>
      </dgm:t>
    </dgm:pt>
    <dgm:pt modelId="{C7580720-16AB-4FFF-A20F-040CDF18AD71}" type="sibTrans" cxnId="{4731E1D0-977F-459C-BC5C-5F3253C4C89A}">
      <dgm:prSet/>
      <dgm:spPr/>
      <dgm:t>
        <a:bodyPr/>
        <a:lstStyle/>
        <a:p>
          <a:endParaRPr lang="ru-RU"/>
        </a:p>
      </dgm:t>
    </dgm:pt>
    <dgm:pt modelId="{E7BB9E06-5848-47C8-BE1F-1CE0E3D07B54}">
      <dgm:prSet phldrT="[Текст]" custT="1"/>
      <dgm:spPr/>
      <dgm:t>
        <a:bodyPr/>
        <a:lstStyle/>
        <a:p>
          <a:r>
            <a:rPr lang="ru-RU" sz="2000" dirty="0" err="1" smtClean="0"/>
            <a:t>Сформированность</a:t>
          </a:r>
          <a:r>
            <a:rPr lang="ru-RU" sz="2000" dirty="0" smtClean="0"/>
            <a:t> рефлексивных навыков           (здоровье, ЗОЖ)</a:t>
          </a:r>
          <a:endParaRPr lang="ru-RU" sz="2000" dirty="0"/>
        </a:p>
      </dgm:t>
    </dgm:pt>
    <dgm:pt modelId="{C7C18C21-A04D-44EC-9829-C15D932355AF}" type="parTrans" cxnId="{13535548-8FFC-4019-9406-DC1CDE35501C}">
      <dgm:prSet/>
      <dgm:spPr/>
      <dgm:t>
        <a:bodyPr/>
        <a:lstStyle/>
        <a:p>
          <a:endParaRPr lang="ru-RU"/>
        </a:p>
      </dgm:t>
    </dgm:pt>
    <dgm:pt modelId="{C0E41D1D-0D24-4596-BC47-F5545702532E}" type="sibTrans" cxnId="{13535548-8FFC-4019-9406-DC1CDE35501C}">
      <dgm:prSet/>
      <dgm:spPr/>
      <dgm:t>
        <a:bodyPr/>
        <a:lstStyle/>
        <a:p>
          <a:endParaRPr lang="ru-RU"/>
        </a:p>
      </dgm:t>
    </dgm:pt>
    <dgm:pt modelId="{7D039AC3-1B0E-44E8-927D-9AE3E82E3FC2}">
      <dgm:prSet phldrT="[Текст]" custT="1"/>
      <dgm:spPr/>
      <dgm:t>
        <a:bodyPr/>
        <a:lstStyle/>
        <a:p>
          <a:r>
            <a:rPr lang="ru-RU" sz="2000" dirty="0" smtClean="0"/>
            <a:t>Качественное изменение в личностном развитии    (уровень воспитанности)</a:t>
          </a:r>
          <a:endParaRPr lang="ru-RU" sz="2000" dirty="0"/>
        </a:p>
      </dgm:t>
    </dgm:pt>
    <dgm:pt modelId="{C8912622-4BD9-46C8-8293-25BCE32260A9}" type="parTrans" cxnId="{B4F72581-34DC-4690-97B4-BA9B26535763}">
      <dgm:prSet/>
      <dgm:spPr/>
      <dgm:t>
        <a:bodyPr/>
        <a:lstStyle/>
        <a:p>
          <a:endParaRPr lang="ru-RU"/>
        </a:p>
      </dgm:t>
    </dgm:pt>
    <dgm:pt modelId="{C5EF6B3E-DC36-46D6-8D0F-F7B104519C98}" type="sibTrans" cxnId="{B4F72581-34DC-4690-97B4-BA9B26535763}">
      <dgm:prSet/>
      <dgm:spPr/>
      <dgm:t>
        <a:bodyPr/>
        <a:lstStyle/>
        <a:p>
          <a:endParaRPr lang="ru-RU"/>
        </a:p>
      </dgm:t>
    </dgm:pt>
    <dgm:pt modelId="{C2D054B8-D666-460D-8F50-5FB3DA083DED}">
      <dgm:prSet phldrT="[Текст]" custT="1"/>
      <dgm:spPr/>
      <dgm:t>
        <a:bodyPr/>
        <a:lstStyle/>
        <a:p>
          <a:r>
            <a:rPr lang="ru-RU" sz="2000" dirty="0" smtClean="0"/>
            <a:t>Удовлетворенность учащихся и родителей</a:t>
          </a:r>
          <a:endParaRPr lang="ru-RU" sz="2000" dirty="0"/>
        </a:p>
      </dgm:t>
    </dgm:pt>
    <dgm:pt modelId="{005654C8-79C7-4367-BECC-2D6B4237490F}" type="parTrans" cxnId="{721A11F0-6C9D-4717-A7C3-B1EFEE6B946A}">
      <dgm:prSet/>
      <dgm:spPr/>
      <dgm:t>
        <a:bodyPr/>
        <a:lstStyle/>
        <a:p>
          <a:endParaRPr lang="ru-RU"/>
        </a:p>
      </dgm:t>
    </dgm:pt>
    <dgm:pt modelId="{3D19F9B9-E5EA-4B3D-83F8-EAC6FDB1A63B}" type="sibTrans" cxnId="{721A11F0-6C9D-4717-A7C3-B1EFEE6B946A}">
      <dgm:prSet/>
      <dgm:spPr/>
      <dgm:t>
        <a:bodyPr/>
        <a:lstStyle/>
        <a:p>
          <a:endParaRPr lang="ru-RU"/>
        </a:p>
      </dgm:t>
    </dgm:pt>
    <dgm:pt modelId="{DBDCFF10-4408-40DD-B126-87019B8F7110}" type="pres">
      <dgm:prSet presAssocID="{6DD03E36-B053-4072-9C9C-1B68EA107A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240FE6-C803-4B73-B9C4-9BB647FD6B63}" type="pres">
      <dgm:prSet presAssocID="{6E7BAD3A-84C5-4746-8E66-BA80286395CF}" presName="parentLin" presStyleCnt="0"/>
      <dgm:spPr/>
    </dgm:pt>
    <dgm:pt modelId="{01C9B6AC-14DF-4070-B58A-B998A3F23ACB}" type="pres">
      <dgm:prSet presAssocID="{6E7BAD3A-84C5-4746-8E66-BA80286395CF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C1DAAB72-F446-498E-A39B-EA3B3511D5C3}" type="pres">
      <dgm:prSet presAssocID="{6E7BAD3A-84C5-4746-8E66-BA80286395CF}" presName="parentText" presStyleLbl="node1" presStyleIdx="0" presStyleCnt="8" custScaleX="128327" custScaleY="2889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A9734-87CD-4D00-98C9-4F701E7CDA79}" type="pres">
      <dgm:prSet presAssocID="{6E7BAD3A-84C5-4746-8E66-BA80286395CF}" presName="negativeSpace" presStyleCnt="0"/>
      <dgm:spPr/>
    </dgm:pt>
    <dgm:pt modelId="{7E94DB7C-3F7E-402F-8231-00C66A2EBA02}" type="pres">
      <dgm:prSet presAssocID="{6E7BAD3A-84C5-4746-8E66-BA80286395CF}" presName="childText" presStyleLbl="conFgAcc1" presStyleIdx="0" presStyleCnt="8">
        <dgm:presLayoutVars>
          <dgm:bulletEnabled val="1"/>
        </dgm:presLayoutVars>
      </dgm:prSet>
      <dgm:spPr/>
    </dgm:pt>
    <dgm:pt modelId="{CC0683D6-C5C7-409E-AC79-8F6DF2A8D0B4}" type="pres">
      <dgm:prSet presAssocID="{38F488AF-FA80-4D1F-A9DE-9BE492D82A81}" presName="spaceBetweenRectangles" presStyleCnt="0"/>
      <dgm:spPr/>
    </dgm:pt>
    <dgm:pt modelId="{BE8D4510-2DA5-480A-A8F3-3225DA4AB210}" type="pres">
      <dgm:prSet presAssocID="{A44990CE-4D3D-47A2-930B-5EF933CBE2B3}" presName="parentLin" presStyleCnt="0"/>
      <dgm:spPr/>
    </dgm:pt>
    <dgm:pt modelId="{57E84D90-B184-41C4-9BF0-88F2747E6664}" type="pres">
      <dgm:prSet presAssocID="{A44990CE-4D3D-47A2-930B-5EF933CBE2B3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C53A6BC9-10DC-488F-9749-36F0A918A217}" type="pres">
      <dgm:prSet presAssocID="{A44990CE-4D3D-47A2-930B-5EF933CBE2B3}" presName="parentText" presStyleLbl="node1" presStyleIdx="1" presStyleCnt="8" custScaleX="129649" custScaleY="3781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D3011-CDB5-4E4B-A386-84EBA0289825}" type="pres">
      <dgm:prSet presAssocID="{A44990CE-4D3D-47A2-930B-5EF933CBE2B3}" presName="negativeSpace" presStyleCnt="0"/>
      <dgm:spPr/>
    </dgm:pt>
    <dgm:pt modelId="{0A6A1123-2D33-4286-B588-6F74BB518E9A}" type="pres">
      <dgm:prSet presAssocID="{A44990CE-4D3D-47A2-930B-5EF933CBE2B3}" presName="childText" presStyleLbl="conFgAcc1" presStyleIdx="1" presStyleCnt="8">
        <dgm:presLayoutVars>
          <dgm:bulletEnabled val="1"/>
        </dgm:presLayoutVars>
      </dgm:prSet>
      <dgm:spPr/>
    </dgm:pt>
    <dgm:pt modelId="{DFE9672E-71CA-461D-995E-243C53C590B9}" type="pres">
      <dgm:prSet presAssocID="{CAD47F1B-9BF1-409A-8D1A-64CECACCCE8A}" presName="spaceBetweenRectangles" presStyleCnt="0"/>
      <dgm:spPr/>
    </dgm:pt>
    <dgm:pt modelId="{E9301C6F-18EA-4421-9A23-150A0FC48370}" type="pres">
      <dgm:prSet presAssocID="{7DA4ED91-01AF-4250-92DA-5011F0DB247E}" presName="parentLin" presStyleCnt="0"/>
      <dgm:spPr/>
    </dgm:pt>
    <dgm:pt modelId="{C29A2CF9-8FE0-40D1-B921-9AE2732ED7F2}" type="pres">
      <dgm:prSet presAssocID="{7DA4ED91-01AF-4250-92DA-5011F0DB247E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5A26962D-F9AF-4DBD-9B7A-A5CD25195A77}" type="pres">
      <dgm:prSet presAssocID="{7DA4ED91-01AF-4250-92DA-5011F0DB247E}" presName="parentText" presStyleLbl="node1" presStyleIdx="2" presStyleCnt="8" custScaleX="129649" custScaleY="3862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78F1A-C72F-460F-8ABC-FE030CF75B15}" type="pres">
      <dgm:prSet presAssocID="{7DA4ED91-01AF-4250-92DA-5011F0DB247E}" presName="negativeSpace" presStyleCnt="0"/>
      <dgm:spPr/>
    </dgm:pt>
    <dgm:pt modelId="{009BD8FB-6A61-43BC-8A80-3FAA96333956}" type="pres">
      <dgm:prSet presAssocID="{7DA4ED91-01AF-4250-92DA-5011F0DB247E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B3BB1-A66A-427F-AFF2-AA0AC2637646}" type="pres">
      <dgm:prSet presAssocID="{FCC4EDE5-24A9-4812-B20E-FCB813181AB2}" presName="spaceBetweenRectangles" presStyleCnt="0"/>
      <dgm:spPr/>
    </dgm:pt>
    <dgm:pt modelId="{0D48C618-BEA8-45B2-AA7C-CE7856B28D19}" type="pres">
      <dgm:prSet presAssocID="{82FAE3B8-36A2-4889-A372-0C6EB5CA3474}" presName="parentLin" presStyleCnt="0"/>
      <dgm:spPr/>
    </dgm:pt>
    <dgm:pt modelId="{FD9379BA-DB68-4CF4-A30F-FEE5133AAEF4}" type="pres">
      <dgm:prSet presAssocID="{82FAE3B8-36A2-4889-A372-0C6EB5CA3474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17F6B9D8-16EB-4320-A28D-7AA275010C9E}" type="pres">
      <dgm:prSet presAssocID="{82FAE3B8-36A2-4889-A372-0C6EB5CA3474}" presName="parentText" presStyleLbl="node1" presStyleIdx="3" presStyleCnt="8" custScaleX="129649" custScaleY="3618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95BB1-E15A-4417-9390-823B5E3FA1F6}" type="pres">
      <dgm:prSet presAssocID="{82FAE3B8-36A2-4889-A372-0C6EB5CA3474}" presName="negativeSpace" presStyleCnt="0"/>
      <dgm:spPr/>
    </dgm:pt>
    <dgm:pt modelId="{8867519D-CE20-4400-BC76-DB77867C476F}" type="pres">
      <dgm:prSet presAssocID="{82FAE3B8-36A2-4889-A372-0C6EB5CA3474}" presName="childText" presStyleLbl="conFgAcc1" presStyleIdx="3" presStyleCnt="8">
        <dgm:presLayoutVars>
          <dgm:bulletEnabled val="1"/>
        </dgm:presLayoutVars>
      </dgm:prSet>
      <dgm:spPr/>
    </dgm:pt>
    <dgm:pt modelId="{731EB02D-5C5A-4DEF-ABFE-AB9A89EAD1ED}" type="pres">
      <dgm:prSet presAssocID="{6157A50B-625D-4B1E-B3EE-8CDEED926843}" presName="spaceBetweenRectangles" presStyleCnt="0"/>
      <dgm:spPr/>
    </dgm:pt>
    <dgm:pt modelId="{A4DF92E5-1EFF-4BA9-BB72-153192FFF2FA}" type="pres">
      <dgm:prSet presAssocID="{E0D1E2C8-F4E2-4E4A-9BF1-53BB9F5C3B59}" presName="parentLin" presStyleCnt="0"/>
      <dgm:spPr/>
    </dgm:pt>
    <dgm:pt modelId="{C2FCBD1D-8073-4AC5-A2B1-9C8133FA77A0}" type="pres">
      <dgm:prSet presAssocID="{E0D1E2C8-F4E2-4E4A-9BF1-53BB9F5C3B59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EDE898B9-C03B-403D-BB2A-F9386FA31CDB}" type="pres">
      <dgm:prSet presAssocID="{E0D1E2C8-F4E2-4E4A-9BF1-53BB9F5C3B59}" presName="parentText" presStyleLbl="node1" presStyleIdx="4" presStyleCnt="8" custScaleX="128901" custScaleY="3618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C8232-9D0D-48DA-BE57-1245939AFE1D}" type="pres">
      <dgm:prSet presAssocID="{E0D1E2C8-F4E2-4E4A-9BF1-53BB9F5C3B59}" presName="negativeSpace" presStyleCnt="0"/>
      <dgm:spPr/>
    </dgm:pt>
    <dgm:pt modelId="{9EC1B54A-7334-45AB-9A0C-3155086C3212}" type="pres">
      <dgm:prSet presAssocID="{E0D1E2C8-F4E2-4E4A-9BF1-53BB9F5C3B59}" presName="childText" presStyleLbl="conFgAcc1" presStyleIdx="4" presStyleCnt="8">
        <dgm:presLayoutVars>
          <dgm:bulletEnabled val="1"/>
        </dgm:presLayoutVars>
      </dgm:prSet>
      <dgm:spPr/>
    </dgm:pt>
    <dgm:pt modelId="{304C4351-009D-40C9-A381-2C7C88F25EA9}" type="pres">
      <dgm:prSet presAssocID="{C7580720-16AB-4FFF-A20F-040CDF18AD71}" presName="spaceBetweenRectangles" presStyleCnt="0"/>
      <dgm:spPr/>
    </dgm:pt>
    <dgm:pt modelId="{E3FD3D0A-CFD0-4F7C-9060-C77C0BED326C}" type="pres">
      <dgm:prSet presAssocID="{E7BB9E06-5848-47C8-BE1F-1CE0E3D07B54}" presName="parentLin" presStyleCnt="0"/>
      <dgm:spPr/>
    </dgm:pt>
    <dgm:pt modelId="{11C7FBEA-6230-4C3B-B7A8-40214C7942AE}" type="pres">
      <dgm:prSet presAssocID="{E7BB9E06-5848-47C8-BE1F-1CE0E3D07B54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DDA17A83-0226-4FC5-A453-01E493F13B02}" type="pres">
      <dgm:prSet presAssocID="{E7BB9E06-5848-47C8-BE1F-1CE0E3D07B54}" presName="parentText" presStyleLbl="node1" presStyleIdx="5" presStyleCnt="8" custScaleX="129374" custScaleY="402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0C76A-BB3F-43BD-A918-89AD4697890F}" type="pres">
      <dgm:prSet presAssocID="{E7BB9E06-5848-47C8-BE1F-1CE0E3D07B54}" presName="negativeSpace" presStyleCnt="0"/>
      <dgm:spPr/>
    </dgm:pt>
    <dgm:pt modelId="{48C4CB24-8A6F-489F-B21B-A529BD23E3A0}" type="pres">
      <dgm:prSet presAssocID="{E7BB9E06-5848-47C8-BE1F-1CE0E3D07B54}" presName="childText" presStyleLbl="conFgAcc1" presStyleIdx="5" presStyleCnt="8">
        <dgm:presLayoutVars>
          <dgm:bulletEnabled val="1"/>
        </dgm:presLayoutVars>
      </dgm:prSet>
      <dgm:spPr/>
    </dgm:pt>
    <dgm:pt modelId="{5E15E57A-2D8A-4C68-A363-0F18B09239DD}" type="pres">
      <dgm:prSet presAssocID="{C0E41D1D-0D24-4596-BC47-F5545702532E}" presName="spaceBetweenRectangles" presStyleCnt="0"/>
      <dgm:spPr/>
    </dgm:pt>
    <dgm:pt modelId="{318FF847-68FF-4879-B27A-779785A3D5ED}" type="pres">
      <dgm:prSet presAssocID="{7D039AC3-1B0E-44E8-927D-9AE3E82E3FC2}" presName="parentLin" presStyleCnt="0"/>
      <dgm:spPr/>
    </dgm:pt>
    <dgm:pt modelId="{BD49ADFA-FF85-4194-9D31-2D44CFF42407}" type="pres">
      <dgm:prSet presAssocID="{7D039AC3-1B0E-44E8-927D-9AE3E82E3FC2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3F4486C9-8FCF-4598-80A3-76BFE33560A7}" type="pres">
      <dgm:prSet presAssocID="{7D039AC3-1B0E-44E8-927D-9AE3E82E3FC2}" presName="parentText" presStyleLbl="node1" presStyleIdx="6" presStyleCnt="8" custScaleX="129373" custScaleY="3781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1856E-3F74-4303-8CAF-601495D00198}" type="pres">
      <dgm:prSet presAssocID="{7D039AC3-1B0E-44E8-927D-9AE3E82E3FC2}" presName="negativeSpace" presStyleCnt="0"/>
      <dgm:spPr/>
    </dgm:pt>
    <dgm:pt modelId="{9C9AB672-9A07-437A-8F2C-4D0999E24455}" type="pres">
      <dgm:prSet presAssocID="{7D039AC3-1B0E-44E8-927D-9AE3E82E3FC2}" presName="childText" presStyleLbl="conFgAcc1" presStyleIdx="6" presStyleCnt="8">
        <dgm:presLayoutVars>
          <dgm:bulletEnabled val="1"/>
        </dgm:presLayoutVars>
      </dgm:prSet>
      <dgm:spPr/>
    </dgm:pt>
    <dgm:pt modelId="{1576F2F8-69D1-482E-9F0F-6752D164C8B2}" type="pres">
      <dgm:prSet presAssocID="{C5EF6B3E-DC36-46D6-8D0F-F7B104519C98}" presName="spaceBetweenRectangles" presStyleCnt="0"/>
      <dgm:spPr/>
    </dgm:pt>
    <dgm:pt modelId="{29CFCFC6-C8F9-4A6C-953D-3C35A20F2486}" type="pres">
      <dgm:prSet presAssocID="{C2D054B8-D666-460D-8F50-5FB3DA083DED}" presName="parentLin" presStyleCnt="0"/>
      <dgm:spPr/>
    </dgm:pt>
    <dgm:pt modelId="{07145CE3-55D8-41F3-BAAF-73CC5FC00379}" type="pres">
      <dgm:prSet presAssocID="{C2D054B8-D666-460D-8F50-5FB3DA083DED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CC2291EE-67A3-4ED4-A128-116328D5DB9A}" type="pres">
      <dgm:prSet presAssocID="{C2D054B8-D666-460D-8F50-5FB3DA083DED}" presName="parentText" presStyleLbl="node1" presStyleIdx="7" presStyleCnt="8" custScaleX="129372" custScaleY="231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C8962-6C96-4758-AEB7-026B241BC372}" type="pres">
      <dgm:prSet presAssocID="{C2D054B8-D666-460D-8F50-5FB3DA083DED}" presName="negativeSpace" presStyleCnt="0"/>
      <dgm:spPr/>
    </dgm:pt>
    <dgm:pt modelId="{D0B4ED1A-02D0-4244-ACC5-AAE49BEF74F9}" type="pres">
      <dgm:prSet presAssocID="{C2D054B8-D666-460D-8F50-5FB3DA083DE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C54DFCF-450E-4114-AE2D-820F0A0EA64E}" type="presOf" srcId="{7DA4ED91-01AF-4250-92DA-5011F0DB247E}" destId="{C29A2CF9-8FE0-40D1-B921-9AE2732ED7F2}" srcOrd="0" destOrd="0" presId="urn:microsoft.com/office/officeart/2005/8/layout/list1"/>
    <dgm:cxn modelId="{02BF619F-FAF5-43C0-9CAC-58E18B35ADC8}" srcId="{6DD03E36-B053-4072-9C9C-1B68EA107A19}" destId="{7DA4ED91-01AF-4250-92DA-5011F0DB247E}" srcOrd="2" destOrd="0" parTransId="{D65BC0B2-8F85-44D4-A40B-9D0B37B19D25}" sibTransId="{FCC4EDE5-24A9-4812-B20E-FCB813181AB2}"/>
    <dgm:cxn modelId="{986CBFB1-0F94-4D1F-BD16-0378731B9F3A}" type="presOf" srcId="{6DD03E36-B053-4072-9C9C-1B68EA107A19}" destId="{DBDCFF10-4408-40DD-B126-87019B8F7110}" srcOrd="0" destOrd="0" presId="urn:microsoft.com/office/officeart/2005/8/layout/list1"/>
    <dgm:cxn modelId="{AF291841-2092-4FF6-9181-163257E66D32}" type="presOf" srcId="{E0D1E2C8-F4E2-4E4A-9BF1-53BB9F5C3B59}" destId="{C2FCBD1D-8073-4AC5-A2B1-9C8133FA77A0}" srcOrd="0" destOrd="0" presId="urn:microsoft.com/office/officeart/2005/8/layout/list1"/>
    <dgm:cxn modelId="{BBDDB53D-7731-43D8-9FF7-1183AC71F8BD}" type="presOf" srcId="{E0D1E2C8-F4E2-4E4A-9BF1-53BB9F5C3B59}" destId="{EDE898B9-C03B-403D-BB2A-F9386FA31CDB}" srcOrd="1" destOrd="0" presId="urn:microsoft.com/office/officeart/2005/8/layout/list1"/>
    <dgm:cxn modelId="{EC5E8475-48AB-4968-AF2D-CBC1FE56043B}" type="presOf" srcId="{E7BB9E06-5848-47C8-BE1F-1CE0E3D07B54}" destId="{11C7FBEA-6230-4C3B-B7A8-40214C7942AE}" srcOrd="0" destOrd="0" presId="urn:microsoft.com/office/officeart/2005/8/layout/list1"/>
    <dgm:cxn modelId="{301786AC-2A95-4992-BDB9-0B5E4C890FCA}" type="presOf" srcId="{7D039AC3-1B0E-44E8-927D-9AE3E82E3FC2}" destId="{3F4486C9-8FCF-4598-80A3-76BFE33560A7}" srcOrd="1" destOrd="0" presId="urn:microsoft.com/office/officeart/2005/8/layout/list1"/>
    <dgm:cxn modelId="{B4F72581-34DC-4690-97B4-BA9B26535763}" srcId="{6DD03E36-B053-4072-9C9C-1B68EA107A19}" destId="{7D039AC3-1B0E-44E8-927D-9AE3E82E3FC2}" srcOrd="6" destOrd="0" parTransId="{C8912622-4BD9-46C8-8293-25BCE32260A9}" sibTransId="{C5EF6B3E-DC36-46D6-8D0F-F7B104519C98}"/>
    <dgm:cxn modelId="{F36002C0-8284-471A-A9FE-15471138D893}" type="presOf" srcId="{C2D054B8-D666-460D-8F50-5FB3DA083DED}" destId="{07145CE3-55D8-41F3-BAAF-73CC5FC00379}" srcOrd="0" destOrd="0" presId="urn:microsoft.com/office/officeart/2005/8/layout/list1"/>
    <dgm:cxn modelId="{C22B5705-4545-4D96-8C4A-3CBF41839881}" srcId="{6DD03E36-B053-4072-9C9C-1B68EA107A19}" destId="{82FAE3B8-36A2-4889-A372-0C6EB5CA3474}" srcOrd="3" destOrd="0" parTransId="{759AD787-3FCF-4180-8BFD-F27623ED654E}" sibTransId="{6157A50B-625D-4B1E-B3EE-8CDEED926843}"/>
    <dgm:cxn modelId="{C07174D6-1AC0-489D-A131-9CC2E4DA0F9A}" type="presOf" srcId="{C2D054B8-D666-460D-8F50-5FB3DA083DED}" destId="{CC2291EE-67A3-4ED4-A128-116328D5DB9A}" srcOrd="1" destOrd="0" presId="urn:microsoft.com/office/officeart/2005/8/layout/list1"/>
    <dgm:cxn modelId="{D4490AD0-71BB-45B5-A5D0-91209888D91D}" type="presOf" srcId="{7DA4ED91-01AF-4250-92DA-5011F0DB247E}" destId="{5A26962D-F9AF-4DBD-9B7A-A5CD25195A77}" srcOrd="1" destOrd="0" presId="urn:microsoft.com/office/officeart/2005/8/layout/list1"/>
    <dgm:cxn modelId="{68305E29-7734-4529-BE68-07A6E0A1828A}" type="presOf" srcId="{82FAE3B8-36A2-4889-A372-0C6EB5CA3474}" destId="{FD9379BA-DB68-4CF4-A30F-FEE5133AAEF4}" srcOrd="0" destOrd="0" presId="urn:microsoft.com/office/officeart/2005/8/layout/list1"/>
    <dgm:cxn modelId="{13535548-8FFC-4019-9406-DC1CDE35501C}" srcId="{6DD03E36-B053-4072-9C9C-1B68EA107A19}" destId="{E7BB9E06-5848-47C8-BE1F-1CE0E3D07B54}" srcOrd="5" destOrd="0" parTransId="{C7C18C21-A04D-44EC-9829-C15D932355AF}" sibTransId="{C0E41D1D-0D24-4596-BC47-F5545702532E}"/>
    <dgm:cxn modelId="{E5C60792-68C2-49C6-B7BE-AEA17186326C}" srcId="{6DD03E36-B053-4072-9C9C-1B68EA107A19}" destId="{A44990CE-4D3D-47A2-930B-5EF933CBE2B3}" srcOrd="1" destOrd="0" parTransId="{0AB0038F-554D-4870-B1FA-CB2F58A4D593}" sibTransId="{CAD47F1B-9BF1-409A-8D1A-64CECACCCE8A}"/>
    <dgm:cxn modelId="{0C07F41C-60B9-4B72-939F-7A9EAF7DF29E}" type="presOf" srcId="{7D039AC3-1B0E-44E8-927D-9AE3E82E3FC2}" destId="{BD49ADFA-FF85-4194-9D31-2D44CFF42407}" srcOrd="0" destOrd="0" presId="urn:microsoft.com/office/officeart/2005/8/layout/list1"/>
    <dgm:cxn modelId="{4A68C2AC-DF2A-404C-8522-790A563CC835}" type="presOf" srcId="{A44990CE-4D3D-47A2-930B-5EF933CBE2B3}" destId="{57E84D90-B184-41C4-9BF0-88F2747E6664}" srcOrd="0" destOrd="0" presId="urn:microsoft.com/office/officeart/2005/8/layout/list1"/>
    <dgm:cxn modelId="{98D95130-8F99-4983-8EBE-7A4BD68B76F5}" type="presOf" srcId="{A44990CE-4D3D-47A2-930B-5EF933CBE2B3}" destId="{C53A6BC9-10DC-488F-9749-36F0A918A217}" srcOrd="1" destOrd="0" presId="urn:microsoft.com/office/officeart/2005/8/layout/list1"/>
    <dgm:cxn modelId="{E47E0D54-216C-4A93-9F8C-E1649CDEA898}" type="presOf" srcId="{6E7BAD3A-84C5-4746-8E66-BA80286395CF}" destId="{C1DAAB72-F446-498E-A39B-EA3B3511D5C3}" srcOrd="1" destOrd="0" presId="urn:microsoft.com/office/officeart/2005/8/layout/list1"/>
    <dgm:cxn modelId="{AB3F779A-A48D-4A66-B7CD-2F3ECD84D431}" type="presOf" srcId="{82FAE3B8-36A2-4889-A372-0C6EB5CA3474}" destId="{17F6B9D8-16EB-4320-A28D-7AA275010C9E}" srcOrd="1" destOrd="0" presId="urn:microsoft.com/office/officeart/2005/8/layout/list1"/>
    <dgm:cxn modelId="{00BBB7A0-5CC2-453B-8E29-EA238B432773}" srcId="{6DD03E36-B053-4072-9C9C-1B68EA107A19}" destId="{6E7BAD3A-84C5-4746-8E66-BA80286395CF}" srcOrd="0" destOrd="0" parTransId="{FEC18D48-405E-4862-8C02-1C4E89CFE5CE}" sibTransId="{38F488AF-FA80-4D1F-A9DE-9BE492D82A81}"/>
    <dgm:cxn modelId="{721A11F0-6C9D-4717-A7C3-B1EFEE6B946A}" srcId="{6DD03E36-B053-4072-9C9C-1B68EA107A19}" destId="{C2D054B8-D666-460D-8F50-5FB3DA083DED}" srcOrd="7" destOrd="0" parTransId="{005654C8-79C7-4367-BECC-2D6B4237490F}" sibTransId="{3D19F9B9-E5EA-4B3D-83F8-EAC6FDB1A63B}"/>
    <dgm:cxn modelId="{4731E1D0-977F-459C-BC5C-5F3253C4C89A}" srcId="{6DD03E36-B053-4072-9C9C-1B68EA107A19}" destId="{E0D1E2C8-F4E2-4E4A-9BF1-53BB9F5C3B59}" srcOrd="4" destOrd="0" parTransId="{FEF75B8B-32C9-4E16-993B-B627B83D03A1}" sibTransId="{C7580720-16AB-4FFF-A20F-040CDF18AD71}"/>
    <dgm:cxn modelId="{5948E374-2008-4684-9FAA-2C63625B06C5}" type="presOf" srcId="{6E7BAD3A-84C5-4746-8E66-BA80286395CF}" destId="{01C9B6AC-14DF-4070-B58A-B998A3F23ACB}" srcOrd="0" destOrd="0" presId="urn:microsoft.com/office/officeart/2005/8/layout/list1"/>
    <dgm:cxn modelId="{1559E092-F41A-4A56-8839-5BCE8E002D01}" type="presOf" srcId="{E7BB9E06-5848-47C8-BE1F-1CE0E3D07B54}" destId="{DDA17A83-0226-4FC5-A453-01E493F13B02}" srcOrd="1" destOrd="0" presId="urn:microsoft.com/office/officeart/2005/8/layout/list1"/>
    <dgm:cxn modelId="{0D2FC5EA-FA51-43AF-870D-06E65F5952A4}" type="presParOf" srcId="{DBDCFF10-4408-40DD-B126-87019B8F7110}" destId="{98240FE6-C803-4B73-B9C4-9BB647FD6B63}" srcOrd="0" destOrd="0" presId="urn:microsoft.com/office/officeart/2005/8/layout/list1"/>
    <dgm:cxn modelId="{E090702C-9D6F-47F4-9413-40D1985E972E}" type="presParOf" srcId="{98240FE6-C803-4B73-B9C4-9BB647FD6B63}" destId="{01C9B6AC-14DF-4070-B58A-B998A3F23ACB}" srcOrd="0" destOrd="0" presId="urn:microsoft.com/office/officeart/2005/8/layout/list1"/>
    <dgm:cxn modelId="{06081A5B-9A84-4249-BBF2-F5F51987A86B}" type="presParOf" srcId="{98240FE6-C803-4B73-B9C4-9BB647FD6B63}" destId="{C1DAAB72-F446-498E-A39B-EA3B3511D5C3}" srcOrd="1" destOrd="0" presId="urn:microsoft.com/office/officeart/2005/8/layout/list1"/>
    <dgm:cxn modelId="{BFCE5E9D-CD85-4E9D-99E4-920CC0D8FD93}" type="presParOf" srcId="{DBDCFF10-4408-40DD-B126-87019B8F7110}" destId="{9FDA9734-87CD-4D00-98C9-4F701E7CDA79}" srcOrd="1" destOrd="0" presId="urn:microsoft.com/office/officeart/2005/8/layout/list1"/>
    <dgm:cxn modelId="{EDD860E9-0A16-4876-895E-70D12769444D}" type="presParOf" srcId="{DBDCFF10-4408-40DD-B126-87019B8F7110}" destId="{7E94DB7C-3F7E-402F-8231-00C66A2EBA02}" srcOrd="2" destOrd="0" presId="urn:microsoft.com/office/officeart/2005/8/layout/list1"/>
    <dgm:cxn modelId="{03B125A9-895F-4C86-AE97-2070811B2347}" type="presParOf" srcId="{DBDCFF10-4408-40DD-B126-87019B8F7110}" destId="{CC0683D6-C5C7-409E-AC79-8F6DF2A8D0B4}" srcOrd="3" destOrd="0" presId="urn:microsoft.com/office/officeart/2005/8/layout/list1"/>
    <dgm:cxn modelId="{2F5D65C0-8390-430A-B1CE-97C7E7152076}" type="presParOf" srcId="{DBDCFF10-4408-40DD-B126-87019B8F7110}" destId="{BE8D4510-2DA5-480A-A8F3-3225DA4AB210}" srcOrd="4" destOrd="0" presId="urn:microsoft.com/office/officeart/2005/8/layout/list1"/>
    <dgm:cxn modelId="{63220CF1-E91D-412F-941F-73ECBD09EA86}" type="presParOf" srcId="{BE8D4510-2DA5-480A-A8F3-3225DA4AB210}" destId="{57E84D90-B184-41C4-9BF0-88F2747E6664}" srcOrd="0" destOrd="0" presId="urn:microsoft.com/office/officeart/2005/8/layout/list1"/>
    <dgm:cxn modelId="{722F33D0-8127-4EE3-A887-ED35CA031051}" type="presParOf" srcId="{BE8D4510-2DA5-480A-A8F3-3225DA4AB210}" destId="{C53A6BC9-10DC-488F-9749-36F0A918A217}" srcOrd="1" destOrd="0" presId="urn:microsoft.com/office/officeart/2005/8/layout/list1"/>
    <dgm:cxn modelId="{F7F3DD34-F884-46EF-AD52-9B07D37C647B}" type="presParOf" srcId="{DBDCFF10-4408-40DD-B126-87019B8F7110}" destId="{DC6D3011-CDB5-4E4B-A386-84EBA0289825}" srcOrd="5" destOrd="0" presId="urn:microsoft.com/office/officeart/2005/8/layout/list1"/>
    <dgm:cxn modelId="{68953034-22D0-4075-9702-BEB6248A98EF}" type="presParOf" srcId="{DBDCFF10-4408-40DD-B126-87019B8F7110}" destId="{0A6A1123-2D33-4286-B588-6F74BB518E9A}" srcOrd="6" destOrd="0" presId="urn:microsoft.com/office/officeart/2005/8/layout/list1"/>
    <dgm:cxn modelId="{B9307844-E68E-421A-9A89-98DC16FE6414}" type="presParOf" srcId="{DBDCFF10-4408-40DD-B126-87019B8F7110}" destId="{DFE9672E-71CA-461D-995E-243C53C590B9}" srcOrd="7" destOrd="0" presId="urn:microsoft.com/office/officeart/2005/8/layout/list1"/>
    <dgm:cxn modelId="{18DD3AAE-0E2B-4FFB-AAE4-420B94F0C33E}" type="presParOf" srcId="{DBDCFF10-4408-40DD-B126-87019B8F7110}" destId="{E9301C6F-18EA-4421-9A23-150A0FC48370}" srcOrd="8" destOrd="0" presId="urn:microsoft.com/office/officeart/2005/8/layout/list1"/>
    <dgm:cxn modelId="{80397210-747A-4486-90CB-62FD03527447}" type="presParOf" srcId="{E9301C6F-18EA-4421-9A23-150A0FC48370}" destId="{C29A2CF9-8FE0-40D1-B921-9AE2732ED7F2}" srcOrd="0" destOrd="0" presId="urn:microsoft.com/office/officeart/2005/8/layout/list1"/>
    <dgm:cxn modelId="{7F8DDE60-9549-4140-AECD-E362A860F83B}" type="presParOf" srcId="{E9301C6F-18EA-4421-9A23-150A0FC48370}" destId="{5A26962D-F9AF-4DBD-9B7A-A5CD25195A77}" srcOrd="1" destOrd="0" presId="urn:microsoft.com/office/officeart/2005/8/layout/list1"/>
    <dgm:cxn modelId="{5D036E21-AF5F-4E1B-8ECF-E4C2C17F8A13}" type="presParOf" srcId="{DBDCFF10-4408-40DD-B126-87019B8F7110}" destId="{CE978F1A-C72F-460F-8ABC-FE030CF75B15}" srcOrd="9" destOrd="0" presId="urn:microsoft.com/office/officeart/2005/8/layout/list1"/>
    <dgm:cxn modelId="{20B42103-4502-4213-9CF0-178023BC5FE7}" type="presParOf" srcId="{DBDCFF10-4408-40DD-B126-87019B8F7110}" destId="{009BD8FB-6A61-43BC-8A80-3FAA96333956}" srcOrd="10" destOrd="0" presId="urn:microsoft.com/office/officeart/2005/8/layout/list1"/>
    <dgm:cxn modelId="{E1B51AB2-B2A2-44E4-BF01-6963F6F8FF74}" type="presParOf" srcId="{DBDCFF10-4408-40DD-B126-87019B8F7110}" destId="{EF4B3BB1-A66A-427F-AFF2-AA0AC2637646}" srcOrd="11" destOrd="0" presId="urn:microsoft.com/office/officeart/2005/8/layout/list1"/>
    <dgm:cxn modelId="{F74ADC45-5C35-400E-BBA5-B65202ABDFFA}" type="presParOf" srcId="{DBDCFF10-4408-40DD-B126-87019B8F7110}" destId="{0D48C618-BEA8-45B2-AA7C-CE7856B28D19}" srcOrd="12" destOrd="0" presId="urn:microsoft.com/office/officeart/2005/8/layout/list1"/>
    <dgm:cxn modelId="{049C5DD9-0EB2-4D04-8042-CB572B6C2283}" type="presParOf" srcId="{0D48C618-BEA8-45B2-AA7C-CE7856B28D19}" destId="{FD9379BA-DB68-4CF4-A30F-FEE5133AAEF4}" srcOrd="0" destOrd="0" presId="urn:microsoft.com/office/officeart/2005/8/layout/list1"/>
    <dgm:cxn modelId="{DF0C7B43-5A7F-4AFD-9AD2-615A88F20DBF}" type="presParOf" srcId="{0D48C618-BEA8-45B2-AA7C-CE7856B28D19}" destId="{17F6B9D8-16EB-4320-A28D-7AA275010C9E}" srcOrd="1" destOrd="0" presId="urn:microsoft.com/office/officeart/2005/8/layout/list1"/>
    <dgm:cxn modelId="{E9ADAAEC-38BB-450F-9A3A-8C9C7B7A5DCA}" type="presParOf" srcId="{DBDCFF10-4408-40DD-B126-87019B8F7110}" destId="{F0895BB1-E15A-4417-9390-823B5E3FA1F6}" srcOrd="13" destOrd="0" presId="urn:microsoft.com/office/officeart/2005/8/layout/list1"/>
    <dgm:cxn modelId="{BF3ABE10-429B-4DDF-BA69-FCD1CF1652C0}" type="presParOf" srcId="{DBDCFF10-4408-40DD-B126-87019B8F7110}" destId="{8867519D-CE20-4400-BC76-DB77867C476F}" srcOrd="14" destOrd="0" presId="urn:microsoft.com/office/officeart/2005/8/layout/list1"/>
    <dgm:cxn modelId="{5A164B6D-69FE-4D39-A952-30107D0A6B84}" type="presParOf" srcId="{DBDCFF10-4408-40DD-B126-87019B8F7110}" destId="{731EB02D-5C5A-4DEF-ABFE-AB9A89EAD1ED}" srcOrd="15" destOrd="0" presId="urn:microsoft.com/office/officeart/2005/8/layout/list1"/>
    <dgm:cxn modelId="{EFAB2200-76C3-4082-B121-25F2428222DF}" type="presParOf" srcId="{DBDCFF10-4408-40DD-B126-87019B8F7110}" destId="{A4DF92E5-1EFF-4BA9-BB72-153192FFF2FA}" srcOrd="16" destOrd="0" presId="urn:microsoft.com/office/officeart/2005/8/layout/list1"/>
    <dgm:cxn modelId="{BAE0244B-63D1-4723-8B50-44AF7C1F8F9C}" type="presParOf" srcId="{A4DF92E5-1EFF-4BA9-BB72-153192FFF2FA}" destId="{C2FCBD1D-8073-4AC5-A2B1-9C8133FA77A0}" srcOrd="0" destOrd="0" presId="urn:microsoft.com/office/officeart/2005/8/layout/list1"/>
    <dgm:cxn modelId="{A29B1A27-BC2E-44EE-8496-E40BEAC2B742}" type="presParOf" srcId="{A4DF92E5-1EFF-4BA9-BB72-153192FFF2FA}" destId="{EDE898B9-C03B-403D-BB2A-F9386FA31CDB}" srcOrd="1" destOrd="0" presId="urn:microsoft.com/office/officeart/2005/8/layout/list1"/>
    <dgm:cxn modelId="{C2504CBB-E957-4083-9D20-B942F4954526}" type="presParOf" srcId="{DBDCFF10-4408-40DD-B126-87019B8F7110}" destId="{431C8232-9D0D-48DA-BE57-1245939AFE1D}" srcOrd="17" destOrd="0" presId="urn:microsoft.com/office/officeart/2005/8/layout/list1"/>
    <dgm:cxn modelId="{F5BA31E9-3159-481D-8AF1-9BD80721F6E9}" type="presParOf" srcId="{DBDCFF10-4408-40DD-B126-87019B8F7110}" destId="{9EC1B54A-7334-45AB-9A0C-3155086C3212}" srcOrd="18" destOrd="0" presId="urn:microsoft.com/office/officeart/2005/8/layout/list1"/>
    <dgm:cxn modelId="{83659432-FCCE-45E7-B636-CC65D46E363B}" type="presParOf" srcId="{DBDCFF10-4408-40DD-B126-87019B8F7110}" destId="{304C4351-009D-40C9-A381-2C7C88F25EA9}" srcOrd="19" destOrd="0" presId="urn:microsoft.com/office/officeart/2005/8/layout/list1"/>
    <dgm:cxn modelId="{3550AB56-8D9A-444F-A44B-1FD2DF67DBD4}" type="presParOf" srcId="{DBDCFF10-4408-40DD-B126-87019B8F7110}" destId="{E3FD3D0A-CFD0-4F7C-9060-C77C0BED326C}" srcOrd="20" destOrd="0" presId="urn:microsoft.com/office/officeart/2005/8/layout/list1"/>
    <dgm:cxn modelId="{C4FD04F5-28C5-495A-98F5-8C8393745A40}" type="presParOf" srcId="{E3FD3D0A-CFD0-4F7C-9060-C77C0BED326C}" destId="{11C7FBEA-6230-4C3B-B7A8-40214C7942AE}" srcOrd="0" destOrd="0" presId="urn:microsoft.com/office/officeart/2005/8/layout/list1"/>
    <dgm:cxn modelId="{D6A5D966-B9D1-42D0-B71C-785550697CAE}" type="presParOf" srcId="{E3FD3D0A-CFD0-4F7C-9060-C77C0BED326C}" destId="{DDA17A83-0226-4FC5-A453-01E493F13B02}" srcOrd="1" destOrd="0" presId="urn:microsoft.com/office/officeart/2005/8/layout/list1"/>
    <dgm:cxn modelId="{0064C3C1-D683-4038-B95E-267E180DFC38}" type="presParOf" srcId="{DBDCFF10-4408-40DD-B126-87019B8F7110}" destId="{16D0C76A-BB3F-43BD-A918-89AD4697890F}" srcOrd="21" destOrd="0" presId="urn:microsoft.com/office/officeart/2005/8/layout/list1"/>
    <dgm:cxn modelId="{7AB17931-7728-4C13-8549-DD353D927608}" type="presParOf" srcId="{DBDCFF10-4408-40DD-B126-87019B8F7110}" destId="{48C4CB24-8A6F-489F-B21B-A529BD23E3A0}" srcOrd="22" destOrd="0" presId="urn:microsoft.com/office/officeart/2005/8/layout/list1"/>
    <dgm:cxn modelId="{747BE325-2358-429B-AFCB-CBBE96CC3436}" type="presParOf" srcId="{DBDCFF10-4408-40DD-B126-87019B8F7110}" destId="{5E15E57A-2D8A-4C68-A363-0F18B09239DD}" srcOrd="23" destOrd="0" presId="urn:microsoft.com/office/officeart/2005/8/layout/list1"/>
    <dgm:cxn modelId="{B4506463-EB52-434A-A553-9F4172754FD6}" type="presParOf" srcId="{DBDCFF10-4408-40DD-B126-87019B8F7110}" destId="{318FF847-68FF-4879-B27A-779785A3D5ED}" srcOrd="24" destOrd="0" presId="urn:microsoft.com/office/officeart/2005/8/layout/list1"/>
    <dgm:cxn modelId="{859690CA-BF8D-4736-BA3A-4C3D82248F5D}" type="presParOf" srcId="{318FF847-68FF-4879-B27A-779785A3D5ED}" destId="{BD49ADFA-FF85-4194-9D31-2D44CFF42407}" srcOrd="0" destOrd="0" presId="urn:microsoft.com/office/officeart/2005/8/layout/list1"/>
    <dgm:cxn modelId="{1657B13D-28C9-4A32-ACFF-FF891019C45A}" type="presParOf" srcId="{318FF847-68FF-4879-B27A-779785A3D5ED}" destId="{3F4486C9-8FCF-4598-80A3-76BFE33560A7}" srcOrd="1" destOrd="0" presId="urn:microsoft.com/office/officeart/2005/8/layout/list1"/>
    <dgm:cxn modelId="{82FF2449-165E-4C9C-9318-C8D01310C32D}" type="presParOf" srcId="{DBDCFF10-4408-40DD-B126-87019B8F7110}" destId="{0C51856E-3F74-4303-8CAF-601495D00198}" srcOrd="25" destOrd="0" presId="urn:microsoft.com/office/officeart/2005/8/layout/list1"/>
    <dgm:cxn modelId="{1DCE7309-188B-4C9D-9B37-56BA7F8C2F90}" type="presParOf" srcId="{DBDCFF10-4408-40DD-B126-87019B8F7110}" destId="{9C9AB672-9A07-437A-8F2C-4D0999E24455}" srcOrd="26" destOrd="0" presId="urn:microsoft.com/office/officeart/2005/8/layout/list1"/>
    <dgm:cxn modelId="{D2E3B5D9-5E14-426B-A6E3-E7E13D174578}" type="presParOf" srcId="{DBDCFF10-4408-40DD-B126-87019B8F7110}" destId="{1576F2F8-69D1-482E-9F0F-6752D164C8B2}" srcOrd="27" destOrd="0" presId="urn:microsoft.com/office/officeart/2005/8/layout/list1"/>
    <dgm:cxn modelId="{4FE61AA2-6360-4243-A9EF-56EBC0F6A91B}" type="presParOf" srcId="{DBDCFF10-4408-40DD-B126-87019B8F7110}" destId="{29CFCFC6-C8F9-4A6C-953D-3C35A20F2486}" srcOrd="28" destOrd="0" presId="urn:microsoft.com/office/officeart/2005/8/layout/list1"/>
    <dgm:cxn modelId="{C80B0050-272F-4D7D-80BF-8CBAE776A2C1}" type="presParOf" srcId="{29CFCFC6-C8F9-4A6C-953D-3C35A20F2486}" destId="{07145CE3-55D8-41F3-BAAF-73CC5FC00379}" srcOrd="0" destOrd="0" presId="urn:microsoft.com/office/officeart/2005/8/layout/list1"/>
    <dgm:cxn modelId="{5E3724DC-E43D-426B-A349-5E1C785CC2BB}" type="presParOf" srcId="{29CFCFC6-C8F9-4A6C-953D-3C35A20F2486}" destId="{CC2291EE-67A3-4ED4-A128-116328D5DB9A}" srcOrd="1" destOrd="0" presId="urn:microsoft.com/office/officeart/2005/8/layout/list1"/>
    <dgm:cxn modelId="{93E09C47-31A4-42ED-996D-75578D66AFB3}" type="presParOf" srcId="{DBDCFF10-4408-40DD-B126-87019B8F7110}" destId="{195C8962-6C96-4758-AEB7-026B241BC372}" srcOrd="29" destOrd="0" presId="urn:microsoft.com/office/officeart/2005/8/layout/list1"/>
    <dgm:cxn modelId="{AFD7E366-8F9E-47D2-AD2C-EFC482E940C5}" type="presParOf" srcId="{DBDCFF10-4408-40DD-B126-87019B8F7110}" destId="{D0B4ED1A-02D0-4244-ACC5-AAE49BEF74F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940383E-ADB2-48A3-B4E9-E45221BF763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D0EF3D-5C52-47F4-87C7-72A683B30A18}">
      <dgm:prSet phldrT="[Текст]"/>
      <dgm:spPr/>
      <dgm:t>
        <a:bodyPr/>
        <a:lstStyle/>
        <a:p>
          <a:endParaRPr lang="ru-RU" dirty="0"/>
        </a:p>
      </dgm:t>
    </dgm:pt>
    <dgm:pt modelId="{AEAF7994-C801-481A-AD5A-DB8181723B51}" type="parTrans" cxnId="{B4D0A929-D56F-41BD-A8F5-8D36A03F805C}">
      <dgm:prSet/>
      <dgm:spPr/>
      <dgm:t>
        <a:bodyPr/>
        <a:lstStyle/>
        <a:p>
          <a:endParaRPr lang="ru-RU"/>
        </a:p>
      </dgm:t>
    </dgm:pt>
    <dgm:pt modelId="{83245B6D-4827-4BCB-BDEE-9F9D91094F95}" type="sibTrans" cxnId="{B4D0A929-D56F-41BD-A8F5-8D36A03F805C}">
      <dgm:prSet/>
      <dgm:spPr/>
      <dgm:t>
        <a:bodyPr/>
        <a:lstStyle/>
        <a:p>
          <a:endParaRPr lang="ru-RU"/>
        </a:p>
      </dgm:t>
    </dgm:pt>
    <dgm:pt modelId="{7584C4E5-6C3B-4D87-94E9-A3A9791504D3}">
      <dgm:prSet phldrT="[Текст]"/>
      <dgm:spPr/>
      <dgm:t>
        <a:bodyPr/>
        <a:lstStyle/>
        <a:p>
          <a:endParaRPr lang="ru-RU" dirty="0"/>
        </a:p>
      </dgm:t>
    </dgm:pt>
    <dgm:pt modelId="{EE9284CB-F2E8-49CF-BF75-38971A7A3D10}" type="parTrans" cxnId="{32D99671-24D4-4D6E-801C-0C62A2DC1453}">
      <dgm:prSet/>
      <dgm:spPr/>
      <dgm:t>
        <a:bodyPr/>
        <a:lstStyle/>
        <a:p>
          <a:endParaRPr lang="ru-RU"/>
        </a:p>
      </dgm:t>
    </dgm:pt>
    <dgm:pt modelId="{A1CDBE4F-B886-43A6-BA36-0F0EA7C38435}" type="sibTrans" cxnId="{32D99671-24D4-4D6E-801C-0C62A2DC1453}">
      <dgm:prSet/>
      <dgm:spPr/>
      <dgm:t>
        <a:bodyPr/>
        <a:lstStyle/>
        <a:p>
          <a:endParaRPr lang="ru-RU"/>
        </a:p>
      </dgm:t>
    </dgm:pt>
    <dgm:pt modelId="{3357E61D-6AA1-4D2E-9A7B-87B57368C101}">
      <dgm:prSet phldrT="[Текст]"/>
      <dgm:spPr/>
      <dgm:t>
        <a:bodyPr/>
        <a:lstStyle/>
        <a:p>
          <a:endParaRPr lang="ru-RU" dirty="0"/>
        </a:p>
      </dgm:t>
    </dgm:pt>
    <dgm:pt modelId="{100862BF-91C8-4271-9757-9398D74C61DB}" type="parTrans" cxnId="{1572D621-A182-4349-9A68-C6A925A79C67}">
      <dgm:prSet/>
      <dgm:spPr/>
      <dgm:t>
        <a:bodyPr/>
        <a:lstStyle/>
        <a:p>
          <a:endParaRPr lang="ru-RU"/>
        </a:p>
      </dgm:t>
    </dgm:pt>
    <dgm:pt modelId="{C473914A-F911-40D1-BE78-F83C149A5C5F}" type="sibTrans" cxnId="{1572D621-A182-4349-9A68-C6A925A79C67}">
      <dgm:prSet/>
      <dgm:spPr/>
      <dgm:t>
        <a:bodyPr/>
        <a:lstStyle/>
        <a:p>
          <a:endParaRPr lang="ru-RU"/>
        </a:p>
      </dgm:t>
    </dgm:pt>
    <dgm:pt modelId="{A4DD738D-BB4A-4F76-AF45-8588E8DAF8C5}">
      <dgm:prSet/>
      <dgm:spPr/>
      <dgm:t>
        <a:bodyPr/>
        <a:lstStyle/>
        <a:p>
          <a:r>
            <a:rPr lang="ru-RU" dirty="0" smtClean="0"/>
            <a:t>Направления работы кафедры</a:t>
          </a:r>
          <a:endParaRPr lang="ru-RU" dirty="0"/>
        </a:p>
      </dgm:t>
    </dgm:pt>
    <dgm:pt modelId="{40EA3397-4B8F-4A1A-8C58-79802882BE82}" type="parTrans" cxnId="{455FC0C1-5F7A-4145-98F5-24A8613879F8}">
      <dgm:prSet/>
      <dgm:spPr/>
      <dgm:t>
        <a:bodyPr/>
        <a:lstStyle/>
        <a:p>
          <a:endParaRPr lang="ru-RU"/>
        </a:p>
      </dgm:t>
    </dgm:pt>
    <dgm:pt modelId="{9F8C1AB2-D264-4148-87C3-147378C9C1C0}" type="sibTrans" cxnId="{455FC0C1-5F7A-4145-98F5-24A8613879F8}">
      <dgm:prSet/>
      <dgm:spPr/>
      <dgm:t>
        <a:bodyPr/>
        <a:lstStyle/>
        <a:p>
          <a:endParaRPr lang="ru-RU"/>
        </a:p>
      </dgm:t>
    </dgm:pt>
    <dgm:pt modelId="{FC70B3F8-D219-4EED-B608-CF7F6245CB52}">
      <dgm:prSet/>
      <dgm:spPr/>
      <dgm:t>
        <a:bodyPr/>
        <a:lstStyle/>
        <a:p>
          <a:r>
            <a:rPr lang="ru-RU" dirty="0" smtClean="0"/>
            <a:t>Методическое сопровождение</a:t>
          </a:r>
          <a:endParaRPr lang="ru-RU" dirty="0"/>
        </a:p>
      </dgm:t>
    </dgm:pt>
    <dgm:pt modelId="{635AA5A1-A73F-474E-8B28-513713C40BA8}" type="parTrans" cxnId="{DBC67A40-1895-4092-A879-424A4DB70908}">
      <dgm:prSet/>
      <dgm:spPr/>
      <dgm:t>
        <a:bodyPr/>
        <a:lstStyle/>
        <a:p>
          <a:endParaRPr lang="ru-RU"/>
        </a:p>
      </dgm:t>
    </dgm:pt>
    <dgm:pt modelId="{5785FFBC-0BFC-4596-8A32-93626ABEEA6A}" type="sibTrans" cxnId="{DBC67A40-1895-4092-A879-424A4DB70908}">
      <dgm:prSet/>
      <dgm:spPr/>
      <dgm:t>
        <a:bodyPr/>
        <a:lstStyle/>
        <a:p>
          <a:endParaRPr lang="ru-RU"/>
        </a:p>
      </dgm:t>
    </dgm:pt>
    <dgm:pt modelId="{AFBC5DAE-605F-4097-8EBC-5505793B71C0}">
      <dgm:prSet/>
      <dgm:spPr/>
      <dgm:t>
        <a:bodyPr/>
        <a:lstStyle/>
        <a:p>
          <a:r>
            <a:rPr lang="ru-RU" dirty="0" smtClean="0"/>
            <a:t>Положительное воздействие на качество образования</a:t>
          </a:r>
          <a:endParaRPr lang="ru-RU" dirty="0"/>
        </a:p>
      </dgm:t>
    </dgm:pt>
    <dgm:pt modelId="{09A84BC0-135D-4229-A9AE-B6A127287947}" type="parTrans" cxnId="{058F6A73-A843-46DE-A4A8-36C7E01DF15A}">
      <dgm:prSet/>
      <dgm:spPr/>
      <dgm:t>
        <a:bodyPr/>
        <a:lstStyle/>
        <a:p>
          <a:endParaRPr lang="ru-RU"/>
        </a:p>
      </dgm:t>
    </dgm:pt>
    <dgm:pt modelId="{95843B8F-AC9D-406F-BE91-A96A1F9DE26C}" type="sibTrans" cxnId="{058F6A73-A843-46DE-A4A8-36C7E01DF15A}">
      <dgm:prSet/>
      <dgm:spPr/>
      <dgm:t>
        <a:bodyPr/>
        <a:lstStyle/>
        <a:p>
          <a:endParaRPr lang="ru-RU"/>
        </a:p>
      </dgm:t>
    </dgm:pt>
    <dgm:pt modelId="{7E39EAB9-6B8B-4C35-ADC8-4D14FEF1863F}" type="pres">
      <dgm:prSet presAssocID="{4940383E-ADB2-48A3-B4E9-E45221BF76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035639-12C6-4989-9FE8-EE91E349564F}" type="pres">
      <dgm:prSet presAssocID="{36D0EF3D-5C52-47F4-87C7-72A683B30A18}" presName="composite" presStyleCnt="0"/>
      <dgm:spPr/>
    </dgm:pt>
    <dgm:pt modelId="{4ADE45DB-3527-43D8-B6BB-694379D98DE4}" type="pres">
      <dgm:prSet presAssocID="{36D0EF3D-5C52-47F4-87C7-72A683B30A1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84E43-AE8C-4FCB-AB7E-2BDE1A6FF9F7}" type="pres">
      <dgm:prSet presAssocID="{36D0EF3D-5C52-47F4-87C7-72A683B30A1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A5FE3-C99B-4CEC-8360-7944D809F24B}" type="pres">
      <dgm:prSet presAssocID="{83245B6D-4827-4BCB-BDEE-9F9D91094F95}" presName="sp" presStyleCnt="0"/>
      <dgm:spPr/>
    </dgm:pt>
    <dgm:pt modelId="{FE4219BF-8D3C-46C3-B903-9DF198A5DCDD}" type="pres">
      <dgm:prSet presAssocID="{7584C4E5-6C3B-4D87-94E9-A3A9791504D3}" presName="composite" presStyleCnt="0"/>
      <dgm:spPr/>
    </dgm:pt>
    <dgm:pt modelId="{D018E6A2-3D07-45AE-AF98-08202C77B096}" type="pres">
      <dgm:prSet presAssocID="{7584C4E5-6C3B-4D87-94E9-A3A9791504D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CCAAC-D12F-4315-BD97-0579E8C36DD9}" type="pres">
      <dgm:prSet presAssocID="{7584C4E5-6C3B-4D87-94E9-A3A9791504D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035A2-9C9F-4F9D-A281-255744856BB5}" type="pres">
      <dgm:prSet presAssocID="{A1CDBE4F-B886-43A6-BA36-0F0EA7C38435}" presName="sp" presStyleCnt="0"/>
      <dgm:spPr/>
    </dgm:pt>
    <dgm:pt modelId="{4C6F7264-CBD1-4163-B9EA-CB4FCB04D5A3}" type="pres">
      <dgm:prSet presAssocID="{3357E61D-6AA1-4D2E-9A7B-87B57368C101}" presName="composite" presStyleCnt="0"/>
      <dgm:spPr/>
    </dgm:pt>
    <dgm:pt modelId="{C6BABB2C-1C7E-4AF6-8856-0E5644518511}" type="pres">
      <dgm:prSet presAssocID="{3357E61D-6AA1-4D2E-9A7B-87B57368C10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01236-6C04-45A8-8876-32408EB27B1C}" type="pres">
      <dgm:prSet presAssocID="{3357E61D-6AA1-4D2E-9A7B-87B57368C10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D99671-24D4-4D6E-801C-0C62A2DC1453}" srcId="{4940383E-ADB2-48A3-B4E9-E45221BF7630}" destId="{7584C4E5-6C3B-4D87-94E9-A3A9791504D3}" srcOrd="1" destOrd="0" parTransId="{EE9284CB-F2E8-49CF-BF75-38971A7A3D10}" sibTransId="{A1CDBE4F-B886-43A6-BA36-0F0EA7C38435}"/>
    <dgm:cxn modelId="{DBC67A40-1895-4092-A879-424A4DB70908}" srcId="{7584C4E5-6C3B-4D87-94E9-A3A9791504D3}" destId="{FC70B3F8-D219-4EED-B608-CF7F6245CB52}" srcOrd="0" destOrd="0" parTransId="{635AA5A1-A73F-474E-8B28-513713C40BA8}" sibTransId="{5785FFBC-0BFC-4596-8A32-93626ABEEA6A}"/>
    <dgm:cxn modelId="{D6E06FCE-F04A-43C5-A4A1-872205F691C0}" type="presOf" srcId="{4940383E-ADB2-48A3-B4E9-E45221BF7630}" destId="{7E39EAB9-6B8B-4C35-ADC8-4D14FEF1863F}" srcOrd="0" destOrd="0" presId="urn:microsoft.com/office/officeart/2005/8/layout/chevron2"/>
    <dgm:cxn modelId="{39631F0F-4AEC-4460-B786-A2EAE9D46EBC}" type="presOf" srcId="{AFBC5DAE-605F-4097-8EBC-5505793B71C0}" destId="{E4301236-6C04-45A8-8876-32408EB27B1C}" srcOrd="0" destOrd="0" presId="urn:microsoft.com/office/officeart/2005/8/layout/chevron2"/>
    <dgm:cxn modelId="{95355722-99B1-4287-A284-7AF079431E34}" type="presOf" srcId="{A4DD738D-BB4A-4F76-AF45-8588E8DAF8C5}" destId="{F1B84E43-AE8C-4FCB-AB7E-2BDE1A6FF9F7}" srcOrd="0" destOrd="0" presId="urn:microsoft.com/office/officeart/2005/8/layout/chevron2"/>
    <dgm:cxn modelId="{B4D0A929-D56F-41BD-A8F5-8D36A03F805C}" srcId="{4940383E-ADB2-48A3-B4E9-E45221BF7630}" destId="{36D0EF3D-5C52-47F4-87C7-72A683B30A18}" srcOrd="0" destOrd="0" parTransId="{AEAF7994-C801-481A-AD5A-DB8181723B51}" sibTransId="{83245B6D-4827-4BCB-BDEE-9F9D91094F95}"/>
    <dgm:cxn modelId="{455FC0C1-5F7A-4145-98F5-24A8613879F8}" srcId="{36D0EF3D-5C52-47F4-87C7-72A683B30A18}" destId="{A4DD738D-BB4A-4F76-AF45-8588E8DAF8C5}" srcOrd="0" destOrd="0" parTransId="{40EA3397-4B8F-4A1A-8C58-79802882BE82}" sibTransId="{9F8C1AB2-D264-4148-87C3-147378C9C1C0}"/>
    <dgm:cxn modelId="{1572D621-A182-4349-9A68-C6A925A79C67}" srcId="{4940383E-ADB2-48A3-B4E9-E45221BF7630}" destId="{3357E61D-6AA1-4D2E-9A7B-87B57368C101}" srcOrd="2" destOrd="0" parTransId="{100862BF-91C8-4271-9757-9398D74C61DB}" sibTransId="{C473914A-F911-40D1-BE78-F83C149A5C5F}"/>
    <dgm:cxn modelId="{058F6A73-A843-46DE-A4A8-36C7E01DF15A}" srcId="{3357E61D-6AA1-4D2E-9A7B-87B57368C101}" destId="{AFBC5DAE-605F-4097-8EBC-5505793B71C0}" srcOrd="0" destOrd="0" parTransId="{09A84BC0-135D-4229-A9AE-B6A127287947}" sibTransId="{95843B8F-AC9D-406F-BE91-A96A1F9DE26C}"/>
    <dgm:cxn modelId="{77C05558-3E82-4B47-B4DD-68ACB4580752}" type="presOf" srcId="{3357E61D-6AA1-4D2E-9A7B-87B57368C101}" destId="{C6BABB2C-1C7E-4AF6-8856-0E5644518511}" srcOrd="0" destOrd="0" presId="urn:microsoft.com/office/officeart/2005/8/layout/chevron2"/>
    <dgm:cxn modelId="{5150865B-9F7E-4C7D-9E8B-5C7351DCE259}" type="presOf" srcId="{FC70B3F8-D219-4EED-B608-CF7F6245CB52}" destId="{C91CCAAC-D12F-4315-BD97-0579E8C36DD9}" srcOrd="0" destOrd="0" presId="urn:microsoft.com/office/officeart/2005/8/layout/chevron2"/>
    <dgm:cxn modelId="{30A1F18B-8C4E-43C1-BE05-603607609CC2}" type="presOf" srcId="{36D0EF3D-5C52-47F4-87C7-72A683B30A18}" destId="{4ADE45DB-3527-43D8-B6BB-694379D98DE4}" srcOrd="0" destOrd="0" presId="urn:microsoft.com/office/officeart/2005/8/layout/chevron2"/>
    <dgm:cxn modelId="{38F13121-5440-4F1F-B333-40F0581CF572}" type="presOf" srcId="{7584C4E5-6C3B-4D87-94E9-A3A9791504D3}" destId="{D018E6A2-3D07-45AE-AF98-08202C77B096}" srcOrd="0" destOrd="0" presId="urn:microsoft.com/office/officeart/2005/8/layout/chevron2"/>
    <dgm:cxn modelId="{B1EE3D7F-4922-4E73-8E32-72C8290D442A}" type="presParOf" srcId="{7E39EAB9-6B8B-4C35-ADC8-4D14FEF1863F}" destId="{BB035639-12C6-4989-9FE8-EE91E349564F}" srcOrd="0" destOrd="0" presId="urn:microsoft.com/office/officeart/2005/8/layout/chevron2"/>
    <dgm:cxn modelId="{662F5352-FE78-4C67-8D3F-95A24DEFBB77}" type="presParOf" srcId="{BB035639-12C6-4989-9FE8-EE91E349564F}" destId="{4ADE45DB-3527-43D8-B6BB-694379D98DE4}" srcOrd="0" destOrd="0" presId="urn:microsoft.com/office/officeart/2005/8/layout/chevron2"/>
    <dgm:cxn modelId="{DAB4DE18-9BB4-4F7B-9D16-18B2A0DF55C4}" type="presParOf" srcId="{BB035639-12C6-4989-9FE8-EE91E349564F}" destId="{F1B84E43-AE8C-4FCB-AB7E-2BDE1A6FF9F7}" srcOrd="1" destOrd="0" presId="urn:microsoft.com/office/officeart/2005/8/layout/chevron2"/>
    <dgm:cxn modelId="{C94BBC5B-965F-4D8D-BFD8-A91128ABEBED}" type="presParOf" srcId="{7E39EAB9-6B8B-4C35-ADC8-4D14FEF1863F}" destId="{685A5FE3-C99B-4CEC-8360-7944D809F24B}" srcOrd="1" destOrd="0" presId="urn:microsoft.com/office/officeart/2005/8/layout/chevron2"/>
    <dgm:cxn modelId="{DB375C12-13E4-4641-B1E6-BC40D03E0791}" type="presParOf" srcId="{7E39EAB9-6B8B-4C35-ADC8-4D14FEF1863F}" destId="{FE4219BF-8D3C-46C3-B903-9DF198A5DCDD}" srcOrd="2" destOrd="0" presId="urn:microsoft.com/office/officeart/2005/8/layout/chevron2"/>
    <dgm:cxn modelId="{E7171007-0A5B-4DE8-A9AD-F70C8F3CDC90}" type="presParOf" srcId="{FE4219BF-8D3C-46C3-B903-9DF198A5DCDD}" destId="{D018E6A2-3D07-45AE-AF98-08202C77B096}" srcOrd="0" destOrd="0" presId="urn:microsoft.com/office/officeart/2005/8/layout/chevron2"/>
    <dgm:cxn modelId="{B54A9097-6D0A-432F-8DAC-46BCF5DC0354}" type="presParOf" srcId="{FE4219BF-8D3C-46C3-B903-9DF198A5DCDD}" destId="{C91CCAAC-D12F-4315-BD97-0579E8C36DD9}" srcOrd="1" destOrd="0" presId="urn:microsoft.com/office/officeart/2005/8/layout/chevron2"/>
    <dgm:cxn modelId="{4C0CFCFD-2D79-4627-A74C-BC1A28FE24EE}" type="presParOf" srcId="{7E39EAB9-6B8B-4C35-ADC8-4D14FEF1863F}" destId="{5D4035A2-9C9F-4F9D-A281-255744856BB5}" srcOrd="3" destOrd="0" presId="urn:microsoft.com/office/officeart/2005/8/layout/chevron2"/>
    <dgm:cxn modelId="{B1F04038-4571-4A7D-B39A-66E72B784B5A}" type="presParOf" srcId="{7E39EAB9-6B8B-4C35-ADC8-4D14FEF1863F}" destId="{4C6F7264-CBD1-4163-B9EA-CB4FCB04D5A3}" srcOrd="4" destOrd="0" presId="urn:microsoft.com/office/officeart/2005/8/layout/chevron2"/>
    <dgm:cxn modelId="{F430FF9D-F9EB-49A8-B363-E029ED664431}" type="presParOf" srcId="{4C6F7264-CBD1-4163-B9EA-CB4FCB04D5A3}" destId="{C6BABB2C-1C7E-4AF6-8856-0E5644518511}" srcOrd="0" destOrd="0" presId="urn:microsoft.com/office/officeart/2005/8/layout/chevron2"/>
    <dgm:cxn modelId="{79A39981-5E72-4F13-AA80-8F8FAED64A8E}" type="presParOf" srcId="{4C6F7264-CBD1-4163-B9EA-CB4FCB04D5A3}" destId="{E4301236-6C04-45A8-8876-32408EB27B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1C2A7B-3CD0-4B48-A22C-8C81A9C61B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014998-99B7-4599-AFCC-07AE265D0D0B}">
      <dgm:prSet phldrT="[Текст]" custT="1"/>
      <dgm:spPr/>
      <dgm:t>
        <a:bodyPr/>
        <a:lstStyle/>
        <a:p>
          <a:r>
            <a:rPr lang="ru-RU" sz="2000" dirty="0" smtClean="0"/>
            <a:t>Знакомство с нормативными документами.</a:t>
          </a:r>
          <a:endParaRPr lang="ru-RU" sz="2000" dirty="0"/>
        </a:p>
      </dgm:t>
    </dgm:pt>
    <dgm:pt modelId="{E93A345B-58A8-4813-8879-1A4F54FE4CE9}" type="parTrans" cxnId="{ADF74906-6A9E-4245-94C4-3C7828097AE9}">
      <dgm:prSet/>
      <dgm:spPr/>
      <dgm:t>
        <a:bodyPr/>
        <a:lstStyle/>
        <a:p>
          <a:endParaRPr lang="ru-RU"/>
        </a:p>
      </dgm:t>
    </dgm:pt>
    <dgm:pt modelId="{9C4AF114-9C8A-496B-9648-0CBF9367DD7E}" type="sibTrans" cxnId="{ADF74906-6A9E-4245-94C4-3C7828097AE9}">
      <dgm:prSet/>
      <dgm:spPr/>
      <dgm:t>
        <a:bodyPr/>
        <a:lstStyle/>
        <a:p>
          <a:endParaRPr lang="ru-RU"/>
        </a:p>
      </dgm:t>
    </dgm:pt>
    <dgm:pt modelId="{9B1B1591-394F-4CBD-AA31-1830E3612E9A}">
      <dgm:prSet phldrT="[Текст]" custT="1"/>
      <dgm:spPr/>
      <dgm:t>
        <a:bodyPr/>
        <a:lstStyle/>
        <a:p>
          <a:r>
            <a:rPr lang="ru-RU" sz="2000" dirty="0" smtClean="0"/>
            <a:t>Представление разработки на заседании кафедры.</a:t>
          </a:r>
          <a:endParaRPr lang="ru-RU" sz="2000" dirty="0"/>
        </a:p>
      </dgm:t>
    </dgm:pt>
    <dgm:pt modelId="{E072EFEA-A863-4CDE-B8A4-09BF24E1F0CB}" type="parTrans" cxnId="{8CD7B20F-5466-479B-B824-771A554228EF}">
      <dgm:prSet/>
      <dgm:spPr/>
      <dgm:t>
        <a:bodyPr/>
        <a:lstStyle/>
        <a:p>
          <a:endParaRPr lang="ru-RU"/>
        </a:p>
      </dgm:t>
    </dgm:pt>
    <dgm:pt modelId="{5592B26F-D478-437B-8340-608D50857386}" type="sibTrans" cxnId="{8CD7B20F-5466-479B-B824-771A554228EF}">
      <dgm:prSet/>
      <dgm:spPr/>
      <dgm:t>
        <a:bodyPr/>
        <a:lstStyle/>
        <a:p>
          <a:endParaRPr lang="ru-RU"/>
        </a:p>
      </dgm:t>
    </dgm:pt>
    <dgm:pt modelId="{8308AACF-0129-4DBE-B807-B92D9A339675}">
      <dgm:prSet custT="1"/>
      <dgm:spPr/>
      <dgm:t>
        <a:bodyPr/>
        <a:lstStyle/>
        <a:p>
          <a:r>
            <a:rPr lang="ru-RU" sz="2000" dirty="0" smtClean="0"/>
            <a:t>Определение круга вопросов, по которым требуется разработка.</a:t>
          </a:r>
        </a:p>
      </dgm:t>
    </dgm:pt>
    <dgm:pt modelId="{6A03ED1D-D3BD-4F31-AA08-4CA2A2813613}" type="parTrans" cxnId="{29EE358D-DBD0-428D-9B89-F39C49DA52E6}">
      <dgm:prSet/>
      <dgm:spPr/>
      <dgm:t>
        <a:bodyPr/>
        <a:lstStyle/>
        <a:p>
          <a:endParaRPr lang="ru-RU"/>
        </a:p>
      </dgm:t>
    </dgm:pt>
    <dgm:pt modelId="{F471CE69-453E-4291-B537-CE6C02A3676B}" type="sibTrans" cxnId="{29EE358D-DBD0-428D-9B89-F39C49DA52E6}">
      <dgm:prSet/>
      <dgm:spPr/>
      <dgm:t>
        <a:bodyPr/>
        <a:lstStyle/>
        <a:p>
          <a:endParaRPr lang="ru-RU"/>
        </a:p>
      </dgm:t>
    </dgm:pt>
    <dgm:pt modelId="{1E73F3ED-483B-4A57-9457-C9429738B3EB}">
      <dgm:prSet custT="1"/>
      <dgm:spPr/>
      <dgm:t>
        <a:bodyPr/>
        <a:lstStyle/>
        <a:p>
          <a:r>
            <a:rPr lang="ru-RU" sz="2000" dirty="0" smtClean="0"/>
            <a:t>Создание рабочей группы, плана-графика работы группы.</a:t>
          </a:r>
        </a:p>
      </dgm:t>
    </dgm:pt>
    <dgm:pt modelId="{0181A334-08FA-41F2-A517-59CB0F705CE1}" type="parTrans" cxnId="{417EE099-4972-4E8A-A561-34ECEB6A16FD}">
      <dgm:prSet/>
      <dgm:spPr/>
      <dgm:t>
        <a:bodyPr/>
        <a:lstStyle/>
        <a:p>
          <a:endParaRPr lang="ru-RU"/>
        </a:p>
      </dgm:t>
    </dgm:pt>
    <dgm:pt modelId="{2271573A-70A1-4222-A11B-25C3D01E6133}" type="sibTrans" cxnId="{417EE099-4972-4E8A-A561-34ECEB6A16FD}">
      <dgm:prSet/>
      <dgm:spPr/>
      <dgm:t>
        <a:bodyPr/>
        <a:lstStyle/>
        <a:p>
          <a:endParaRPr lang="ru-RU"/>
        </a:p>
      </dgm:t>
    </dgm:pt>
    <dgm:pt modelId="{0007D0E0-CC13-452B-9175-016D11CB7932}">
      <dgm:prSet custT="1"/>
      <dgm:spPr/>
      <dgm:t>
        <a:bodyPr/>
        <a:lstStyle/>
        <a:p>
          <a:r>
            <a:rPr lang="ru-RU" sz="2000" dirty="0" smtClean="0"/>
            <a:t>Сбор предложений и замечаний, их обобщение. Доработка проекта.</a:t>
          </a:r>
        </a:p>
      </dgm:t>
    </dgm:pt>
    <dgm:pt modelId="{B173BE23-F730-4BF8-B2CF-7F11F7F9F3CC}" type="parTrans" cxnId="{E4B6BBF1-B311-4E6C-9E32-94DFA502B450}">
      <dgm:prSet/>
      <dgm:spPr/>
      <dgm:t>
        <a:bodyPr/>
        <a:lstStyle/>
        <a:p>
          <a:endParaRPr lang="ru-RU"/>
        </a:p>
      </dgm:t>
    </dgm:pt>
    <dgm:pt modelId="{0F7A7ADD-3884-46C7-AEE0-24AE1F860316}" type="sibTrans" cxnId="{E4B6BBF1-B311-4E6C-9E32-94DFA502B450}">
      <dgm:prSet/>
      <dgm:spPr/>
      <dgm:t>
        <a:bodyPr/>
        <a:lstStyle/>
        <a:p>
          <a:endParaRPr lang="ru-RU"/>
        </a:p>
      </dgm:t>
    </dgm:pt>
    <dgm:pt modelId="{4E7727E3-5EDB-498C-AC96-01418F784B8D}">
      <dgm:prSet custT="1"/>
      <dgm:spPr/>
      <dgm:t>
        <a:bodyPr/>
        <a:lstStyle/>
        <a:p>
          <a:r>
            <a:rPr lang="ru-RU" sz="2000" dirty="0" smtClean="0"/>
            <a:t>Представление новой редакции локального акта на заседании кафедры и её утверждение.</a:t>
          </a:r>
        </a:p>
      </dgm:t>
    </dgm:pt>
    <dgm:pt modelId="{9E8718B8-7A32-4F79-8F08-B6BD9A194525}" type="parTrans" cxnId="{2B139FDB-697F-4F73-B005-453A62A7A3A1}">
      <dgm:prSet/>
      <dgm:spPr/>
      <dgm:t>
        <a:bodyPr/>
        <a:lstStyle/>
        <a:p>
          <a:endParaRPr lang="ru-RU"/>
        </a:p>
      </dgm:t>
    </dgm:pt>
    <dgm:pt modelId="{5C58FBF2-F1C0-400D-A782-7B57FC46BC5B}" type="sibTrans" cxnId="{2B139FDB-697F-4F73-B005-453A62A7A3A1}">
      <dgm:prSet/>
      <dgm:spPr/>
      <dgm:t>
        <a:bodyPr/>
        <a:lstStyle/>
        <a:p>
          <a:endParaRPr lang="ru-RU"/>
        </a:p>
      </dgm:t>
    </dgm:pt>
    <dgm:pt modelId="{91D01424-C17B-49D8-9CD5-71209894FF6D}">
      <dgm:prSet custT="1"/>
      <dgm:spPr/>
      <dgm:t>
        <a:bodyPr/>
        <a:lstStyle/>
        <a:p>
          <a:r>
            <a:rPr lang="ru-RU" sz="2000" dirty="0" smtClean="0"/>
            <a:t>Представление утверждённой разработки председателем кафедры на Методическом совете гимназии.</a:t>
          </a:r>
          <a:endParaRPr lang="ru-RU" sz="2000" dirty="0"/>
        </a:p>
      </dgm:t>
    </dgm:pt>
    <dgm:pt modelId="{821FE907-62FA-4650-AF7B-7A9A124AF3F6}" type="parTrans" cxnId="{66A13681-0CFE-4652-9D13-9F7E5BC080FF}">
      <dgm:prSet/>
      <dgm:spPr/>
      <dgm:t>
        <a:bodyPr/>
        <a:lstStyle/>
        <a:p>
          <a:endParaRPr lang="ru-RU"/>
        </a:p>
      </dgm:t>
    </dgm:pt>
    <dgm:pt modelId="{55FC7B85-E59A-4DC5-88F8-D9F4A7D8F9CA}" type="sibTrans" cxnId="{66A13681-0CFE-4652-9D13-9F7E5BC080FF}">
      <dgm:prSet/>
      <dgm:spPr/>
      <dgm:t>
        <a:bodyPr/>
        <a:lstStyle/>
        <a:p>
          <a:endParaRPr lang="ru-RU"/>
        </a:p>
      </dgm:t>
    </dgm:pt>
    <dgm:pt modelId="{723FE39B-E7D6-49A5-8BBD-50E1686321A9}" type="pres">
      <dgm:prSet presAssocID="{E71C2A7B-3CD0-4B48-A22C-8C81A9C61B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0DA14-C58D-48DD-9D4B-9C62875E528A}" type="pres">
      <dgm:prSet presAssocID="{CF014998-99B7-4599-AFCC-07AE265D0D0B}" presName="parentLin" presStyleCnt="0"/>
      <dgm:spPr/>
    </dgm:pt>
    <dgm:pt modelId="{5C8E43A5-C554-4025-A949-1847F488D6FE}" type="pres">
      <dgm:prSet presAssocID="{CF014998-99B7-4599-AFCC-07AE265D0D0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0A9C482-77F4-43C2-9842-46E50FCE97B1}" type="pres">
      <dgm:prSet presAssocID="{CF014998-99B7-4599-AFCC-07AE265D0D0B}" presName="parentText" presStyleLbl="node1" presStyleIdx="0" presStyleCnt="7" custScaleX="132207" custScaleY="195146" custLinFactNeighborX="-7317" custLinFactNeighborY="-18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14862-E2A0-48FB-A1A5-AC892F0AD132}" type="pres">
      <dgm:prSet presAssocID="{CF014998-99B7-4599-AFCC-07AE265D0D0B}" presName="negativeSpace" presStyleCnt="0"/>
      <dgm:spPr/>
    </dgm:pt>
    <dgm:pt modelId="{E0100278-B086-477F-A164-722AB478C730}" type="pres">
      <dgm:prSet presAssocID="{CF014998-99B7-4599-AFCC-07AE265D0D0B}" presName="childText" presStyleLbl="conFgAcc1" presStyleIdx="0" presStyleCnt="7">
        <dgm:presLayoutVars>
          <dgm:bulletEnabled val="1"/>
        </dgm:presLayoutVars>
      </dgm:prSet>
      <dgm:spPr/>
    </dgm:pt>
    <dgm:pt modelId="{4CD907AE-57A1-45E1-AC96-71483E86A463}" type="pres">
      <dgm:prSet presAssocID="{9C4AF114-9C8A-496B-9648-0CBF9367DD7E}" presName="spaceBetweenRectangles" presStyleCnt="0"/>
      <dgm:spPr/>
    </dgm:pt>
    <dgm:pt modelId="{B6B698F2-2D9C-4AAA-BB6F-B29B1E6C5ABA}" type="pres">
      <dgm:prSet presAssocID="{8308AACF-0129-4DBE-B807-B92D9A339675}" presName="parentLin" presStyleCnt="0"/>
      <dgm:spPr/>
    </dgm:pt>
    <dgm:pt modelId="{1FFDD4CE-A5AF-470F-96FE-D49B14215FF4}" type="pres">
      <dgm:prSet presAssocID="{8308AACF-0129-4DBE-B807-B92D9A33967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58AA6B9-0043-4AAD-B151-752D92866688}" type="pres">
      <dgm:prSet presAssocID="{8308AACF-0129-4DBE-B807-B92D9A339675}" presName="parentText" presStyleLbl="node1" presStyleIdx="1" presStyleCnt="7" custScaleX="131950" custScaleY="307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6DA68-46E2-4006-9FFF-2878B6B43B61}" type="pres">
      <dgm:prSet presAssocID="{8308AACF-0129-4DBE-B807-B92D9A339675}" presName="negativeSpace" presStyleCnt="0"/>
      <dgm:spPr/>
    </dgm:pt>
    <dgm:pt modelId="{45AC7B5D-5811-475A-BA41-FCAEFD643648}" type="pres">
      <dgm:prSet presAssocID="{8308AACF-0129-4DBE-B807-B92D9A339675}" presName="childText" presStyleLbl="conFgAcc1" presStyleIdx="1" presStyleCnt="7">
        <dgm:presLayoutVars>
          <dgm:bulletEnabled val="1"/>
        </dgm:presLayoutVars>
      </dgm:prSet>
      <dgm:spPr/>
    </dgm:pt>
    <dgm:pt modelId="{757BDC11-67C4-41D8-B32A-B31ACAF4FDF6}" type="pres">
      <dgm:prSet presAssocID="{F471CE69-453E-4291-B537-CE6C02A3676B}" presName="spaceBetweenRectangles" presStyleCnt="0"/>
      <dgm:spPr/>
    </dgm:pt>
    <dgm:pt modelId="{AA00836C-0357-42ED-82A4-DF386973397C}" type="pres">
      <dgm:prSet presAssocID="{1E73F3ED-483B-4A57-9457-C9429738B3EB}" presName="parentLin" presStyleCnt="0"/>
      <dgm:spPr/>
    </dgm:pt>
    <dgm:pt modelId="{501EFDD0-C045-49A3-85CD-7FAD74C8EFF7}" type="pres">
      <dgm:prSet presAssocID="{1E73F3ED-483B-4A57-9457-C9429738B3E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99591C1B-9729-4A85-AE12-564D70AA8016}" type="pres">
      <dgm:prSet presAssocID="{1E73F3ED-483B-4A57-9457-C9429738B3EB}" presName="parentText" presStyleLbl="node1" presStyleIdx="2" presStyleCnt="7" custScaleX="131543" custScaleY="173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FBC6B-5BAE-4B54-81BB-47BAF6E5ADDB}" type="pres">
      <dgm:prSet presAssocID="{1E73F3ED-483B-4A57-9457-C9429738B3EB}" presName="negativeSpace" presStyleCnt="0"/>
      <dgm:spPr/>
    </dgm:pt>
    <dgm:pt modelId="{EB4EF14B-5A4D-4295-BA21-E694556E602B}" type="pres">
      <dgm:prSet presAssocID="{1E73F3ED-483B-4A57-9457-C9429738B3EB}" presName="childText" presStyleLbl="conFgAcc1" presStyleIdx="2" presStyleCnt="7">
        <dgm:presLayoutVars>
          <dgm:bulletEnabled val="1"/>
        </dgm:presLayoutVars>
      </dgm:prSet>
      <dgm:spPr/>
    </dgm:pt>
    <dgm:pt modelId="{F5A4135F-F8CA-4278-90BC-C237264EA229}" type="pres">
      <dgm:prSet presAssocID="{2271573A-70A1-4222-A11B-25C3D01E6133}" presName="spaceBetweenRectangles" presStyleCnt="0"/>
      <dgm:spPr/>
    </dgm:pt>
    <dgm:pt modelId="{BF3A9180-2111-4EE6-A0BD-A3DF1F7E0A72}" type="pres">
      <dgm:prSet presAssocID="{9B1B1591-394F-4CBD-AA31-1830E3612E9A}" presName="parentLin" presStyleCnt="0"/>
      <dgm:spPr/>
    </dgm:pt>
    <dgm:pt modelId="{CF1CCF30-DEA3-46D5-99CB-714CBDCA9ED1}" type="pres">
      <dgm:prSet presAssocID="{9B1B1591-394F-4CBD-AA31-1830E3612E9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00DA105A-D69A-4AD6-B0A2-4C4579B3AE8A}" type="pres">
      <dgm:prSet presAssocID="{9B1B1591-394F-4CBD-AA31-1830E3612E9A}" presName="parentText" presStyleLbl="node1" presStyleIdx="3" presStyleCnt="7" custScaleX="131614" custScaleY="186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B3B8-6E73-4058-AA05-D089B90D9C56}" type="pres">
      <dgm:prSet presAssocID="{9B1B1591-394F-4CBD-AA31-1830E3612E9A}" presName="negativeSpace" presStyleCnt="0"/>
      <dgm:spPr/>
    </dgm:pt>
    <dgm:pt modelId="{A2F7D7B6-C06A-40C1-8290-501EF97BA82C}" type="pres">
      <dgm:prSet presAssocID="{9B1B1591-394F-4CBD-AA31-1830E3612E9A}" presName="childText" presStyleLbl="conFgAcc1" presStyleIdx="3" presStyleCnt="7">
        <dgm:presLayoutVars>
          <dgm:bulletEnabled val="1"/>
        </dgm:presLayoutVars>
      </dgm:prSet>
      <dgm:spPr/>
    </dgm:pt>
    <dgm:pt modelId="{FE1A3736-9B60-4371-8A21-D4AF49B99192}" type="pres">
      <dgm:prSet presAssocID="{5592B26F-D478-437B-8340-608D50857386}" presName="spaceBetweenRectangles" presStyleCnt="0"/>
      <dgm:spPr/>
    </dgm:pt>
    <dgm:pt modelId="{026676F7-B334-4D0E-93CA-99C0DE5CD170}" type="pres">
      <dgm:prSet presAssocID="{0007D0E0-CC13-452B-9175-016D11CB7932}" presName="parentLin" presStyleCnt="0"/>
      <dgm:spPr/>
    </dgm:pt>
    <dgm:pt modelId="{BC850201-16C2-4808-AFA7-38CA2D102C2C}" type="pres">
      <dgm:prSet presAssocID="{0007D0E0-CC13-452B-9175-016D11CB793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EF1C5BB2-6C93-41CB-9D71-848EDBDF0A75}" type="pres">
      <dgm:prSet presAssocID="{0007D0E0-CC13-452B-9175-016D11CB7932}" presName="parentText" presStyleLbl="node1" presStyleIdx="4" presStyleCnt="7" custScaleX="131693" custScaleY="297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E6CF7-6206-4CA3-ABEB-0C312E02BAB8}" type="pres">
      <dgm:prSet presAssocID="{0007D0E0-CC13-452B-9175-016D11CB7932}" presName="negativeSpace" presStyleCnt="0"/>
      <dgm:spPr/>
    </dgm:pt>
    <dgm:pt modelId="{36E289C0-AC19-456A-B3BE-3240B389360C}" type="pres">
      <dgm:prSet presAssocID="{0007D0E0-CC13-452B-9175-016D11CB7932}" presName="childText" presStyleLbl="conFgAcc1" presStyleIdx="4" presStyleCnt="7">
        <dgm:presLayoutVars>
          <dgm:bulletEnabled val="1"/>
        </dgm:presLayoutVars>
      </dgm:prSet>
      <dgm:spPr/>
    </dgm:pt>
    <dgm:pt modelId="{02D05F43-12F6-49C0-BF1E-2752C5CDE8A0}" type="pres">
      <dgm:prSet presAssocID="{0F7A7ADD-3884-46C7-AEE0-24AE1F860316}" presName="spaceBetweenRectangles" presStyleCnt="0"/>
      <dgm:spPr/>
    </dgm:pt>
    <dgm:pt modelId="{62D8BF31-60E2-4676-8544-6EBC1B108FC1}" type="pres">
      <dgm:prSet presAssocID="{4E7727E3-5EDB-498C-AC96-01418F784B8D}" presName="parentLin" presStyleCnt="0"/>
      <dgm:spPr/>
    </dgm:pt>
    <dgm:pt modelId="{68B2633D-DAE2-403B-BCFA-EE48EABA25EF}" type="pres">
      <dgm:prSet presAssocID="{4E7727E3-5EDB-498C-AC96-01418F784B8D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F328EE65-3985-47AF-A819-975EDF67C467}" type="pres">
      <dgm:prSet presAssocID="{4E7727E3-5EDB-498C-AC96-01418F784B8D}" presName="parentText" presStyleLbl="node1" presStyleIdx="5" presStyleCnt="7" custScaleX="131746" custScaleY="288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9B3AA-61A6-45CD-B1E7-3542EE864FF4}" type="pres">
      <dgm:prSet presAssocID="{4E7727E3-5EDB-498C-AC96-01418F784B8D}" presName="negativeSpace" presStyleCnt="0"/>
      <dgm:spPr/>
    </dgm:pt>
    <dgm:pt modelId="{B4CEFDDE-9EFB-4B8B-8AE3-66AC12D4C36C}" type="pres">
      <dgm:prSet presAssocID="{4E7727E3-5EDB-498C-AC96-01418F784B8D}" presName="childText" presStyleLbl="conFgAcc1" presStyleIdx="5" presStyleCnt="7">
        <dgm:presLayoutVars>
          <dgm:bulletEnabled val="1"/>
        </dgm:presLayoutVars>
      </dgm:prSet>
      <dgm:spPr/>
    </dgm:pt>
    <dgm:pt modelId="{71AB07E8-C4C8-4933-B1DE-8BFAE033B7BA}" type="pres">
      <dgm:prSet presAssocID="{5C58FBF2-F1C0-400D-A782-7B57FC46BC5B}" presName="spaceBetweenRectangles" presStyleCnt="0"/>
      <dgm:spPr/>
    </dgm:pt>
    <dgm:pt modelId="{F0367342-53D2-4A14-99DD-6083E1CA901A}" type="pres">
      <dgm:prSet presAssocID="{91D01424-C17B-49D8-9CD5-71209894FF6D}" presName="parentLin" presStyleCnt="0"/>
      <dgm:spPr/>
    </dgm:pt>
    <dgm:pt modelId="{4DB64E5F-750E-4D41-B529-DF5AF2235242}" type="pres">
      <dgm:prSet presAssocID="{91D01424-C17B-49D8-9CD5-71209894FF6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3C965BD-53F7-4DF8-BE7D-2F183702FDEF}" type="pres">
      <dgm:prSet presAssocID="{91D01424-C17B-49D8-9CD5-71209894FF6D}" presName="parentText" presStyleLbl="node1" presStyleIdx="6" presStyleCnt="7" custScaleX="131950" custScaleY="2613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D8179-B46A-4AF4-89CB-8F24A4EF2471}" type="pres">
      <dgm:prSet presAssocID="{91D01424-C17B-49D8-9CD5-71209894FF6D}" presName="negativeSpace" presStyleCnt="0"/>
      <dgm:spPr/>
    </dgm:pt>
    <dgm:pt modelId="{574A7DA1-3580-4B7F-A4F8-D632738A52C2}" type="pres">
      <dgm:prSet presAssocID="{91D01424-C17B-49D8-9CD5-71209894FF6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8D4A3E4-9F6C-460F-9825-E707A875794E}" type="presOf" srcId="{1E73F3ED-483B-4A57-9457-C9429738B3EB}" destId="{501EFDD0-C045-49A3-85CD-7FAD74C8EFF7}" srcOrd="0" destOrd="0" presId="urn:microsoft.com/office/officeart/2005/8/layout/list1"/>
    <dgm:cxn modelId="{ADF74906-6A9E-4245-94C4-3C7828097AE9}" srcId="{E71C2A7B-3CD0-4B48-A22C-8C81A9C61BB4}" destId="{CF014998-99B7-4599-AFCC-07AE265D0D0B}" srcOrd="0" destOrd="0" parTransId="{E93A345B-58A8-4813-8879-1A4F54FE4CE9}" sibTransId="{9C4AF114-9C8A-496B-9648-0CBF9367DD7E}"/>
    <dgm:cxn modelId="{18E80A24-8521-4899-8992-4BAE900E62FE}" type="presOf" srcId="{8308AACF-0129-4DBE-B807-B92D9A339675}" destId="{B58AA6B9-0043-4AAD-B151-752D92866688}" srcOrd="1" destOrd="0" presId="urn:microsoft.com/office/officeart/2005/8/layout/list1"/>
    <dgm:cxn modelId="{E0ED80F0-7CC4-4A09-AED3-77332D588ED6}" type="presOf" srcId="{91D01424-C17B-49D8-9CD5-71209894FF6D}" destId="{03C965BD-53F7-4DF8-BE7D-2F183702FDEF}" srcOrd="1" destOrd="0" presId="urn:microsoft.com/office/officeart/2005/8/layout/list1"/>
    <dgm:cxn modelId="{82846487-0545-4BA0-94C5-1BE1A466B144}" type="presOf" srcId="{9B1B1591-394F-4CBD-AA31-1830E3612E9A}" destId="{00DA105A-D69A-4AD6-B0A2-4C4579B3AE8A}" srcOrd="1" destOrd="0" presId="urn:microsoft.com/office/officeart/2005/8/layout/list1"/>
    <dgm:cxn modelId="{29EE358D-DBD0-428D-9B89-F39C49DA52E6}" srcId="{E71C2A7B-3CD0-4B48-A22C-8C81A9C61BB4}" destId="{8308AACF-0129-4DBE-B807-B92D9A339675}" srcOrd="1" destOrd="0" parTransId="{6A03ED1D-D3BD-4F31-AA08-4CA2A2813613}" sibTransId="{F471CE69-453E-4291-B537-CE6C02A3676B}"/>
    <dgm:cxn modelId="{A4FBF422-C35B-40CA-919D-155B4B9BE2AB}" type="presOf" srcId="{4E7727E3-5EDB-498C-AC96-01418F784B8D}" destId="{F328EE65-3985-47AF-A819-975EDF67C467}" srcOrd="1" destOrd="0" presId="urn:microsoft.com/office/officeart/2005/8/layout/list1"/>
    <dgm:cxn modelId="{8CD7B20F-5466-479B-B824-771A554228EF}" srcId="{E71C2A7B-3CD0-4B48-A22C-8C81A9C61BB4}" destId="{9B1B1591-394F-4CBD-AA31-1830E3612E9A}" srcOrd="3" destOrd="0" parTransId="{E072EFEA-A863-4CDE-B8A4-09BF24E1F0CB}" sibTransId="{5592B26F-D478-437B-8340-608D50857386}"/>
    <dgm:cxn modelId="{D0DD1907-D247-4359-92AE-EEBE58F87C6E}" type="presOf" srcId="{E71C2A7B-3CD0-4B48-A22C-8C81A9C61BB4}" destId="{723FE39B-E7D6-49A5-8BBD-50E1686321A9}" srcOrd="0" destOrd="0" presId="urn:microsoft.com/office/officeart/2005/8/layout/list1"/>
    <dgm:cxn modelId="{EDD696EC-7F04-42E0-BEDB-FF0E3BB9F6C7}" type="presOf" srcId="{0007D0E0-CC13-452B-9175-016D11CB7932}" destId="{EF1C5BB2-6C93-41CB-9D71-848EDBDF0A75}" srcOrd="1" destOrd="0" presId="urn:microsoft.com/office/officeart/2005/8/layout/list1"/>
    <dgm:cxn modelId="{417EE099-4972-4E8A-A561-34ECEB6A16FD}" srcId="{E71C2A7B-3CD0-4B48-A22C-8C81A9C61BB4}" destId="{1E73F3ED-483B-4A57-9457-C9429738B3EB}" srcOrd="2" destOrd="0" parTransId="{0181A334-08FA-41F2-A517-59CB0F705CE1}" sibTransId="{2271573A-70A1-4222-A11B-25C3D01E6133}"/>
    <dgm:cxn modelId="{63E857FD-16BE-4C2C-B75F-941558D86997}" type="presOf" srcId="{1E73F3ED-483B-4A57-9457-C9429738B3EB}" destId="{99591C1B-9729-4A85-AE12-564D70AA8016}" srcOrd="1" destOrd="0" presId="urn:microsoft.com/office/officeart/2005/8/layout/list1"/>
    <dgm:cxn modelId="{7C1246F1-4919-4CC4-9985-AD0537D5B2B9}" type="presOf" srcId="{CF014998-99B7-4599-AFCC-07AE265D0D0B}" destId="{5C8E43A5-C554-4025-A949-1847F488D6FE}" srcOrd="0" destOrd="0" presId="urn:microsoft.com/office/officeart/2005/8/layout/list1"/>
    <dgm:cxn modelId="{CF2622CD-F48E-4A27-960B-714C15C173B8}" type="presOf" srcId="{9B1B1591-394F-4CBD-AA31-1830E3612E9A}" destId="{CF1CCF30-DEA3-46D5-99CB-714CBDCA9ED1}" srcOrd="0" destOrd="0" presId="urn:microsoft.com/office/officeart/2005/8/layout/list1"/>
    <dgm:cxn modelId="{FCB7A79D-7858-4E31-A0EB-1433D10B88DB}" type="presOf" srcId="{0007D0E0-CC13-452B-9175-016D11CB7932}" destId="{BC850201-16C2-4808-AFA7-38CA2D102C2C}" srcOrd="0" destOrd="0" presId="urn:microsoft.com/office/officeart/2005/8/layout/list1"/>
    <dgm:cxn modelId="{66A13681-0CFE-4652-9D13-9F7E5BC080FF}" srcId="{E71C2A7B-3CD0-4B48-A22C-8C81A9C61BB4}" destId="{91D01424-C17B-49D8-9CD5-71209894FF6D}" srcOrd="6" destOrd="0" parTransId="{821FE907-62FA-4650-AF7B-7A9A124AF3F6}" sibTransId="{55FC7B85-E59A-4DC5-88F8-D9F4A7D8F9CA}"/>
    <dgm:cxn modelId="{C4640CC1-5531-4642-BBAE-6A0447234559}" type="presOf" srcId="{4E7727E3-5EDB-498C-AC96-01418F784B8D}" destId="{68B2633D-DAE2-403B-BCFA-EE48EABA25EF}" srcOrd="0" destOrd="0" presId="urn:microsoft.com/office/officeart/2005/8/layout/list1"/>
    <dgm:cxn modelId="{E4B6BBF1-B311-4E6C-9E32-94DFA502B450}" srcId="{E71C2A7B-3CD0-4B48-A22C-8C81A9C61BB4}" destId="{0007D0E0-CC13-452B-9175-016D11CB7932}" srcOrd="4" destOrd="0" parTransId="{B173BE23-F730-4BF8-B2CF-7F11F7F9F3CC}" sibTransId="{0F7A7ADD-3884-46C7-AEE0-24AE1F860316}"/>
    <dgm:cxn modelId="{BB0F0B8E-9E30-4F39-9126-6FC2277D487F}" type="presOf" srcId="{CF014998-99B7-4599-AFCC-07AE265D0D0B}" destId="{F0A9C482-77F4-43C2-9842-46E50FCE97B1}" srcOrd="1" destOrd="0" presId="urn:microsoft.com/office/officeart/2005/8/layout/list1"/>
    <dgm:cxn modelId="{649403B5-8233-404C-A61A-0BED93BA99FC}" type="presOf" srcId="{91D01424-C17B-49D8-9CD5-71209894FF6D}" destId="{4DB64E5F-750E-4D41-B529-DF5AF2235242}" srcOrd="0" destOrd="0" presId="urn:microsoft.com/office/officeart/2005/8/layout/list1"/>
    <dgm:cxn modelId="{2B139FDB-697F-4F73-B005-453A62A7A3A1}" srcId="{E71C2A7B-3CD0-4B48-A22C-8C81A9C61BB4}" destId="{4E7727E3-5EDB-498C-AC96-01418F784B8D}" srcOrd="5" destOrd="0" parTransId="{9E8718B8-7A32-4F79-8F08-B6BD9A194525}" sibTransId="{5C58FBF2-F1C0-400D-A782-7B57FC46BC5B}"/>
    <dgm:cxn modelId="{AB535626-3A6B-4202-8B80-61E98821F827}" type="presOf" srcId="{8308AACF-0129-4DBE-B807-B92D9A339675}" destId="{1FFDD4CE-A5AF-470F-96FE-D49B14215FF4}" srcOrd="0" destOrd="0" presId="urn:microsoft.com/office/officeart/2005/8/layout/list1"/>
    <dgm:cxn modelId="{C00FF8EF-BC9C-4C02-8206-AD9AE9979925}" type="presParOf" srcId="{723FE39B-E7D6-49A5-8BBD-50E1686321A9}" destId="{6630DA14-C58D-48DD-9D4B-9C62875E528A}" srcOrd="0" destOrd="0" presId="urn:microsoft.com/office/officeart/2005/8/layout/list1"/>
    <dgm:cxn modelId="{932FAB87-796A-469F-85A6-F41D1DAF86AD}" type="presParOf" srcId="{6630DA14-C58D-48DD-9D4B-9C62875E528A}" destId="{5C8E43A5-C554-4025-A949-1847F488D6FE}" srcOrd="0" destOrd="0" presId="urn:microsoft.com/office/officeart/2005/8/layout/list1"/>
    <dgm:cxn modelId="{4C3CC618-1BC7-432E-A58C-E46C72DCCCD7}" type="presParOf" srcId="{6630DA14-C58D-48DD-9D4B-9C62875E528A}" destId="{F0A9C482-77F4-43C2-9842-46E50FCE97B1}" srcOrd="1" destOrd="0" presId="urn:microsoft.com/office/officeart/2005/8/layout/list1"/>
    <dgm:cxn modelId="{F9AC078E-DDB8-4F0E-8764-7F14F5877428}" type="presParOf" srcId="{723FE39B-E7D6-49A5-8BBD-50E1686321A9}" destId="{6C114862-E2A0-48FB-A1A5-AC892F0AD132}" srcOrd="1" destOrd="0" presId="urn:microsoft.com/office/officeart/2005/8/layout/list1"/>
    <dgm:cxn modelId="{E2DB93B7-3703-4857-97DF-9B04AAF584E6}" type="presParOf" srcId="{723FE39B-E7D6-49A5-8BBD-50E1686321A9}" destId="{E0100278-B086-477F-A164-722AB478C730}" srcOrd="2" destOrd="0" presId="urn:microsoft.com/office/officeart/2005/8/layout/list1"/>
    <dgm:cxn modelId="{669FD37A-E7B7-4D92-B5C4-A5893152E4EB}" type="presParOf" srcId="{723FE39B-E7D6-49A5-8BBD-50E1686321A9}" destId="{4CD907AE-57A1-45E1-AC96-71483E86A463}" srcOrd="3" destOrd="0" presId="urn:microsoft.com/office/officeart/2005/8/layout/list1"/>
    <dgm:cxn modelId="{ABD67AC7-686B-4A66-88FE-DD71174EF34B}" type="presParOf" srcId="{723FE39B-E7D6-49A5-8BBD-50E1686321A9}" destId="{B6B698F2-2D9C-4AAA-BB6F-B29B1E6C5ABA}" srcOrd="4" destOrd="0" presId="urn:microsoft.com/office/officeart/2005/8/layout/list1"/>
    <dgm:cxn modelId="{607A51D1-166E-4D8B-A93E-DE9247958361}" type="presParOf" srcId="{B6B698F2-2D9C-4AAA-BB6F-B29B1E6C5ABA}" destId="{1FFDD4CE-A5AF-470F-96FE-D49B14215FF4}" srcOrd="0" destOrd="0" presId="urn:microsoft.com/office/officeart/2005/8/layout/list1"/>
    <dgm:cxn modelId="{4F7F61AC-EF10-4B80-A720-C6911016D910}" type="presParOf" srcId="{B6B698F2-2D9C-4AAA-BB6F-B29B1E6C5ABA}" destId="{B58AA6B9-0043-4AAD-B151-752D92866688}" srcOrd="1" destOrd="0" presId="urn:microsoft.com/office/officeart/2005/8/layout/list1"/>
    <dgm:cxn modelId="{5F193D28-98FB-4E57-AD6A-673C75B07B7F}" type="presParOf" srcId="{723FE39B-E7D6-49A5-8BBD-50E1686321A9}" destId="{2696DA68-46E2-4006-9FFF-2878B6B43B61}" srcOrd="5" destOrd="0" presId="urn:microsoft.com/office/officeart/2005/8/layout/list1"/>
    <dgm:cxn modelId="{B13B9B9D-6923-4283-A817-8BC9593595FF}" type="presParOf" srcId="{723FE39B-E7D6-49A5-8BBD-50E1686321A9}" destId="{45AC7B5D-5811-475A-BA41-FCAEFD643648}" srcOrd="6" destOrd="0" presId="urn:microsoft.com/office/officeart/2005/8/layout/list1"/>
    <dgm:cxn modelId="{FF9561DC-0C96-4DCC-97C6-A8CFE0A4DDA0}" type="presParOf" srcId="{723FE39B-E7D6-49A5-8BBD-50E1686321A9}" destId="{757BDC11-67C4-41D8-B32A-B31ACAF4FDF6}" srcOrd="7" destOrd="0" presId="urn:microsoft.com/office/officeart/2005/8/layout/list1"/>
    <dgm:cxn modelId="{0825A727-2193-4174-A151-250611B43E76}" type="presParOf" srcId="{723FE39B-E7D6-49A5-8BBD-50E1686321A9}" destId="{AA00836C-0357-42ED-82A4-DF386973397C}" srcOrd="8" destOrd="0" presId="urn:microsoft.com/office/officeart/2005/8/layout/list1"/>
    <dgm:cxn modelId="{CCB3B360-F441-45D8-A155-0412FF2D79BD}" type="presParOf" srcId="{AA00836C-0357-42ED-82A4-DF386973397C}" destId="{501EFDD0-C045-49A3-85CD-7FAD74C8EFF7}" srcOrd="0" destOrd="0" presId="urn:microsoft.com/office/officeart/2005/8/layout/list1"/>
    <dgm:cxn modelId="{7E6A9501-87DA-4FDB-84A3-F0937C522C91}" type="presParOf" srcId="{AA00836C-0357-42ED-82A4-DF386973397C}" destId="{99591C1B-9729-4A85-AE12-564D70AA8016}" srcOrd="1" destOrd="0" presId="urn:microsoft.com/office/officeart/2005/8/layout/list1"/>
    <dgm:cxn modelId="{E5E3ECF0-3033-4167-98C5-EF255F01A9F6}" type="presParOf" srcId="{723FE39B-E7D6-49A5-8BBD-50E1686321A9}" destId="{9F0FBC6B-5BAE-4B54-81BB-47BAF6E5ADDB}" srcOrd="9" destOrd="0" presId="urn:microsoft.com/office/officeart/2005/8/layout/list1"/>
    <dgm:cxn modelId="{B8F025A8-1A6C-4E88-BE58-33B40B1CF748}" type="presParOf" srcId="{723FE39B-E7D6-49A5-8BBD-50E1686321A9}" destId="{EB4EF14B-5A4D-4295-BA21-E694556E602B}" srcOrd="10" destOrd="0" presId="urn:microsoft.com/office/officeart/2005/8/layout/list1"/>
    <dgm:cxn modelId="{51D8D20B-9794-4FF1-BBE2-D902AFD572B8}" type="presParOf" srcId="{723FE39B-E7D6-49A5-8BBD-50E1686321A9}" destId="{F5A4135F-F8CA-4278-90BC-C237264EA229}" srcOrd="11" destOrd="0" presId="urn:microsoft.com/office/officeart/2005/8/layout/list1"/>
    <dgm:cxn modelId="{A2864D65-56CC-47A2-ABBA-1694CEFAE9FE}" type="presParOf" srcId="{723FE39B-E7D6-49A5-8BBD-50E1686321A9}" destId="{BF3A9180-2111-4EE6-A0BD-A3DF1F7E0A72}" srcOrd="12" destOrd="0" presId="urn:microsoft.com/office/officeart/2005/8/layout/list1"/>
    <dgm:cxn modelId="{81880A9D-6891-4F51-9B89-F007A94A6659}" type="presParOf" srcId="{BF3A9180-2111-4EE6-A0BD-A3DF1F7E0A72}" destId="{CF1CCF30-DEA3-46D5-99CB-714CBDCA9ED1}" srcOrd="0" destOrd="0" presId="urn:microsoft.com/office/officeart/2005/8/layout/list1"/>
    <dgm:cxn modelId="{BEFAF3D4-FC7D-4743-83E5-8E104DC203CA}" type="presParOf" srcId="{BF3A9180-2111-4EE6-A0BD-A3DF1F7E0A72}" destId="{00DA105A-D69A-4AD6-B0A2-4C4579B3AE8A}" srcOrd="1" destOrd="0" presId="urn:microsoft.com/office/officeart/2005/8/layout/list1"/>
    <dgm:cxn modelId="{DEC5AC63-5598-43C5-9B9E-471A2AD4C7A9}" type="presParOf" srcId="{723FE39B-E7D6-49A5-8BBD-50E1686321A9}" destId="{9CE4B3B8-6E73-4058-AA05-D089B90D9C56}" srcOrd="13" destOrd="0" presId="urn:microsoft.com/office/officeart/2005/8/layout/list1"/>
    <dgm:cxn modelId="{23E959F1-302A-4046-94AD-F834F38CC118}" type="presParOf" srcId="{723FE39B-E7D6-49A5-8BBD-50E1686321A9}" destId="{A2F7D7B6-C06A-40C1-8290-501EF97BA82C}" srcOrd="14" destOrd="0" presId="urn:microsoft.com/office/officeart/2005/8/layout/list1"/>
    <dgm:cxn modelId="{D11DEC2C-10B0-49F9-B5AD-0A2ADCA4F970}" type="presParOf" srcId="{723FE39B-E7D6-49A5-8BBD-50E1686321A9}" destId="{FE1A3736-9B60-4371-8A21-D4AF49B99192}" srcOrd="15" destOrd="0" presId="urn:microsoft.com/office/officeart/2005/8/layout/list1"/>
    <dgm:cxn modelId="{C8576003-9EE7-4E8C-AE78-2E1A86F775BF}" type="presParOf" srcId="{723FE39B-E7D6-49A5-8BBD-50E1686321A9}" destId="{026676F7-B334-4D0E-93CA-99C0DE5CD170}" srcOrd="16" destOrd="0" presId="urn:microsoft.com/office/officeart/2005/8/layout/list1"/>
    <dgm:cxn modelId="{2DC5AD36-1FAE-49F0-BE69-E7930AAFDC81}" type="presParOf" srcId="{026676F7-B334-4D0E-93CA-99C0DE5CD170}" destId="{BC850201-16C2-4808-AFA7-38CA2D102C2C}" srcOrd="0" destOrd="0" presId="urn:microsoft.com/office/officeart/2005/8/layout/list1"/>
    <dgm:cxn modelId="{3C0322D4-7086-400F-880E-DB6615A4C1F6}" type="presParOf" srcId="{026676F7-B334-4D0E-93CA-99C0DE5CD170}" destId="{EF1C5BB2-6C93-41CB-9D71-848EDBDF0A75}" srcOrd="1" destOrd="0" presId="urn:microsoft.com/office/officeart/2005/8/layout/list1"/>
    <dgm:cxn modelId="{DE221000-5716-4C3D-9875-689BB225695A}" type="presParOf" srcId="{723FE39B-E7D6-49A5-8BBD-50E1686321A9}" destId="{72DE6CF7-6206-4CA3-ABEB-0C312E02BAB8}" srcOrd="17" destOrd="0" presId="urn:microsoft.com/office/officeart/2005/8/layout/list1"/>
    <dgm:cxn modelId="{885BF105-35D9-442A-8D1D-0465FFA0BE64}" type="presParOf" srcId="{723FE39B-E7D6-49A5-8BBD-50E1686321A9}" destId="{36E289C0-AC19-456A-B3BE-3240B389360C}" srcOrd="18" destOrd="0" presId="urn:microsoft.com/office/officeart/2005/8/layout/list1"/>
    <dgm:cxn modelId="{02481DE4-4873-4A25-AB0B-7883D3C00FC0}" type="presParOf" srcId="{723FE39B-E7D6-49A5-8BBD-50E1686321A9}" destId="{02D05F43-12F6-49C0-BF1E-2752C5CDE8A0}" srcOrd="19" destOrd="0" presId="urn:microsoft.com/office/officeart/2005/8/layout/list1"/>
    <dgm:cxn modelId="{F63888E0-8577-4387-859E-3FF93BF6494D}" type="presParOf" srcId="{723FE39B-E7D6-49A5-8BBD-50E1686321A9}" destId="{62D8BF31-60E2-4676-8544-6EBC1B108FC1}" srcOrd="20" destOrd="0" presId="urn:microsoft.com/office/officeart/2005/8/layout/list1"/>
    <dgm:cxn modelId="{361EDC2B-FD69-49F1-B9C8-FF87A22275A8}" type="presParOf" srcId="{62D8BF31-60E2-4676-8544-6EBC1B108FC1}" destId="{68B2633D-DAE2-403B-BCFA-EE48EABA25EF}" srcOrd="0" destOrd="0" presId="urn:microsoft.com/office/officeart/2005/8/layout/list1"/>
    <dgm:cxn modelId="{583E8EF4-CC23-4248-A40A-319BC60A7244}" type="presParOf" srcId="{62D8BF31-60E2-4676-8544-6EBC1B108FC1}" destId="{F328EE65-3985-47AF-A819-975EDF67C467}" srcOrd="1" destOrd="0" presId="urn:microsoft.com/office/officeart/2005/8/layout/list1"/>
    <dgm:cxn modelId="{47996BE1-FCA5-4E84-9B71-2E0F6766F6D1}" type="presParOf" srcId="{723FE39B-E7D6-49A5-8BBD-50E1686321A9}" destId="{AEB9B3AA-61A6-45CD-B1E7-3542EE864FF4}" srcOrd="21" destOrd="0" presId="urn:microsoft.com/office/officeart/2005/8/layout/list1"/>
    <dgm:cxn modelId="{D3EA55FB-7953-47EE-B86B-D808B3D6DC94}" type="presParOf" srcId="{723FE39B-E7D6-49A5-8BBD-50E1686321A9}" destId="{B4CEFDDE-9EFB-4B8B-8AE3-66AC12D4C36C}" srcOrd="22" destOrd="0" presId="urn:microsoft.com/office/officeart/2005/8/layout/list1"/>
    <dgm:cxn modelId="{7B2FC70D-FC37-4CEA-BF13-B8BACD6E18F4}" type="presParOf" srcId="{723FE39B-E7D6-49A5-8BBD-50E1686321A9}" destId="{71AB07E8-C4C8-4933-B1DE-8BFAE033B7BA}" srcOrd="23" destOrd="0" presId="urn:microsoft.com/office/officeart/2005/8/layout/list1"/>
    <dgm:cxn modelId="{7B95B3F1-61E6-4F58-AB5E-F8D9A21D9BC2}" type="presParOf" srcId="{723FE39B-E7D6-49A5-8BBD-50E1686321A9}" destId="{F0367342-53D2-4A14-99DD-6083E1CA901A}" srcOrd="24" destOrd="0" presId="urn:microsoft.com/office/officeart/2005/8/layout/list1"/>
    <dgm:cxn modelId="{1E538C45-6A5B-42FF-A727-92BC6C3C6565}" type="presParOf" srcId="{F0367342-53D2-4A14-99DD-6083E1CA901A}" destId="{4DB64E5F-750E-4D41-B529-DF5AF2235242}" srcOrd="0" destOrd="0" presId="urn:microsoft.com/office/officeart/2005/8/layout/list1"/>
    <dgm:cxn modelId="{7A9633BB-CFBC-4126-A602-E605760F52F7}" type="presParOf" srcId="{F0367342-53D2-4A14-99DD-6083E1CA901A}" destId="{03C965BD-53F7-4DF8-BE7D-2F183702FDEF}" srcOrd="1" destOrd="0" presId="urn:microsoft.com/office/officeart/2005/8/layout/list1"/>
    <dgm:cxn modelId="{C8A1DE2D-11A1-4312-9925-6EEF910B7DE1}" type="presParOf" srcId="{723FE39B-E7D6-49A5-8BBD-50E1686321A9}" destId="{D9CD8179-B46A-4AF4-89CB-8F24A4EF2471}" srcOrd="25" destOrd="0" presId="urn:microsoft.com/office/officeart/2005/8/layout/list1"/>
    <dgm:cxn modelId="{22460CE6-7B2E-4077-BD7F-CCEF6E99A788}" type="presParOf" srcId="{723FE39B-E7D6-49A5-8BBD-50E1686321A9}" destId="{574A7DA1-3580-4B7F-A4F8-D632738A52C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DF09F7-E474-4860-83C9-D303648682AC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BDFDC9-4621-441A-8AA7-C5CE6E32AB3B}">
      <dgm:prSet phldrT="[Текст]"/>
      <dgm:spPr/>
      <dgm:t>
        <a:bodyPr/>
        <a:lstStyle/>
        <a:p>
          <a:endParaRPr lang="ru-RU" dirty="0"/>
        </a:p>
      </dgm:t>
    </dgm:pt>
    <dgm:pt modelId="{6990E2FC-229F-437E-93ED-5E5AE44A4FD2}" type="parTrans" cxnId="{D5A28CA2-7C39-4336-966D-C4C6A9B9EB47}">
      <dgm:prSet/>
      <dgm:spPr/>
      <dgm:t>
        <a:bodyPr/>
        <a:lstStyle/>
        <a:p>
          <a:endParaRPr lang="ru-RU"/>
        </a:p>
      </dgm:t>
    </dgm:pt>
    <dgm:pt modelId="{875E91CB-38BD-4688-9119-CB7E100A73E7}" type="sibTrans" cxnId="{D5A28CA2-7C39-4336-966D-C4C6A9B9EB47}">
      <dgm:prSet/>
      <dgm:spPr/>
      <dgm:t>
        <a:bodyPr/>
        <a:lstStyle/>
        <a:p>
          <a:endParaRPr lang="ru-RU"/>
        </a:p>
      </dgm:t>
    </dgm:pt>
    <dgm:pt modelId="{FAE55782-9E67-4A58-AE52-B83A7CDD7B30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Разработка</a:t>
          </a:r>
          <a:endParaRPr lang="ru-RU" dirty="0">
            <a:solidFill>
              <a:srgbClr val="FFFF00"/>
            </a:solidFill>
          </a:endParaRPr>
        </a:p>
      </dgm:t>
    </dgm:pt>
    <dgm:pt modelId="{FB40AAB1-7B54-4478-A79E-AEF2A3767092}" type="parTrans" cxnId="{6478567D-942E-4C99-8B77-D9383ECC1353}">
      <dgm:prSet/>
      <dgm:spPr/>
      <dgm:t>
        <a:bodyPr/>
        <a:lstStyle/>
        <a:p>
          <a:endParaRPr lang="ru-RU"/>
        </a:p>
      </dgm:t>
    </dgm:pt>
    <dgm:pt modelId="{13F6D740-B637-4D11-BAD3-637493559C57}" type="sibTrans" cxnId="{6478567D-942E-4C99-8B77-D9383ECC1353}">
      <dgm:prSet/>
      <dgm:spPr/>
      <dgm:t>
        <a:bodyPr/>
        <a:lstStyle/>
        <a:p>
          <a:endParaRPr lang="ru-RU"/>
        </a:p>
      </dgm:t>
    </dgm:pt>
    <dgm:pt modelId="{D4D2B345-6280-45BD-B242-BBCC0042FA87}">
      <dgm:prSet phldrT="[Текст]"/>
      <dgm:spPr/>
      <dgm:t>
        <a:bodyPr/>
        <a:lstStyle/>
        <a:p>
          <a:endParaRPr lang="ru-RU" dirty="0"/>
        </a:p>
      </dgm:t>
    </dgm:pt>
    <dgm:pt modelId="{AC244141-2895-4057-BE6D-3A06B99C00A6}" type="parTrans" cxnId="{1650B0E5-42E4-4403-A651-03D5A1EC8137}">
      <dgm:prSet/>
      <dgm:spPr/>
      <dgm:t>
        <a:bodyPr/>
        <a:lstStyle/>
        <a:p>
          <a:endParaRPr lang="ru-RU"/>
        </a:p>
      </dgm:t>
    </dgm:pt>
    <dgm:pt modelId="{9A5B082F-E9FD-4420-BEDB-C36BB00C644C}" type="sibTrans" cxnId="{1650B0E5-42E4-4403-A651-03D5A1EC8137}">
      <dgm:prSet/>
      <dgm:spPr/>
      <dgm:t>
        <a:bodyPr/>
        <a:lstStyle/>
        <a:p>
          <a:endParaRPr lang="ru-RU"/>
        </a:p>
      </dgm:t>
    </dgm:pt>
    <dgm:pt modelId="{3176C205-5791-4B56-BB5F-4903439E750F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Апробация</a:t>
          </a:r>
          <a:endParaRPr lang="ru-RU" dirty="0">
            <a:solidFill>
              <a:srgbClr val="FFFF00"/>
            </a:solidFill>
          </a:endParaRPr>
        </a:p>
      </dgm:t>
    </dgm:pt>
    <dgm:pt modelId="{43C6DD5F-4F3A-4860-B827-8A45DE2F24C8}" type="parTrans" cxnId="{76B06C20-D668-4987-AA3E-E9E640660DD7}">
      <dgm:prSet/>
      <dgm:spPr/>
      <dgm:t>
        <a:bodyPr/>
        <a:lstStyle/>
        <a:p>
          <a:endParaRPr lang="ru-RU"/>
        </a:p>
      </dgm:t>
    </dgm:pt>
    <dgm:pt modelId="{67C33F1B-48CB-453F-BCB1-C4FD46FE2167}" type="sibTrans" cxnId="{76B06C20-D668-4987-AA3E-E9E640660DD7}">
      <dgm:prSet/>
      <dgm:spPr/>
      <dgm:t>
        <a:bodyPr/>
        <a:lstStyle/>
        <a:p>
          <a:endParaRPr lang="ru-RU"/>
        </a:p>
      </dgm:t>
    </dgm:pt>
    <dgm:pt modelId="{93C03BB7-3BA4-42F6-822E-55D432723CFB}">
      <dgm:prSet phldrT="[Текст]"/>
      <dgm:spPr/>
      <dgm:t>
        <a:bodyPr/>
        <a:lstStyle/>
        <a:p>
          <a:endParaRPr lang="ru-RU" dirty="0"/>
        </a:p>
      </dgm:t>
    </dgm:pt>
    <dgm:pt modelId="{099330F9-3E34-43C3-9D26-0CD8A65E7D10}" type="parTrans" cxnId="{54C02183-8BDA-40D2-ACBE-8919800F153B}">
      <dgm:prSet/>
      <dgm:spPr/>
      <dgm:t>
        <a:bodyPr/>
        <a:lstStyle/>
        <a:p>
          <a:endParaRPr lang="ru-RU"/>
        </a:p>
      </dgm:t>
    </dgm:pt>
    <dgm:pt modelId="{991F8967-EDA5-43AD-AEAA-86C9FE1107C9}" type="sibTrans" cxnId="{54C02183-8BDA-40D2-ACBE-8919800F153B}">
      <dgm:prSet/>
      <dgm:spPr/>
      <dgm:t>
        <a:bodyPr/>
        <a:lstStyle/>
        <a:p>
          <a:endParaRPr lang="ru-RU"/>
        </a:p>
      </dgm:t>
    </dgm:pt>
    <dgm:pt modelId="{70823A6E-AD2F-43BE-85AA-FE47B8AFB1B6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Внедрение</a:t>
          </a:r>
          <a:endParaRPr lang="ru-RU" dirty="0">
            <a:solidFill>
              <a:srgbClr val="FFFF00"/>
            </a:solidFill>
          </a:endParaRPr>
        </a:p>
      </dgm:t>
    </dgm:pt>
    <dgm:pt modelId="{AF6E3CF2-EFFA-4AA6-AEEB-EBF366E78D39}" type="parTrans" cxnId="{2857984D-9C9F-499F-9D11-CBEA883DE7FA}">
      <dgm:prSet/>
      <dgm:spPr/>
      <dgm:t>
        <a:bodyPr/>
        <a:lstStyle/>
        <a:p>
          <a:endParaRPr lang="ru-RU"/>
        </a:p>
      </dgm:t>
    </dgm:pt>
    <dgm:pt modelId="{A3F949D4-453B-4A3E-B489-BB8ABCA6D8D4}" type="sibTrans" cxnId="{2857984D-9C9F-499F-9D11-CBEA883DE7FA}">
      <dgm:prSet/>
      <dgm:spPr/>
      <dgm:t>
        <a:bodyPr/>
        <a:lstStyle/>
        <a:p>
          <a:endParaRPr lang="ru-RU"/>
        </a:p>
      </dgm:t>
    </dgm:pt>
    <dgm:pt modelId="{49AFD3DF-1898-4899-9DD9-E3811ABEB309}" type="pres">
      <dgm:prSet presAssocID="{B7DF09F7-E474-4860-83C9-D303648682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65FC6-6914-4CD7-BB75-F864AC7AE2A9}" type="pres">
      <dgm:prSet presAssocID="{60BDFDC9-4621-441A-8AA7-C5CE6E32AB3B}" presName="compositeNode" presStyleCnt="0">
        <dgm:presLayoutVars>
          <dgm:bulletEnabled val="1"/>
        </dgm:presLayoutVars>
      </dgm:prSet>
      <dgm:spPr/>
    </dgm:pt>
    <dgm:pt modelId="{575C2FC1-890A-4F2D-AE04-19F37B24B40C}" type="pres">
      <dgm:prSet presAssocID="{60BDFDC9-4621-441A-8AA7-C5CE6E32AB3B}" presName="bgRect" presStyleLbl="node1" presStyleIdx="0" presStyleCnt="3" custScaleX="93051" custScaleY="55562" custLinFactNeighborX="-23" custLinFactNeighborY="-26"/>
      <dgm:spPr/>
      <dgm:t>
        <a:bodyPr/>
        <a:lstStyle/>
        <a:p>
          <a:endParaRPr lang="ru-RU"/>
        </a:p>
      </dgm:t>
    </dgm:pt>
    <dgm:pt modelId="{37A03C42-7FCA-483A-9E2A-450B87610E18}" type="pres">
      <dgm:prSet presAssocID="{60BDFDC9-4621-441A-8AA7-C5CE6E32AB3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6752F-5A85-451F-B00E-947AC0A08FBB}" type="pres">
      <dgm:prSet presAssocID="{60BDFDC9-4621-441A-8AA7-C5CE6E32AB3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971A9-58C5-4C84-A9D1-97E53017F854}" type="pres">
      <dgm:prSet presAssocID="{875E91CB-38BD-4688-9119-CB7E100A73E7}" presName="hSp" presStyleCnt="0"/>
      <dgm:spPr/>
    </dgm:pt>
    <dgm:pt modelId="{284E884D-CE7A-43F1-A2DE-5EE7371BE835}" type="pres">
      <dgm:prSet presAssocID="{875E91CB-38BD-4688-9119-CB7E100A73E7}" presName="vProcSp" presStyleCnt="0"/>
      <dgm:spPr/>
    </dgm:pt>
    <dgm:pt modelId="{7452D989-896D-465B-A4B2-D41C474F3A1A}" type="pres">
      <dgm:prSet presAssocID="{875E91CB-38BD-4688-9119-CB7E100A73E7}" presName="vSp1" presStyleCnt="0"/>
      <dgm:spPr/>
    </dgm:pt>
    <dgm:pt modelId="{1A82E174-041F-43E5-A82C-5CAD2C2D6901}" type="pres">
      <dgm:prSet presAssocID="{875E91CB-38BD-4688-9119-CB7E100A73E7}" presName="simulatedConn" presStyleLbl="solidFgAcc1" presStyleIdx="0" presStyleCnt="2"/>
      <dgm:spPr/>
    </dgm:pt>
    <dgm:pt modelId="{9846546E-D8F4-4490-86CB-4C66582646D8}" type="pres">
      <dgm:prSet presAssocID="{875E91CB-38BD-4688-9119-CB7E100A73E7}" presName="vSp2" presStyleCnt="0"/>
      <dgm:spPr/>
    </dgm:pt>
    <dgm:pt modelId="{788A07D5-5FA0-41EB-A461-048F8BBE5F4D}" type="pres">
      <dgm:prSet presAssocID="{875E91CB-38BD-4688-9119-CB7E100A73E7}" presName="sibTrans" presStyleCnt="0"/>
      <dgm:spPr/>
    </dgm:pt>
    <dgm:pt modelId="{99AA4B0D-2CD1-4555-A83A-3537B67ED4D5}" type="pres">
      <dgm:prSet presAssocID="{D4D2B345-6280-45BD-B242-BBCC0042FA87}" presName="compositeNode" presStyleCnt="0">
        <dgm:presLayoutVars>
          <dgm:bulletEnabled val="1"/>
        </dgm:presLayoutVars>
      </dgm:prSet>
      <dgm:spPr/>
    </dgm:pt>
    <dgm:pt modelId="{B8112912-557A-480D-8A55-C6A319248F52}" type="pres">
      <dgm:prSet presAssocID="{D4D2B345-6280-45BD-B242-BBCC0042FA87}" presName="bgRect" presStyleLbl="node1" presStyleIdx="1" presStyleCnt="3" custScaleY="54985" custLinFactNeighborX="-2014" custLinFactNeighborY="-27"/>
      <dgm:spPr/>
      <dgm:t>
        <a:bodyPr/>
        <a:lstStyle/>
        <a:p>
          <a:endParaRPr lang="ru-RU"/>
        </a:p>
      </dgm:t>
    </dgm:pt>
    <dgm:pt modelId="{4414C7E7-C45E-4A10-827A-38A5248A6A9A}" type="pres">
      <dgm:prSet presAssocID="{D4D2B345-6280-45BD-B242-BBCC0042FA8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92D15-2D22-4357-9875-0DE753BAE407}" type="pres">
      <dgm:prSet presAssocID="{D4D2B345-6280-45BD-B242-BBCC0042FA8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7DF43-73AC-499E-BDCE-35F3858DE3C0}" type="pres">
      <dgm:prSet presAssocID="{9A5B082F-E9FD-4420-BEDB-C36BB00C644C}" presName="hSp" presStyleCnt="0"/>
      <dgm:spPr/>
    </dgm:pt>
    <dgm:pt modelId="{AB0BD177-6067-4BFD-828E-9E6BE3F323C7}" type="pres">
      <dgm:prSet presAssocID="{9A5B082F-E9FD-4420-BEDB-C36BB00C644C}" presName="vProcSp" presStyleCnt="0"/>
      <dgm:spPr/>
    </dgm:pt>
    <dgm:pt modelId="{C5AC46A0-CB68-47F4-83CF-AA62ADDB1D71}" type="pres">
      <dgm:prSet presAssocID="{9A5B082F-E9FD-4420-BEDB-C36BB00C644C}" presName="vSp1" presStyleCnt="0"/>
      <dgm:spPr/>
    </dgm:pt>
    <dgm:pt modelId="{BFC63E67-2FCB-4F36-9238-D56832F831B9}" type="pres">
      <dgm:prSet presAssocID="{9A5B082F-E9FD-4420-BEDB-C36BB00C644C}" presName="simulatedConn" presStyleLbl="solidFgAcc1" presStyleIdx="1" presStyleCnt="2"/>
      <dgm:spPr/>
    </dgm:pt>
    <dgm:pt modelId="{2933BC0B-6E24-4A56-92BE-437529C5FAAE}" type="pres">
      <dgm:prSet presAssocID="{9A5B082F-E9FD-4420-BEDB-C36BB00C644C}" presName="vSp2" presStyleCnt="0"/>
      <dgm:spPr/>
    </dgm:pt>
    <dgm:pt modelId="{A3F66935-7AAB-4FAC-ADD1-1476C8A9B695}" type="pres">
      <dgm:prSet presAssocID="{9A5B082F-E9FD-4420-BEDB-C36BB00C644C}" presName="sibTrans" presStyleCnt="0"/>
      <dgm:spPr/>
    </dgm:pt>
    <dgm:pt modelId="{CDAC683F-02C7-4532-A7C2-5A8DEB492404}" type="pres">
      <dgm:prSet presAssocID="{93C03BB7-3BA4-42F6-822E-55D432723CFB}" presName="compositeNode" presStyleCnt="0">
        <dgm:presLayoutVars>
          <dgm:bulletEnabled val="1"/>
        </dgm:presLayoutVars>
      </dgm:prSet>
      <dgm:spPr/>
    </dgm:pt>
    <dgm:pt modelId="{5D57716A-0649-4798-A179-051F438F7C74}" type="pres">
      <dgm:prSet presAssocID="{93C03BB7-3BA4-42F6-822E-55D432723CFB}" presName="bgRect" presStyleLbl="node1" presStyleIdx="2" presStyleCnt="3" custScaleY="54984" custLinFactNeighborX="-3103" custLinFactNeighborY="-63"/>
      <dgm:spPr/>
      <dgm:t>
        <a:bodyPr/>
        <a:lstStyle/>
        <a:p>
          <a:endParaRPr lang="ru-RU"/>
        </a:p>
      </dgm:t>
    </dgm:pt>
    <dgm:pt modelId="{EB1CD9EE-F69A-4E59-A041-448E1EAF5DDD}" type="pres">
      <dgm:prSet presAssocID="{93C03BB7-3BA4-42F6-822E-55D432723CF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40F9D-67C3-457E-81B6-8613F4E108FC}" type="pres">
      <dgm:prSet presAssocID="{93C03BB7-3BA4-42F6-822E-55D432723CF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CF7DAC-4E52-49DD-B463-245EF8CB7E67}" type="presOf" srcId="{FAE55782-9E67-4A58-AE52-B83A7CDD7B30}" destId="{4716752F-5A85-451F-B00E-947AC0A08FBB}" srcOrd="0" destOrd="0" presId="urn:microsoft.com/office/officeart/2005/8/layout/hProcess7#1"/>
    <dgm:cxn modelId="{BFD1C6DF-47FD-4BBE-B2CA-4E1845161604}" type="presOf" srcId="{60BDFDC9-4621-441A-8AA7-C5CE6E32AB3B}" destId="{575C2FC1-890A-4F2D-AE04-19F37B24B40C}" srcOrd="0" destOrd="0" presId="urn:microsoft.com/office/officeart/2005/8/layout/hProcess7#1"/>
    <dgm:cxn modelId="{86CA3CE3-8226-40E9-AA41-5FFC741B3CB0}" type="presOf" srcId="{93C03BB7-3BA4-42F6-822E-55D432723CFB}" destId="{5D57716A-0649-4798-A179-051F438F7C74}" srcOrd="0" destOrd="0" presId="urn:microsoft.com/office/officeart/2005/8/layout/hProcess7#1"/>
    <dgm:cxn modelId="{1650B0E5-42E4-4403-A651-03D5A1EC8137}" srcId="{B7DF09F7-E474-4860-83C9-D303648682AC}" destId="{D4D2B345-6280-45BD-B242-BBCC0042FA87}" srcOrd="1" destOrd="0" parTransId="{AC244141-2895-4057-BE6D-3A06B99C00A6}" sibTransId="{9A5B082F-E9FD-4420-BEDB-C36BB00C644C}"/>
    <dgm:cxn modelId="{54C02183-8BDA-40D2-ACBE-8919800F153B}" srcId="{B7DF09F7-E474-4860-83C9-D303648682AC}" destId="{93C03BB7-3BA4-42F6-822E-55D432723CFB}" srcOrd="2" destOrd="0" parTransId="{099330F9-3E34-43C3-9D26-0CD8A65E7D10}" sibTransId="{991F8967-EDA5-43AD-AEAA-86C9FE1107C9}"/>
    <dgm:cxn modelId="{D5A28CA2-7C39-4336-966D-C4C6A9B9EB47}" srcId="{B7DF09F7-E474-4860-83C9-D303648682AC}" destId="{60BDFDC9-4621-441A-8AA7-C5CE6E32AB3B}" srcOrd="0" destOrd="0" parTransId="{6990E2FC-229F-437E-93ED-5E5AE44A4FD2}" sibTransId="{875E91CB-38BD-4688-9119-CB7E100A73E7}"/>
    <dgm:cxn modelId="{A8820686-2DD8-40EA-839D-2D997B1F8633}" type="presOf" srcId="{70823A6E-AD2F-43BE-85AA-FE47B8AFB1B6}" destId="{70040F9D-67C3-457E-81B6-8613F4E108FC}" srcOrd="0" destOrd="0" presId="urn:microsoft.com/office/officeart/2005/8/layout/hProcess7#1"/>
    <dgm:cxn modelId="{76B06C20-D668-4987-AA3E-E9E640660DD7}" srcId="{D4D2B345-6280-45BD-B242-BBCC0042FA87}" destId="{3176C205-5791-4B56-BB5F-4903439E750F}" srcOrd="0" destOrd="0" parTransId="{43C6DD5F-4F3A-4860-B827-8A45DE2F24C8}" sibTransId="{67C33F1B-48CB-453F-BCB1-C4FD46FE2167}"/>
    <dgm:cxn modelId="{45195CFF-E065-44F7-BFF0-BFA7B0D5396A}" type="presOf" srcId="{93C03BB7-3BA4-42F6-822E-55D432723CFB}" destId="{EB1CD9EE-F69A-4E59-A041-448E1EAF5DDD}" srcOrd="1" destOrd="0" presId="urn:microsoft.com/office/officeart/2005/8/layout/hProcess7#1"/>
    <dgm:cxn modelId="{2B9B7AF9-2BED-4127-A1A1-9D4E7EE13941}" type="presOf" srcId="{D4D2B345-6280-45BD-B242-BBCC0042FA87}" destId="{B8112912-557A-480D-8A55-C6A319248F52}" srcOrd="0" destOrd="0" presId="urn:microsoft.com/office/officeart/2005/8/layout/hProcess7#1"/>
    <dgm:cxn modelId="{CEE17AEC-9339-4393-9FBB-D41087628BD1}" type="presOf" srcId="{3176C205-5791-4B56-BB5F-4903439E750F}" destId="{15092D15-2D22-4357-9875-0DE753BAE407}" srcOrd="0" destOrd="0" presId="urn:microsoft.com/office/officeart/2005/8/layout/hProcess7#1"/>
    <dgm:cxn modelId="{6478567D-942E-4C99-8B77-D9383ECC1353}" srcId="{60BDFDC9-4621-441A-8AA7-C5CE6E32AB3B}" destId="{FAE55782-9E67-4A58-AE52-B83A7CDD7B30}" srcOrd="0" destOrd="0" parTransId="{FB40AAB1-7B54-4478-A79E-AEF2A3767092}" sibTransId="{13F6D740-B637-4D11-BAD3-637493559C57}"/>
    <dgm:cxn modelId="{ED21DD4C-E91A-4E31-BE7E-AAB96D7E2405}" type="presOf" srcId="{60BDFDC9-4621-441A-8AA7-C5CE6E32AB3B}" destId="{37A03C42-7FCA-483A-9E2A-450B87610E18}" srcOrd="1" destOrd="0" presId="urn:microsoft.com/office/officeart/2005/8/layout/hProcess7#1"/>
    <dgm:cxn modelId="{2857984D-9C9F-499F-9D11-CBEA883DE7FA}" srcId="{93C03BB7-3BA4-42F6-822E-55D432723CFB}" destId="{70823A6E-AD2F-43BE-85AA-FE47B8AFB1B6}" srcOrd="0" destOrd="0" parTransId="{AF6E3CF2-EFFA-4AA6-AEEB-EBF366E78D39}" sibTransId="{A3F949D4-453B-4A3E-B489-BB8ABCA6D8D4}"/>
    <dgm:cxn modelId="{F8620454-ADA6-4B27-8A46-B2190D17DD62}" type="presOf" srcId="{B7DF09F7-E474-4860-83C9-D303648682AC}" destId="{49AFD3DF-1898-4899-9DD9-E3811ABEB309}" srcOrd="0" destOrd="0" presId="urn:microsoft.com/office/officeart/2005/8/layout/hProcess7#1"/>
    <dgm:cxn modelId="{6350911E-BC92-4837-9C65-3A112883660F}" type="presOf" srcId="{D4D2B345-6280-45BD-B242-BBCC0042FA87}" destId="{4414C7E7-C45E-4A10-827A-38A5248A6A9A}" srcOrd="1" destOrd="0" presId="urn:microsoft.com/office/officeart/2005/8/layout/hProcess7#1"/>
    <dgm:cxn modelId="{9136757C-1CEB-4126-AF43-797FDC912246}" type="presParOf" srcId="{49AFD3DF-1898-4899-9DD9-E3811ABEB309}" destId="{D6F65FC6-6914-4CD7-BB75-F864AC7AE2A9}" srcOrd="0" destOrd="0" presId="urn:microsoft.com/office/officeart/2005/8/layout/hProcess7#1"/>
    <dgm:cxn modelId="{8E2623BE-8A57-4F14-9F12-D36F80D1128E}" type="presParOf" srcId="{D6F65FC6-6914-4CD7-BB75-F864AC7AE2A9}" destId="{575C2FC1-890A-4F2D-AE04-19F37B24B40C}" srcOrd="0" destOrd="0" presId="urn:microsoft.com/office/officeart/2005/8/layout/hProcess7#1"/>
    <dgm:cxn modelId="{5F5C2D5B-BC32-4521-B4D3-897A61372F23}" type="presParOf" srcId="{D6F65FC6-6914-4CD7-BB75-F864AC7AE2A9}" destId="{37A03C42-7FCA-483A-9E2A-450B87610E18}" srcOrd="1" destOrd="0" presId="urn:microsoft.com/office/officeart/2005/8/layout/hProcess7#1"/>
    <dgm:cxn modelId="{9F9F9B3C-4089-4561-A39D-B75ED6F2891B}" type="presParOf" srcId="{D6F65FC6-6914-4CD7-BB75-F864AC7AE2A9}" destId="{4716752F-5A85-451F-B00E-947AC0A08FBB}" srcOrd="2" destOrd="0" presId="urn:microsoft.com/office/officeart/2005/8/layout/hProcess7#1"/>
    <dgm:cxn modelId="{8E9C08DD-FFC1-4586-84ED-9B6852D45DE2}" type="presParOf" srcId="{49AFD3DF-1898-4899-9DD9-E3811ABEB309}" destId="{DF7971A9-58C5-4C84-A9D1-97E53017F854}" srcOrd="1" destOrd="0" presId="urn:microsoft.com/office/officeart/2005/8/layout/hProcess7#1"/>
    <dgm:cxn modelId="{0D78F3FA-689A-444F-8D05-082F8D2E876D}" type="presParOf" srcId="{49AFD3DF-1898-4899-9DD9-E3811ABEB309}" destId="{284E884D-CE7A-43F1-A2DE-5EE7371BE835}" srcOrd="2" destOrd="0" presId="urn:microsoft.com/office/officeart/2005/8/layout/hProcess7#1"/>
    <dgm:cxn modelId="{CC3ECB2A-71E4-4A2C-BF01-504F276C32AC}" type="presParOf" srcId="{284E884D-CE7A-43F1-A2DE-5EE7371BE835}" destId="{7452D989-896D-465B-A4B2-D41C474F3A1A}" srcOrd="0" destOrd="0" presId="urn:microsoft.com/office/officeart/2005/8/layout/hProcess7#1"/>
    <dgm:cxn modelId="{0DDFFF0B-D89C-4B3F-89F0-171B34988E08}" type="presParOf" srcId="{284E884D-CE7A-43F1-A2DE-5EE7371BE835}" destId="{1A82E174-041F-43E5-A82C-5CAD2C2D6901}" srcOrd="1" destOrd="0" presId="urn:microsoft.com/office/officeart/2005/8/layout/hProcess7#1"/>
    <dgm:cxn modelId="{ED9EF082-FE29-44C6-B77D-8609908EB561}" type="presParOf" srcId="{284E884D-CE7A-43F1-A2DE-5EE7371BE835}" destId="{9846546E-D8F4-4490-86CB-4C66582646D8}" srcOrd="2" destOrd="0" presId="urn:microsoft.com/office/officeart/2005/8/layout/hProcess7#1"/>
    <dgm:cxn modelId="{63B39D3A-7F80-4954-991B-72471A636A17}" type="presParOf" srcId="{49AFD3DF-1898-4899-9DD9-E3811ABEB309}" destId="{788A07D5-5FA0-41EB-A461-048F8BBE5F4D}" srcOrd="3" destOrd="0" presId="urn:microsoft.com/office/officeart/2005/8/layout/hProcess7#1"/>
    <dgm:cxn modelId="{A796F36E-BA19-4EF8-B0A6-CFF0A4AB3454}" type="presParOf" srcId="{49AFD3DF-1898-4899-9DD9-E3811ABEB309}" destId="{99AA4B0D-2CD1-4555-A83A-3537B67ED4D5}" srcOrd="4" destOrd="0" presId="urn:microsoft.com/office/officeart/2005/8/layout/hProcess7#1"/>
    <dgm:cxn modelId="{2AB9B5E8-1E97-48D0-8A27-E171823F0D16}" type="presParOf" srcId="{99AA4B0D-2CD1-4555-A83A-3537B67ED4D5}" destId="{B8112912-557A-480D-8A55-C6A319248F52}" srcOrd="0" destOrd="0" presId="urn:microsoft.com/office/officeart/2005/8/layout/hProcess7#1"/>
    <dgm:cxn modelId="{973C7A57-020F-4CBC-B983-078F8575CCA4}" type="presParOf" srcId="{99AA4B0D-2CD1-4555-A83A-3537B67ED4D5}" destId="{4414C7E7-C45E-4A10-827A-38A5248A6A9A}" srcOrd="1" destOrd="0" presId="urn:microsoft.com/office/officeart/2005/8/layout/hProcess7#1"/>
    <dgm:cxn modelId="{BD9AE35C-DDC0-4C77-86E3-EB33F38E9B59}" type="presParOf" srcId="{99AA4B0D-2CD1-4555-A83A-3537B67ED4D5}" destId="{15092D15-2D22-4357-9875-0DE753BAE407}" srcOrd="2" destOrd="0" presId="urn:microsoft.com/office/officeart/2005/8/layout/hProcess7#1"/>
    <dgm:cxn modelId="{E539AB08-AE54-406E-9F87-8486E43C68EA}" type="presParOf" srcId="{49AFD3DF-1898-4899-9DD9-E3811ABEB309}" destId="{A607DF43-73AC-499E-BDCE-35F3858DE3C0}" srcOrd="5" destOrd="0" presId="urn:microsoft.com/office/officeart/2005/8/layout/hProcess7#1"/>
    <dgm:cxn modelId="{229F5143-EF26-4341-B0A1-A72BE0FFB435}" type="presParOf" srcId="{49AFD3DF-1898-4899-9DD9-E3811ABEB309}" destId="{AB0BD177-6067-4BFD-828E-9E6BE3F323C7}" srcOrd="6" destOrd="0" presId="urn:microsoft.com/office/officeart/2005/8/layout/hProcess7#1"/>
    <dgm:cxn modelId="{AD26178A-DB90-4132-9E90-AF8CCF63248A}" type="presParOf" srcId="{AB0BD177-6067-4BFD-828E-9E6BE3F323C7}" destId="{C5AC46A0-CB68-47F4-83CF-AA62ADDB1D71}" srcOrd="0" destOrd="0" presId="urn:microsoft.com/office/officeart/2005/8/layout/hProcess7#1"/>
    <dgm:cxn modelId="{A1B11165-CE82-49CB-B124-DD26E782C2AE}" type="presParOf" srcId="{AB0BD177-6067-4BFD-828E-9E6BE3F323C7}" destId="{BFC63E67-2FCB-4F36-9238-D56832F831B9}" srcOrd="1" destOrd="0" presId="urn:microsoft.com/office/officeart/2005/8/layout/hProcess7#1"/>
    <dgm:cxn modelId="{5A72C8CB-1EB7-4791-B7EA-2363D906C914}" type="presParOf" srcId="{AB0BD177-6067-4BFD-828E-9E6BE3F323C7}" destId="{2933BC0B-6E24-4A56-92BE-437529C5FAAE}" srcOrd="2" destOrd="0" presId="urn:microsoft.com/office/officeart/2005/8/layout/hProcess7#1"/>
    <dgm:cxn modelId="{83F48043-9657-45CA-930B-CB83510668F3}" type="presParOf" srcId="{49AFD3DF-1898-4899-9DD9-E3811ABEB309}" destId="{A3F66935-7AAB-4FAC-ADD1-1476C8A9B695}" srcOrd="7" destOrd="0" presId="urn:microsoft.com/office/officeart/2005/8/layout/hProcess7#1"/>
    <dgm:cxn modelId="{8492BBC0-08C6-4C9A-A1C6-005B1D63EB9F}" type="presParOf" srcId="{49AFD3DF-1898-4899-9DD9-E3811ABEB309}" destId="{CDAC683F-02C7-4532-A7C2-5A8DEB492404}" srcOrd="8" destOrd="0" presId="urn:microsoft.com/office/officeart/2005/8/layout/hProcess7#1"/>
    <dgm:cxn modelId="{C52ED55F-3F87-449A-9311-F52E08B66987}" type="presParOf" srcId="{CDAC683F-02C7-4532-A7C2-5A8DEB492404}" destId="{5D57716A-0649-4798-A179-051F438F7C74}" srcOrd="0" destOrd="0" presId="urn:microsoft.com/office/officeart/2005/8/layout/hProcess7#1"/>
    <dgm:cxn modelId="{717823A5-C779-45B9-B75C-1B609AF8F29B}" type="presParOf" srcId="{CDAC683F-02C7-4532-A7C2-5A8DEB492404}" destId="{EB1CD9EE-F69A-4E59-A041-448E1EAF5DDD}" srcOrd="1" destOrd="0" presId="urn:microsoft.com/office/officeart/2005/8/layout/hProcess7#1"/>
    <dgm:cxn modelId="{7520DD5A-AE65-48E3-9AC7-E1776525ABF4}" type="presParOf" srcId="{CDAC683F-02C7-4532-A7C2-5A8DEB492404}" destId="{70040F9D-67C3-457E-81B6-8613F4E108FC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41F059-A33F-4299-8948-547592CB9F2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4989E0D-2D73-4C64-80CE-A9026A246CD9}">
      <dgm:prSet phldrT="[Текст]"/>
      <dgm:spPr/>
      <dgm:t>
        <a:bodyPr/>
        <a:lstStyle/>
        <a:p>
          <a:r>
            <a:rPr lang="ru-RU" dirty="0" smtClean="0"/>
            <a:t>Начало учебного года</a:t>
          </a:r>
          <a:endParaRPr lang="ru-RU" dirty="0"/>
        </a:p>
      </dgm:t>
    </dgm:pt>
    <dgm:pt modelId="{9E5D844F-CECE-4E19-8AD9-B4CAA9775D9E}" type="parTrans" cxnId="{530C5D9E-927C-41B0-B6D5-26759290C825}">
      <dgm:prSet/>
      <dgm:spPr/>
      <dgm:t>
        <a:bodyPr/>
        <a:lstStyle/>
        <a:p>
          <a:endParaRPr lang="ru-RU"/>
        </a:p>
      </dgm:t>
    </dgm:pt>
    <dgm:pt modelId="{CF2A1738-E380-4158-AE7C-DCAC642D3C88}" type="sibTrans" cxnId="{530C5D9E-927C-41B0-B6D5-26759290C825}">
      <dgm:prSet/>
      <dgm:spPr/>
      <dgm:t>
        <a:bodyPr/>
        <a:lstStyle/>
        <a:p>
          <a:endParaRPr lang="ru-RU"/>
        </a:p>
      </dgm:t>
    </dgm:pt>
    <dgm:pt modelId="{7F12069F-77FA-4154-AE65-2CDC856DE9AE}">
      <dgm:prSet phldrT="[Текст]"/>
      <dgm:spPr/>
      <dgm:t>
        <a:bodyPr/>
        <a:lstStyle/>
        <a:p>
          <a:r>
            <a:rPr lang="ru-RU" dirty="0" smtClean="0"/>
            <a:t>План-график (ВСОКО)</a:t>
          </a:r>
          <a:endParaRPr lang="ru-RU" dirty="0"/>
        </a:p>
      </dgm:t>
    </dgm:pt>
    <dgm:pt modelId="{0EA24CF6-1B36-4B41-AF8C-876C8F925AFF}" type="parTrans" cxnId="{DBC462EE-558A-4BCF-B405-225F04D5B877}">
      <dgm:prSet/>
      <dgm:spPr/>
      <dgm:t>
        <a:bodyPr/>
        <a:lstStyle/>
        <a:p>
          <a:endParaRPr lang="ru-RU"/>
        </a:p>
      </dgm:t>
    </dgm:pt>
    <dgm:pt modelId="{B6211FD3-3D81-410C-90DF-E16463FB801D}" type="sibTrans" cxnId="{DBC462EE-558A-4BCF-B405-225F04D5B877}">
      <dgm:prSet/>
      <dgm:spPr/>
      <dgm:t>
        <a:bodyPr/>
        <a:lstStyle/>
        <a:p>
          <a:endParaRPr lang="ru-RU"/>
        </a:p>
      </dgm:t>
    </dgm:pt>
    <dgm:pt modelId="{96D5D90A-64B9-4FAE-89A3-0DA79F750370}">
      <dgm:prSet phldrT="[Текст]"/>
      <dgm:spPr/>
      <dgm:t>
        <a:bodyPr/>
        <a:lstStyle/>
        <a:p>
          <a:r>
            <a:rPr lang="ru-RU" dirty="0" smtClean="0"/>
            <a:t>Коррективы?</a:t>
          </a:r>
          <a:endParaRPr lang="ru-RU" dirty="0"/>
        </a:p>
      </dgm:t>
    </dgm:pt>
    <dgm:pt modelId="{AF9BBB96-7484-4F9D-B59E-96F6789605D3}" type="parTrans" cxnId="{C3297674-D2C7-4831-A900-DA43E0A51AC8}">
      <dgm:prSet/>
      <dgm:spPr/>
      <dgm:t>
        <a:bodyPr/>
        <a:lstStyle/>
        <a:p>
          <a:endParaRPr lang="ru-RU"/>
        </a:p>
      </dgm:t>
    </dgm:pt>
    <dgm:pt modelId="{FAD5041D-258F-4984-9F68-1C1D90AB3550}" type="sibTrans" cxnId="{C3297674-D2C7-4831-A900-DA43E0A51AC8}">
      <dgm:prSet/>
      <dgm:spPr/>
      <dgm:t>
        <a:bodyPr/>
        <a:lstStyle/>
        <a:p>
          <a:endParaRPr lang="ru-RU"/>
        </a:p>
      </dgm:t>
    </dgm:pt>
    <dgm:pt modelId="{37AB0487-4AE2-49B8-9898-4D07282C9890}" type="pres">
      <dgm:prSet presAssocID="{E241F059-A33F-4299-8948-547592CB9F2C}" presName="linearFlow" presStyleCnt="0">
        <dgm:presLayoutVars>
          <dgm:resizeHandles val="exact"/>
        </dgm:presLayoutVars>
      </dgm:prSet>
      <dgm:spPr/>
    </dgm:pt>
    <dgm:pt modelId="{4EF95F41-12F8-4FC6-BA34-41EF034164D4}" type="pres">
      <dgm:prSet presAssocID="{84989E0D-2D73-4C64-80CE-A9026A246CD9}" presName="node" presStyleLbl="node1" presStyleIdx="0" presStyleCnt="3" custScaleX="210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95C25-51E7-444C-A110-60595E7FF9F3}" type="pres">
      <dgm:prSet presAssocID="{CF2A1738-E380-4158-AE7C-DCAC642D3C8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C6C6C3-F2C2-4174-871B-F9E8C6BE4692}" type="pres">
      <dgm:prSet presAssocID="{CF2A1738-E380-4158-AE7C-DCAC642D3C8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8063989-2BDE-49E8-A051-B665FD59C907}" type="pres">
      <dgm:prSet presAssocID="{7F12069F-77FA-4154-AE65-2CDC856DE9AE}" presName="node" presStyleLbl="node1" presStyleIdx="1" presStyleCnt="3" custScaleX="210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D06A2-7E5C-40BC-ABB2-0081624AE264}" type="pres">
      <dgm:prSet presAssocID="{B6211FD3-3D81-410C-90DF-E16463FB801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F04D4A-0A09-497F-80C0-0CDE201FD46B}" type="pres">
      <dgm:prSet presAssocID="{B6211FD3-3D81-410C-90DF-E16463FB801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D25A41C-F6FC-4855-8C28-183DA7F28ACA}" type="pres">
      <dgm:prSet presAssocID="{96D5D90A-64B9-4FAE-89A3-0DA79F750370}" presName="node" presStyleLbl="node1" presStyleIdx="2" presStyleCnt="3" custScaleX="210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4DFF2-46F1-40FA-88D7-E829FBDF8A16}" type="presOf" srcId="{B6211FD3-3D81-410C-90DF-E16463FB801D}" destId="{05AD06A2-7E5C-40BC-ABB2-0081624AE264}" srcOrd="0" destOrd="0" presId="urn:microsoft.com/office/officeart/2005/8/layout/process2"/>
    <dgm:cxn modelId="{530C5D9E-927C-41B0-B6D5-26759290C825}" srcId="{E241F059-A33F-4299-8948-547592CB9F2C}" destId="{84989E0D-2D73-4C64-80CE-A9026A246CD9}" srcOrd="0" destOrd="0" parTransId="{9E5D844F-CECE-4E19-8AD9-B4CAA9775D9E}" sibTransId="{CF2A1738-E380-4158-AE7C-DCAC642D3C88}"/>
    <dgm:cxn modelId="{571453C4-456A-459C-BB8E-D9F91B345601}" type="presOf" srcId="{96D5D90A-64B9-4FAE-89A3-0DA79F750370}" destId="{8D25A41C-F6FC-4855-8C28-183DA7F28ACA}" srcOrd="0" destOrd="0" presId="urn:microsoft.com/office/officeart/2005/8/layout/process2"/>
    <dgm:cxn modelId="{A5F1ED67-E9C1-4933-95D7-EDC4C913016E}" type="presOf" srcId="{7F12069F-77FA-4154-AE65-2CDC856DE9AE}" destId="{48063989-2BDE-49E8-A051-B665FD59C907}" srcOrd="0" destOrd="0" presId="urn:microsoft.com/office/officeart/2005/8/layout/process2"/>
    <dgm:cxn modelId="{C3297674-D2C7-4831-A900-DA43E0A51AC8}" srcId="{E241F059-A33F-4299-8948-547592CB9F2C}" destId="{96D5D90A-64B9-4FAE-89A3-0DA79F750370}" srcOrd="2" destOrd="0" parTransId="{AF9BBB96-7484-4F9D-B59E-96F6789605D3}" sibTransId="{FAD5041D-258F-4984-9F68-1C1D90AB3550}"/>
    <dgm:cxn modelId="{62AF840F-0DA1-4324-8621-41151EF9703A}" type="presOf" srcId="{CF2A1738-E380-4158-AE7C-DCAC642D3C88}" destId="{1D395C25-51E7-444C-A110-60595E7FF9F3}" srcOrd="0" destOrd="0" presId="urn:microsoft.com/office/officeart/2005/8/layout/process2"/>
    <dgm:cxn modelId="{DFB6F761-7C01-48DA-A87B-E01B7227C473}" type="presOf" srcId="{E241F059-A33F-4299-8948-547592CB9F2C}" destId="{37AB0487-4AE2-49B8-9898-4D07282C9890}" srcOrd="0" destOrd="0" presId="urn:microsoft.com/office/officeart/2005/8/layout/process2"/>
    <dgm:cxn modelId="{78933AF2-A9C2-42A6-9043-82A3A10F4E04}" type="presOf" srcId="{84989E0D-2D73-4C64-80CE-A9026A246CD9}" destId="{4EF95F41-12F8-4FC6-BA34-41EF034164D4}" srcOrd="0" destOrd="0" presId="urn:microsoft.com/office/officeart/2005/8/layout/process2"/>
    <dgm:cxn modelId="{6B668DCD-6636-44CF-A4E7-30C5046F34DD}" type="presOf" srcId="{CF2A1738-E380-4158-AE7C-DCAC642D3C88}" destId="{0DC6C6C3-F2C2-4174-871B-F9E8C6BE4692}" srcOrd="1" destOrd="0" presId="urn:microsoft.com/office/officeart/2005/8/layout/process2"/>
    <dgm:cxn modelId="{DBC462EE-558A-4BCF-B405-225F04D5B877}" srcId="{E241F059-A33F-4299-8948-547592CB9F2C}" destId="{7F12069F-77FA-4154-AE65-2CDC856DE9AE}" srcOrd="1" destOrd="0" parTransId="{0EA24CF6-1B36-4B41-AF8C-876C8F925AFF}" sibTransId="{B6211FD3-3D81-410C-90DF-E16463FB801D}"/>
    <dgm:cxn modelId="{1C196EE5-DC1B-412B-824E-016D9606E444}" type="presOf" srcId="{B6211FD3-3D81-410C-90DF-E16463FB801D}" destId="{A2F04D4A-0A09-497F-80C0-0CDE201FD46B}" srcOrd="1" destOrd="0" presId="urn:microsoft.com/office/officeart/2005/8/layout/process2"/>
    <dgm:cxn modelId="{7C4B5A6F-C130-4F31-8473-23837668CC1E}" type="presParOf" srcId="{37AB0487-4AE2-49B8-9898-4D07282C9890}" destId="{4EF95F41-12F8-4FC6-BA34-41EF034164D4}" srcOrd="0" destOrd="0" presId="urn:microsoft.com/office/officeart/2005/8/layout/process2"/>
    <dgm:cxn modelId="{080D3B3C-E11E-40AB-8CF6-3BF9BC7395EA}" type="presParOf" srcId="{37AB0487-4AE2-49B8-9898-4D07282C9890}" destId="{1D395C25-51E7-444C-A110-60595E7FF9F3}" srcOrd="1" destOrd="0" presId="urn:microsoft.com/office/officeart/2005/8/layout/process2"/>
    <dgm:cxn modelId="{D37E453D-1DB6-457F-BA4B-95D71A8319B0}" type="presParOf" srcId="{1D395C25-51E7-444C-A110-60595E7FF9F3}" destId="{0DC6C6C3-F2C2-4174-871B-F9E8C6BE4692}" srcOrd="0" destOrd="0" presId="urn:microsoft.com/office/officeart/2005/8/layout/process2"/>
    <dgm:cxn modelId="{62BE5A08-5CF0-41B0-A90F-4AA97DB21778}" type="presParOf" srcId="{37AB0487-4AE2-49B8-9898-4D07282C9890}" destId="{48063989-2BDE-49E8-A051-B665FD59C907}" srcOrd="2" destOrd="0" presId="urn:microsoft.com/office/officeart/2005/8/layout/process2"/>
    <dgm:cxn modelId="{0124C809-DEAD-4E09-86E3-C24590EDDCE1}" type="presParOf" srcId="{37AB0487-4AE2-49B8-9898-4D07282C9890}" destId="{05AD06A2-7E5C-40BC-ABB2-0081624AE264}" srcOrd="3" destOrd="0" presId="urn:microsoft.com/office/officeart/2005/8/layout/process2"/>
    <dgm:cxn modelId="{F2E41B9C-E64E-46E7-AD64-3367755F0C95}" type="presParOf" srcId="{05AD06A2-7E5C-40BC-ABB2-0081624AE264}" destId="{A2F04D4A-0A09-497F-80C0-0CDE201FD46B}" srcOrd="0" destOrd="0" presId="urn:microsoft.com/office/officeart/2005/8/layout/process2"/>
    <dgm:cxn modelId="{04F1D2BC-E873-4A96-A9EF-21C76F20508F}" type="presParOf" srcId="{37AB0487-4AE2-49B8-9898-4D07282C9890}" destId="{8D25A41C-F6FC-4855-8C28-183DA7F28AC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2374A8-2875-4A6E-B3AC-F30E5F48F0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AB6D2-AC48-471C-AC8B-A47DC33BCD57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FFFF00"/>
              </a:solidFill>
            </a:rPr>
            <a:t>Результат контрольной работы</a:t>
          </a:r>
          <a:endParaRPr lang="ru-RU" sz="3600" dirty="0">
            <a:solidFill>
              <a:srgbClr val="FFFF00"/>
            </a:solidFill>
          </a:endParaRPr>
        </a:p>
      </dgm:t>
    </dgm:pt>
    <dgm:pt modelId="{53C2EF50-DDF6-4167-8C46-9652FE904EC2}" type="parTrans" cxnId="{B7EC154B-D7E3-4F69-A653-4E91DE65CDA1}">
      <dgm:prSet/>
      <dgm:spPr/>
      <dgm:t>
        <a:bodyPr/>
        <a:lstStyle/>
        <a:p>
          <a:endParaRPr lang="ru-RU"/>
        </a:p>
      </dgm:t>
    </dgm:pt>
    <dgm:pt modelId="{4A8E941B-FAAA-4F6E-9A42-1B8BCAC4C60B}" type="sibTrans" cxnId="{B7EC154B-D7E3-4F69-A653-4E91DE65CDA1}">
      <dgm:prSet/>
      <dgm:spPr/>
      <dgm:t>
        <a:bodyPr/>
        <a:lstStyle/>
        <a:p>
          <a:endParaRPr lang="ru-RU"/>
        </a:p>
      </dgm:t>
    </dgm:pt>
    <dgm:pt modelId="{B4B0339A-236D-46A7-9657-BAD11461E357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FFFF00"/>
              </a:solidFill>
            </a:rPr>
            <a:t>Итоги четверти по предмету</a:t>
          </a:r>
          <a:endParaRPr lang="ru-RU" sz="3600" dirty="0">
            <a:solidFill>
              <a:srgbClr val="FFFF00"/>
            </a:solidFill>
          </a:endParaRPr>
        </a:p>
      </dgm:t>
    </dgm:pt>
    <dgm:pt modelId="{E0C51536-2679-4D19-8DE9-C9E37457093B}" type="parTrans" cxnId="{51F5A6B0-0564-49BB-8E36-DDE889DB51ED}">
      <dgm:prSet/>
      <dgm:spPr/>
      <dgm:t>
        <a:bodyPr/>
        <a:lstStyle/>
        <a:p>
          <a:endParaRPr lang="ru-RU"/>
        </a:p>
      </dgm:t>
    </dgm:pt>
    <dgm:pt modelId="{2A19BF54-DBD8-4A07-8A81-D6DD7E0CADFE}" type="sibTrans" cxnId="{51F5A6B0-0564-49BB-8E36-DDE889DB51ED}">
      <dgm:prSet/>
      <dgm:spPr/>
      <dgm:t>
        <a:bodyPr/>
        <a:lstStyle/>
        <a:p>
          <a:endParaRPr lang="ru-RU"/>
        </a:p>
      </dgm:t>
    </dgm:pt>
    <dgm:pt modelId="{1929F473-0F95-42BD-8528-C11A0AC7B261}" type="pres">
      <dgm:prSet presAssocID="{A72374A8-2875-4A6E-B3AC-F30E5F48F0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4B9FDD-4352-4932-9E2E-25D639C31078}" type="pres">
      <dgm:prSet presAssocID="{E8DAB6D2-AC48-471C-AC8B-A47DC33BCD5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15C71-793D-45C8-B74E-26DF431A13DC}" type="pres">
      <dgm:prSet presAssocID="{4A8E941B-FAAA-4F6E-9A42-1B8BCAC4C60B}" presName="spacer" presStyleCnt="0"/>
      <dgm:spPr/>
    </dgm:pt>
    <dgm:pt modelId="{994210FA-21A0-48C8-B750-4B406076087B}" type="pres">
      <dgm:prSet presAssocID="{B4B0339A-236D-46A7-9657-BAD11461E3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8D4B79-E911-4B1D-BC07-BBDC552E01BF}" type="presOf" srcId="{B4B0339A-236D-46A7-9657-BAD11461E357}" destId="{994210FA-21A0-48C8-B750-4B406076087B}" srcOrd="0" destOrd="0" presId="urn:microsoft.com/office/officeart/2005/8/layout/vList2"/>
    <dgm:cxn modelId="{E79E4588-C720-47EF-A909-C17D9A03039C}" type="presOf" srcId="{E8DAB6D2-AC48-471C-AC8B-A47DC33BCD57}" destId="{CF4B9FDD-4352-4932-9E2E-25D639C31078}" srcOrd="0" destOrd="0" presId="urn:microsoft.com/office/officeart/2005/8/layout/vList2"/>
    <dgm:cxn modelId="{B7EC154B-D7E3-4F69-A653-4E91DE65CDA1}" srcId="{A72374A8-2875-4A6E-B3AC-F30E5F48F044}" destId="{E8DAB6D2-AC48-471C-AC8B-A47DC33BCD57}" srcOrd="0" destOrd="0" parTransId="{53C2EF50-DDF6-4167-8C46-9652FE904EC2}" sibTransId="{4A8E941B-FAAA-4F6E-9A42-1B8BCAC4C60B}"/>
    <dgm:cxn modelId="{5B15AA47-32FB-4CE3-B867-7A221FF5E9B9}" type="presOf" srcId="{A72374A8-2875-4A6E-B3AC-F30E5F48F044}" destId="{1929F473-0F95-42BD-8528-C11A0AC7B261}" srcOrd="0" destOrd="0" presId="urn:microsoft.com/office/officeart/2005/8/layout/vList2"/>
    <dgm:cxn modelId="{51F5A6B0-0564-49BB-8E36-DDE889DB51ED}" srcId="{A72374A8-2875-4A6E-B3AC-F30E5F48F044}" destId="{B4B0339A-236D-46A7-9657-BAD11461E357}" srcOrd="1" destOrd="0" parTransId="{E0C51536-2679-4D19-8DE9-C9E37457093B}" sibTransId="{2A19BF54-DBD8-4A07-8A81-D6DD7E0CADFE}"/>
    <dgm:cxn modelId="{26E1D2D0-3961-4AB4-8BB6-CDA0014959EA}" type="presParOf" srcId="{1929F473-0F95-42BD-8528-C11A0AC7B261}" destId="{CF4B9FDD-4352-4932-9E2E-25D639C31078}" srcOrd="0" destOrd="0" presId="urn:microsoft.com/office/officeart/2005/8/layout/vList2"/>
    <dgm:cxn modelId="{3D0F91B5-C61F-445A-A8EC-B6D4089E37D2}" type="presParOf" srcId="{1929F473-0F95-42BD-8528-C11A0AC7B261}" destId="{19E15C71-793D-45C8-B74E-26DF431A13DC}" srcOrd="1" destOrd="0" presId="urn:microsoft.com/office/officeart/2005/8/layout/vList2"/>
    <dgm:cxn modelId="{46C00C66-EF9A-4ABF-8142-4941403E6BB8}" type="presParOf" srcId="{1929F473-0F95-42BD-8528-C11A0AC7B261}" destId="{994210FA-21A0-48C8-B750-4B40607608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548220-1FB4-4676-ABAA-3C507F1DCB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DFE5F6-2C11-4414-9EA5-E2E13914CAA4}">
      <dgm:prSet/>
      <dgm:spPr/>
      <dgm:t>
        <a:bodyPr/>
        <a:lstStyle/>
        <a:p>
          <a:r>
            <a:rPr lang="ru-RU" dirty="0" smtClean="0"/>
            <a:t>Результат контрольной работы</a:t>
          </a:r>
          <a:endParaRPr lang="ru-RU" dirty="0"/>
        </a:p>
      </dgm:t>
    </dgm:pt>
    <dgm:pt modelId="{E52331A6-2B93-42F1-9CC9-8A0033D87B7D}" type="parTrans" cxnId="{0D6AD4D3-C31F-48BB-8526-9430A4B2A7FA}">
      <dgm:prSet/>
      <dgm:spPr/>
      <dgm:t>
        <a:bodyPr/>
        <a:lstStyle/>
        <a:p>
          <a:endParaRPr lang="ru-RU"/>
        </a:p>
      </dgm:t>
    </dgm:pt>
    <dgm:pt modelId="{A70A999B-BE24-4079-9D82-4BC2EC08FD4A}" type="sibTrans" cxnId="{0D6AD4D3-C31F-48BB-8526-9430A4B2A7FA}">
      <dgm:prSet/>
      <dgm:spPr/>
      <dgm:t>
        <a:bodyPr/>
        <a:lstStyle/>
        <a:p>
          <a:endParaRPr lang="ru-RU"/>
        </a:p>
      </dgm:t>
    </dgm:pt>
    <dgm:pt modelId="{CDBA65AC-2050-4C90-AA9B-C54F333DD0A7}">
      <dgm:prSet/>
      <dgm:spPr/>
      <dgm:t>
        <a:bodyPr/>
        <a:lstStyle/>
        <a:p>
          <a:r>
            <a:rPr lang="ru-RU" smtClean="0"/>
            <a:t>результат обученности учащихся</a:t>
          </a:r>
          <a:endParaRPr lang="ru-RU"/>
        </a:p>
      </dgm:t>
    </dgm:pt>
    <dgm:pt modelId="{130BB6A1-C469-49A5-85D6-300998BAC4AC}" type="parTrans" cxnId="{7BC1F951-03E8-49C0-8311-B1705154B794}">
      <dgm:prSet/>
      <dgm:spPr/>
      <dgm:t>
        <a:bodyPr/>
        <a:lstStyle/>
        <a:p>
          <a:endParaRPr lang="ru-RU"/>
        </a:p>
      </dgm:t>
    </dgm:pt>
    <dgm:pt modelId="{E0B17152-1FD3-468A-B353-BA15D57102B9}" type="sibTrans" cxnId="{7BC1F951-03E8-49C0-8311-B1705154B794}">
      <dgm:prSet/>
      <dgm:spPr/>
      <dgm:t>
        <a:bodyPr/>
        <a:lstStyle/>
        <a:p>
          <a:endParaRPr lang="ru-RU"/>
        </a:p>
      </dgm:t>
    </dgm:pt>
    <dgm:pt modelId="{49DD7163-B419-4E30-AB7B-80A8B1854D7E}" type="pres">
      <dgm:prSet presAssocID="{28548220-1FB4-4676-ABAA-3C507F1DCB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30783D-E36B-4E7B-ACD1-577E9E227E0D}" type="pres">
      <dgm:prSet presAssocID="{CDBA65AC-2050-4C90-AA9B-C54F333DD0A7}" presName="boxAndChildren" presStyleCnt="0"/>
      <dgm:spPr/>
    </dgm:pt>
    <dgm:pt modelId="{3136487E-8CDC-4BB0-809C-229FD38DCD5F}" type="pres">
      <dgm:prSet presAssocID="{CDBA65AC-2050-4C90-AA9B-C54F333DD0A7}" presName="parentTextBox" presStyleLbl="node1" presStyleIdx="0" presStyleCnt="2"/>
      <dgm:spPr/>
      <dgm:t>
        <a:bodyPr/>
        <a:lstStyle/>
        <a:p>
          <a:endParaRPr lang="ru-RU"/>
        </a:p>
      </dgm:t>
    </dgm:pt>
    <dgm:pt modelId="{75EE62F0-B080-499F-80F4-F7943BC6743E}" type="pres">
      <dgm:prSet presAssocID="{A70A999B-BE24-4079-9D82-4BC2EC08FD4A}" presName="sp" presStyleCnt="0"/>
      <dgm:spPr/>
    </dgm:pt>
    <dgm:pt modelId="{262ABBFB-ED7D-4DF2-B636-DD54AF0AFAD3}" type="pres">
      <dgm:prSet presAssocID="{40DFE5F6-2C11-4414-9EA5-E2E13914CAA4}" presName="arrowAndChildren" presStyleCnt="0"/>
      <dgm:spPr/>
    </dgm:pt>
    <dgm:pt modelId="{BFDD3393-335D-484D-BE63-E1797A9FF87C}" type="pres">
      <dgm:prSet presAssocID="{40DFE5F6-2C11-4414-9EA5-E2E13914CAA4}" presName="parentTextArrow" presStyleLbl="node1" presStyleIdx="1" presStyleCnt="2" custScaleY="128366" custLinFactNeighborX="9677" custLinFactNeighborY="-67723"/>
      <dgm:spPr/>
      <dgm:t>
        <a:bodyPr/>
        <a:lstStyle/>
        <a:p>
          <a:endParaRPr lang="ru-RU"/>
        </a:p>
      </dgm:t>
    </dgm:pt>
  </dgm:ptLst>
  <dgm:cxnLst>
    <dgm:cxn modelId="{10326C2C-1155-4BE8-BC73-F9C1D6A70254}" type="presOf" srcId="{40DFE5F6-2C11-4414-9EA5-E2E13914CAA4}" destId="{BFDD3393-335D-484D-BE63-E1797A9FF87C}" srcOrd="0" destOrd="0" presId="urn:microsoft.com/office/officeart/2005/8/layout/process4"/>
    <dgm:cxn modelId="{0D6AD4D3-C31F-48BB-8526-9430A4B2A7FA}" srcId="{28548220-1FB4-4676-ABAA-3C507F1DCB08}" destId="{40DFE5F6-2C11-4414-9EA5-E2E13914CAA4}" srcOrd="0" destOrd="0" parTransId="{E52331A6-2B93-42F1-9CC9-8A0033D87B7D}" sibTransId="{A70A999B-BE24-4079-9D82-4BC2EC08FD4A}"/>
    <dgm:cxn modelId="{0A827CA0-2E79-44B7-8244-99FF0E12EFAC}" type="presOf" srcId="{CDBA65AC-2050-4C90-AA9B-C54F333DD0A7}" destId="{3136487E-8CDC-4BB0-809C-229FD38DCD5F}" srcOrd="0" destOrd="0" presId="urn:microsoft.com/office/officeart/2005/8/layout/process4"/>
    <dgm:cxn modelId="{0849850B-65E8-423D-9D25-500B8614E471}" type="presOf" srcId="{28548220-1FB4-4676-ABAA-3C507F1DCB08}" destId="{49DD7163-B419-4E30-AB7B-80A8B1854D7E}" srcOrd="0" destOrd="0" presId="urn:microsoft.com/office/officeart/2005/8/layout/process4"/>
    <dgm:cxn modelId="{7BC1F951-03E8-49C0-8311-B1705154B794}" srcId="{28548220-1FB4-4676-ABAA-3C507F1DCB08}" destId="{CDBA65AC-2050-4C90-AA9B-C54F333DD0A7}" srcOrd="1" destOrd="0" parTransId="{130BB6A1-C469-49A5-85D6-300998BAC4AC}" sibTransId="{E0B17152-1FD3-468A-B353-BA15D57102B9}"/>
    <dgm:cxn modelId="{8EB99196-6A3D-4F81-94B6-8714F562779E}" type="presParOf" srcId="{49DD7163-B419-4E30-AB7B-80A8B1854D7E}" destId="{6D30783D-E36B-4E7B-ACD1-577E9E227E0D}" srcOrd="0" destOrd="0" presId="urn:microsoft.com/office/officeart/2005/8/layout/process4"/>
    <dgm:cxn modelId="{5DD24BD4-9A13-4565-B2C8-7651DE8F4636}" type="presParOf" srcId="{6D30783D-E36B-4E7B-ACD1-577E9E227E0D}" destId="{3136487E-8CDC-4BB0-809C-229FD38DCD5F}" srcOrd="0" destOrd="0" presId="urn:microsoft.com/office/officeart/2005/8/layout/process4"/>
    <dgm:cxn modelId="{324FEB33-4AB7-4850-8B3E-E6EB6520535C}" type="presParOf" srcId="{49DD7163-B419-4E30-AB7B-80A8B1854D7E}" destId="{75EE62F0-B080-499F-80F4-F7943BC6743E}" srcOrd="1" destOrd="0" presId="urn:microsoft.com/office/officeart/2005/8/layout/process4"/>
    <dgm:cxn modelId="{FDADB3E0-3F99-4D56-B337-8BDB1F3FDBE9}" type="presParOf" srcId="{49DD7163-B419-4E30-AB7B-80A8B1854D7E}" destId="{262ABBFB-ED7D-4DF2-B636-DD54AF0AFAD3}" srcOrd="2" destOrd="0" presId="urn:microsoft.com/office/officeart/2005/8/layout/process4"/>
    <dgm:cxn modelId="{F4172E72-6096-42EE-B560-5FFDCB626072}" type="presParOf" srcId="{262ABBFB-ED7D-4DF2-B636-DD54AF0AFAD3}" destId="{BFDD3393-335D-484D-BE63-E1797A9FF8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987323-E7CA-4110-BB4B-E602D35921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D9559C-41B9-4FFA-9AF6-E7BEE6D0F480}">
      <dgm:prSet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Отследить уровень </a:t>
          </a:r>
          <a:r>
            <a:rPr lang="ru-RU" sz="2000" dirty="0" err="1" smtClean="0">
              <a:solidFill>
                <a:srgbClr val="FFFF00"/>
              </a:solidFill>
            </a:rPr>
            <a:t>сформированности</a:t>
          </a:r>
          <a:r>
            <a:rPr lang="ru-RU" sz="2000" dirty="0" smtClean="0">
              <a:solidFill>
                <a:srgbClr val="FFFF00"/>
              </a:solidFill>
            </a:rPr>
            <a:t> УУД</a:t>
          </a:r>
        </a:p>
      </dgm:t>
    </dgm:pt>
    <dgm:pt modelId="{5103D331-1BC6-407B-AE17-0F04EC1F0847}" type="parTrans" cxnId="{4ACAED56-145A-478F-9CCD-84142E1EDB26}">
      <dgm:prSet/>
      <dgm:spPr/>
      <dgm:t>
        <a:bodyPr/>
        <a:lstStyle/>
        <a:p>
          <a:endParaRPr lang="ru-RU"/>
        </a:p>
      </dgm:t>
    </dgm:pt>
    <dgm:pt modelId="{596FF2BD-843A-4F16-A8D8-728AEC8AE35A}" type="sibTrans" cxnId="{4ACAED56-145A-478F-9CCD-84142E1EDB26}">
      <dgm:prSet/>
      <dgm:spPr/>
      <dgm:t>
        <a:bodyPr/>
        <a:lstStyle/>
        <a:p>
          <a:endParaRPr lang="ru-RU"/>
        </a:p>
      </dgm:t>
    </dgm:pt>
    <dgm:pt modelId="{42D8A258-5213-48B5-8651-7B0E63B3F479}">
      <dgm:prSet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Проследить индивидуальную динамику продвижения</a:t>
          </a:r>
          <a:endParaRPr lang="ru-RU" sz="2000" dirty="0">
            <a:solidFill>
              <a:srgbClr val="FFFF00"/>
            </a:solidFill>
          </a:endParaRPr>
        </a:p>
      </dgm:t>
    </dgm:pt>
    <dgm:pt modelId="{D087883C-DCB8-4AC6-97AE-2E486CF57FFD}" type="parTrans" cxnId="{B84D830D-7028-43A5-AAE0-8EDAEFAF1E60}">
      <dgm:prSet/>
      <dgm:spPr/>
      <dgm:t>
        <a:bodyPr/>
        <a:lstStyle/>
        <a:p>
          <a:endParaRPr lang="ru-RU"/>
        </a:p>
      </dgm:t>
    </dgm:pt>
    <dgm:pt modelId="{4BF4B33B-FA0A-49C9-A417-EA6670001DA3}" type="sibTrans" cxnId="{B84D830D-7028-43A5-AAE0-8EDAEFAF1E60}">
      <dgm:prSet/>
      <dgm:spPr/>
      <dgm:t>
        <a:bodyPr/>
        <a:lstStyle/>
        <a:p>
          <a:endParaRPr lang="ru-RU"/>
        </a:p>
      </dgm:t>
    </dgm:pt>
    <dgm:pt modelId="{37DC704D-66A5-4575-B801-F45D050F3347}" type="pres">
      <dgm:prSet presAssocID="{C7987323-E7CA-4110-BB4B-E602D35921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851E20-A8FF-4C49-A88B-46A3F12B1204}" type="pres">
      <dgm:prSet presAssocID="{9FD9559C-41B9-4FFA-9AF6-E7BEE6D0F480}" presName="parentLin" presStyleCnt="0"/>
      <dgm:spPr/>
    </dgm:pt>
    <dgm:pt modelId="{A4107458-5D2E-401E-80E0-C1D6F63C662B}" type="pres">
      <dgm:prSet presAssocID="{9FD9559C-41B9-4FFA-9AF6-E7BEE6D0F48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1DC9E37-0543-413F-B3BE-9492C6180879}" type="pres">
      <dgm:prSet presAssocID="{9FD9559C-41B9-4FFA-9AF6-E7BEE6D0F480}" presName="parentText" presStyleLbl="node1" presStyleIdx="0" presStyleCnt="2" custScaleX="1254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32F0A-D708-4C06-A599-81CB941610F0}" type="pres">
      <dgm:prSet presAssocID="{9FD9559C-41B9-4FFA-9AF6-E7BEE6D0F480}" presName="negativeSpace" presStyleCnt="0"/>
      <dgm:spPr/>
    </dgm:pt>
    <dgm:pt modelId="{0CACAD04-4122-4531-A7EF-C5F98CA4FB44}" type="pres">
      <dgm:prSet presAssocID="{9FD9559C-41B9-4FFA-9AF6-E7BEE6D0F480}" presName="childText" presStyleLbl="conFgAcc1" presStyleIdx="0" presStyleCnt="2">
        <dgm:presLayoutVars>
          <dgm:bulletEnabled val="1"/>
        </dgm:presLayoutVars>
      </dgm:prSet>
      <dgm:spPr/>
    </dgm:pt>
    <dgm:pt modelId="{DB0A9D2C-0579-4107-9B5F-22D095281569}" type="pres">
      <dgm:prSet presAssocID="{596FF2BD-843A-4F16-A8D8-728AEC8AE35A}" presName="spaceBetweenRectangles" presStyleCnt="0"/>
      <dgm:spPr/>
    </dgm:pt>
    <dgm:pt modelId="{25ECC49D-A994-408F-9FA8-026C397E2EAC}" type="pres">
      <dgm:prSet presAssocID="{42D8A258-5213-48B5-8651-7B0E63B3F479}" presName="parentLin" presStyleCnt="0"/>
      <dgm:spPr/>
    </dgm:pt>
    <dgm:pt modelId="{D356D5A6-916A-417B-A5B0-32785018C41A}" type="pres">
      <dgm:prSet presAssocID="{42D8A258-5213-48B5-8651-7B0E63B3F47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BB9ABA7-2EB5-434D-A7C3-E18DB30CC49B}" type="pres">
      <dgm:prSet presAssocID="{42D8A258-5213-48B5-8651-7B0E63B3F479}" presName="parentText" presStyleLbl="node1" presStyleIdx="1" presStyleCnt="2" custScaleX="127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92BF1-CCC2-450D-B817-A9F25B1BEC3F}" type="pres">
      <dgm:prSet presAssocID="{42D8A258-5213-48B5-8651-7B0E63B3F479}" presName="negativeSpace" presStyleCnt="0"/>
      <dgm:spPr/>
    </dgm:pt>
    <dgm:pt modelId="{F50A7EC2-C9B7-43C8-840F-D8E78A53F98B}" type="pres">
      <dgm:prSet presAssocID="{42D8A258-5213-48B5-8651-7B0E63B3F47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CB3A2E4-9090-475E-8E46-01FD366E2B13}" type="presOf" srcId="{42D8A258-5213-48B5-8651-7B0E63B3F479}" destId="{D356D5A6-916A-417B-A5B0-32785018C41A}" srcOrd="0" destOrd="0" presId="urn:microsoft.com/office/officeart/2005/8/layout/list1"/>
    <dgm:cxn modelId="{51446661-2AC5-4AD6-A66C-A58526E90390}" type="presOf" srcId="{9FD9559C-41B9-4FFA-9AF6-E7BEE6D0F480}" destId="{B1DC9E37-0543-413F-B3BE-9492C6180879}" srcOrd="1" destOrd="0" presId="urn:microsoft.com/office/officeart/2005/8/layout/list1"/>
    <dgm:cxn modelId="{0A271191-0B88-4A12-B48D-D22EECDD7F3B}" type="presOf" srcId="{9FD9559C-41B9-4FFA-9AF6-E7BEE6D0F480}" destId="{A4107458-5D2E-401E-80E0-C1D6F63C662B}" srcOrd="0" destOrd="0" presId="urn:microsoft.com/office/officeart/2005/8/layout/list1"/>
    <dgm:cxn modelId="{4ACAED56-145A-478F-9CCD-84142E1EDB26}" srcId="{C7987323-E7CA-4110-BB4B-E602D35921BB}" destId="{9FD9559C-41B9-4FFA-9AF6-E7BEE6D0F480}" srcOrd="0" destOrd="0" parTransId="{5103D331-1BC6-407B-AE17-0F04EC1F0847}" sibTransId="{596FF2BD-843A-4F16-A8D8-728AEC8AE35A}"/>
    <dgm:cxn modelId="{B84D830D-7028-43A5-AAE0-8EDAEFAF1E60}" srcId="{C7987323-E7CA-4110-BB4B-E602D35921BB}" destId="{42D8A258-5213-48B5-8651-7B0E63B3F479}" srcOrd="1" destOrd="0" parTransId="{D087883C-DCB8-4AC6-97AE-2E486CF57FFD}" sibTransId="{4BF4B33B-FA0A-49C9-A417-EA6670001DA3}"/>
    <dgm:cxn modelId="{5BDBC4F8-2A36-40C9-BD2F-A677CA66206A}" type="presOf" srcId="{C7987323-E7CA-4110-BB4B-E602D35921BB}" destId="{37DC704D-66A5-4575-B801-F45D050F3347}" srcOrd="0" destOrd="0" presId="urn:microsoft.com/office/officeart/2005/8/layout/list1"/>
    <dgm:cxn modelId="{F31F3582-1D52-44FF-8E84-EC6719D994C5}" type="presOf" srcId="{42D8A258-5213-48B5-8651-7B0E63B3F479}" destId="{4BB9ABA7-2EB5-434D-A7C3-E18DB30CC49B}" srcOrd="1" destOrd="0" presId="urn:microsoft.com/office/officeart/2005/8/layout/list1"/>
    <dgm:cxn modelId="{33D69597-6231-4B54-9AD3-1D271D27C445}" type="presParOf" srcId="{37DC704D-66A5-4575-B801-F45D050F3347}" destId="{26851E20-A8FF-4C49-A88B-46A3F12B1204}" srcOrd="0" destOrd="0" presId="urn:microsoft.com/office/officeart/2005/8/layout/list1"/>
    <dgm:cxn modelId="{B57E6EE3-8DDD-4A0B-A5EC-42675240D737}" type="presParOf" srcId="{26851E20-A8FF-4C49-A88B-46A3F12B1204}" destId="{A4107458-5D2E-401E-80E0-C1D6F63C662B}" srcOrd="0" destOrd="0" presId="urn:microsoft.com/office/officeart/2005/8/layout/list1"/>
    <dgm:cxn modelId="{AA6198B8-B086-4ED2-A580-4429ED1D39F5}" type="presParOf" srcId="{26851E20-A8FF-4C49-A88B-46A3F12B1204}" destId="{B1DC9E37-0543-413F-B3BE-9492C6180879}" srcOrd="1" destOrd="0" presId="urn:microsoft.com/office/officeart/2005/8/layout/list1"/>
    <dgm:cxn modelId="{68D62588-282C-4A6F-BE44-5E08B1DEDD18}" type="presParOf" srcId="{37DC704D-66A5-4575-B801-F45D050F3347}" destId="{16232F0A-D708-4C06-A599-81CB941610F0}" srcOrd="1" destOrd="0" presId="urn:microsoft.com/office/officeart/2005/8/layout/list1"/>
    <dgm:cxn modelId="{19ADE87B-7E9F-4886-B71B-34698511CB53}" type="presParOf" srcId="{37DC704D-66A5-4575-B801-F45D050F3347}" destId="{0CACAD04-4122-4531-A7EF-C5F98CA4FB44}" srcOrd="2" destOrd="0" presId="urn:microsoft.com/office/officeart/2005/8/layout/list1"/>
    <dgm:cxn modelId="{B09CE4CA-5428-4924-BE42-8D59F60324E4}" type="presParOf" srcId="{37DC704D-66A5-4575-B801-F45D050F3347}" destId="{DB0A9D2C-0579-4107-9B5F-22D095281569}" srcOrd="3" destOrd="0" presId="urn:microsoft.com/office/officeart/2005/8/layout/list1"/>
    <dgm:cxn modelId="{4173007D-88B2-457C-8BF2-AA8268F23752}" type="presParOf" srcId="{37DC704D-66A5-4575-B801-F45D050F3347}" destId="{25ECC49D-A994-408F-9FA8-026C397E2EAC}" srcOrd="4" destOrd="0" presId="urn:microsoft.com/office/officeart/2005/8/layout/list1"/>
    <dgm:cxn modelId="{8AE2ABCC-395E-4493-832D-3DE2F01B9220}" type="presParOf" srcId="{25ECC49D-A994-408F-9FA8-026C397E2EAC}" destId="{D356D5A6-916A-417B-A5B0-32785018C41A}" srcOrd="0" destOrd="0" presId="urn:microsoft.com/office/officeart/2005/8/layout/list1"/>
    <dgm:cxn modelId="{21E060D5-B605-41AF-8B20-11612C34FBBB}" type="presParOf" srcId="{25ECC49D-A994-408F-9FA8-026C397E2EAC}" destId="{4BB9ABA7-2EB5-434D-A7C3-E18DB30CC49B}" srcOrd="1" destOrd="0" presId="urn:microsoft.com/office/officeart/2005/8/layout/list1"/>
    <dgm:cxn modelId="{9B0D3C8C-82C5-4A6A-A691-F5A53F7DDA3F}" type="presParOf" srcId="{37DC704D-66A5-4575-B801-F45D050F3347}" destId="{5BC92BF1-CCC2-450D-B817-A9F25B1BEC3F}" srcOrd="5" destOrd="0" presId="urn:microsoft.com/office/officeart/2005/8/layout/list1"/>
    <dgm:cxn modelId="{4EA40DB6-5EBB-4861-A13E-B7338106FD5E}" type="presParOf" srcId="{37DC704D-66A5-4575-B801-F45D050F3347}" destId="{F50A7EC2-C9B7-43C8-840F-D8E78A53F98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411307-8910-46F8-84C0-0359CFA65C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0526-CF27-4A42-9D67-F1C497B493FC}">
      <dgm:prSet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Выявить стартовые возможности первоклассников</a:t>
          </a:r>
        </a:p>
      </dgm:t>
    </dgm:pt>
    <dgm:pt modelId="{78FA0901-49A0-44F0-99E6-80DFDF58868C}" type="parTrans" cxnId="{E86E6669-DEE9-412D-B5F3-37C9549FA4F6}">
      <dgm:prSet/>
      <dgm:spPr/>
      <dgm:t>
        <a:bodyPr/>
        <a:lstStyle/>
        <a:p>
          <a:endParaRPr lang="ru-RU"/>
        </a:p>
      </dgm:t>
    </dgm:pt>
    <dgm:pt modelId="{B7F266B4-D2AE-464D-AD78-0C84D0405224}" type="sibTrans" cxnId="{E86E6669-DEE9-412D-B5F3-37C9549FA4F6}">
      <dgm:prSet/>
      <dgm:spPr/>
      <dgm:t>
        <a:bodyPr/>
        <a:lstStyle/>
        <a:p>
          <a:endParaRPr lang="ru-RU"/>
        </a:p>
      </dgm:t>
    </dgm:pt>
    <dgm:pt modelId="{51BB75A8-0A95-481F-8F68-95F71476868E}">
      <dgm:prSet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Увидеть индивидуальные различия между детьми</a:t>
          </a:r>
        </a:p>
      </dgm:t>
    </dgm:pt>
    <dgm:pt modelId="{B35657DA-B167-4AAC-B74A-583EA9D4F1E2}" type="parTrans" cxnId="{F2C902AA-D2A3-4D57-8236-60FEAE8A6C12}">
      <dgm:prSet/>
      <dgm:spPr/>
      <dgm:t>
        <a:bodyPr/>
        <a:lstStyle/>
        <a:p>
          <a:endParaRPr lang="ru-RU"/>
        </a:p>
      </dgm:t>
    </dgm:pt>
    <dgm:pt modelId="{569AD9D8-234F-4841-8716-DDF5C2B2D302}" type="sibTrans" cxnId="{F2C902AA-D2A3-4D57-8236-60FEAE8A6C12}">
      <dgm:prSet/>
      <dgm:spPr/>
      <dgm:t>
        <a:bodyPr/>
        <a:lstStyle/>
        <a:p>
          <a:endParaRPr lang="ru-RU"/>
        </a:p>
      </dgm:t>
    </dgm:pt>
    <dgm:pt modelId="{A6AF5A19-A3B1-4F52-8FEE-8E580AF63FD8}">
      <dgm:prSet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Отобрать содержание и конструировать учебный процесс</a:t>
          </a:r>
          <a:endParaRPr lang="ru-RU" sz="2000" dirty="0">
            <a:solidFill>
              <a:srgbClr val="FFFF00"/>
            </a:solidFill>
          </a:endParaRPr>
        </a:p>
      </dgm:t>
    </dgm:pt>
    <dgm:pt modelId="{9DD8A396-96E3-48A2-ADD9-67929A1DAB95}" type="parTrans" cxnId="{F15712E8-F46E-474A-846F-DE7E2E9F42A4}">
      <dgm:prSet/>
      <dgm:spPr/>
      <dgm:t>
        <a:bodyPr/>
        <a:lstStyle/>
        <a:p>
          <a:endParaRPr lang="ru-RU"/>
        </a:p>
      </dgm:t>
    </dgm:pt>
    <dgm:pt modelId="{6B62DEE0-BD89-42DB-AD6C-AEB788EF652D}" type="sibTrans" cxnId="{F15712E8-F46E-474A-846F-DE7E2E9F42A4}">
      <dgm:prSet/>
      <dgm:spPr/>
      <dgm:t>
        <a:bodyPr/>
        <a:lstStyle/>
        <a:p>
          <a:endParaRPr lang="ru-RU"/>
        </a:p>
      </dgm:t>
    </dgm:pt>
    <dgm:pt modelId="{5CA17863-F24C-4D8E-9C10-6DA57B27F241}">
      <dgm:prSet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Увидеть успешность работы педагога и обменяться опытом</a:t>
          </a:r>
          <a:endParaRPr lang="ru-RU" sz="2000" dirty="0">
            <a:solidFill>
              <a:srgbClr val="FFFF00"/>
            </a:solidFill>
          </a:endParaRPr>
        </a:p>
      </dgm:t>
    </dgm:pt>
    <dgm:pt modelId="{2BCAD5B8-BAC6-4498-A8B9-97D8DF8A66DA}" type="parTrans" cxnId="{420692CE-58DC-406C-99D8-B26A2E4ADAD0}">
      <dgm:prSet/>
      <dgm:spPr/>
      <dgm:t>
        <a:bodyPr/>
        <a:lstStyle/>
        <a:p>
          <a:endParaRPr lang="ru-RU"/>
        </a:p>
      </dgm:t>
    </dgm:pt>
    <dgm:pt modelId="{9316A4AB-306F-470B-A669-1EA0073D5784}" type="sibTrans" cxnId="{420692CE-58DC-406C-99D8-B26A2E4ADAD0}">
      <dgm:prSet/>
      <dgm:spPr/>
      <dgm:t>
        <a:bodyPr/>
        <a:lstStyle/>
        <a:p>
          <a:endParaRPr lang="ru-RU"/>
        </a:p>
      </dgm:t>
    </dgm:pt>
    <dgm:pt modelId="{49EA3B47-F169-4C18-86A3-B73C3605C96D}" type="pres">
      <dgm:prSet presAssocID="{20411307-8910-46F8-84C0-0359CFA65C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3D385F-8CAB-4382-9D37-213BB7D88572}" type="pres">
      <dgm:prSet presAssocID="{F95D0526-CF27-4A42-9D67-F1C497B493FC}" presName="parentLin" presStyleCnt="0"/>
      <dgm:spPr/>
    </dgm:pt>
    <dgm:pt modelId="{BC95E6AE-6DA8-4ACE-AFC3-BA192D47793B}" type="pres">
      <dgm:prSet presAssocID="{F95D0526-CF27-4A42-9D67-F1C497B493F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540E1FB-7709-4645-A787-CF2670AAA1D2}" type="pres">
      <dgm:prSet presAssocID="{F95D0526-CF27-4A42-9D67-F1C497B493FC}" presName="parentText" presStyleLbl="node1" presStyleIdx="0" presStyleCnt="4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12410-4A1A-41BF-8FE8-E1D2377983DA}" type="pres">
      <dgm:prSet presAssocID="{F95D0526-CF27-4A42-9D67-F1C497B493FC}" presName="negativeSpace" presStyleCnt="0"/>
      <dgm:spPr/>
    </dgm:pt>
    <dgm:pt modelId="{D4444917-5303-4FBB-8952-0021B0B52EA8}" type="pres">
      <dgm:prSet presAssocID="{F95D0526-CF27-4A42-9D67-F1C497B493FC}" presName="childText" presStyleLbl="conFgAcc1" presStyleIdx="0" presStyleCnt="4">
        <dgm:presLayoutVars>
          <dgm:bulletEnabled val="1"/>
        </dgm:presLayoutVars>
      </dgm:prSet>
      <dgm:spPr/>
    </dgm:pt>
    <dgm:pt modelId="{582980D8-DCC8-481A-8108-BD1E09B47676}" type="pres">
      <dgm:prSet presAssocID="{B7F266B4-D2AE-464D-AD78-0C84D0405224}" presName="spaceBetweenRectangles" presStyleCnt="0"/>
      <dgm:spPr/>
    </dgm:pt>
    <dgm:pt modelId="{FD2A9738-47E6-4C4A-AC8B-AF6BAF6F5583}" type="pres">
      <dgm:prSet presAssocID="{51BB75A8-0A95-481F-8F68-95F71476868E}" presName="parentLin" presStyleCnt="0"/>
      <dgm:spPr/>
    </dgm:pt>
    <dgm:pt modelId="{0385020B-2F24-4B2B-B281-62D376826C7C}" type="pres">
      <dgm:prSet presAssocID="{51BB75A8-0A95-481F-8F68-95F71476868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D8DE046-86C1-4460-9BFF-51CF846FD5A3}" type="pres">
      <dgm:prSet presAssocID="{51BB75A8-0A95-481F-8F68-95F71476868E}" presName="parentText" presStyleLbl="node1" presStyleIdx="1" presStyleCnt="4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4A071-B84D-4731-A877-60AD93F202BD}" type="pres">
      <dgm:prSet presAssocID="{51BB75A8-0A95-481F-8F68-95F71476868E}" presName="negativeSpace" presStyleCnt="0"/>
      <dgm:spPr/>
    </dgm:pt>
    <dgm:pt modelId="{A78185B5-B678-4672-BC04-F7F103A7F6FB}" type="pres">
      <dgm:prSet presAssocID="{51BB75A8-0A95-481F-8F68-95F71476868E}" presName="childText" presStyleLbl="conFgAcc1" presStyleIdx="1" presStyleCnt="4">
        <dgm:presLayoutVars>
          <dgm:bulletEnabled val="1"/>
        </dgm:presLayoutVars>
      </dgm:prSet>
      <dgm:spPr/>
    </dgm:pt>
    <dgm:pt modelId="{A755FC9F-D03C-4E6B-9366-DDA56F906E8C}" type="pres">
      <dgm:prSet presAssocID="{569AD9D8-234F-4841-8716-DDF5C2B2D302}" presName="spaceBetweenRectangles" presStyleCnt="0"/>
      <dgm:spPr/>
    </dgm:pt>
    <dgm:pt modelId="{F7EF2363-E2AE-40AF-9F7E-EC727A5465BA}" type="pres">
      <dgm:prSet presAssocID="{A6AF5A19-A3B1-4F52-8FEE-8E580AF63FD8}" presName="parentLin" presStyleCnt="0"/>
      <dgm:spPr/>
    </dgm:pt>
    <dgm:pt modelId="{33C87835-139B-4942-B9FF-06F30BA818B3}" type="pres">
      <dgm:prSet presAssocID="{A6AF5A19-A3B1-4F52-8FEE-8E580AF63FD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CDD485F-3A08-4148-8E50-857A7D6542FD}" type="pres">
      <dgm:prSet presAssocID="{A6AF5A19-A3B1-4F52-8FEE-8E580AF63FD8}" presName="parentText" presStyleLbl="node1" presStyleIdx="2" presStyleCnt="4" custScaleX="126953" custScaleY="198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08266-4229-46CF-A6AF-9D8D56878123}" type="pres">
      <dgm:prSet presAssocID="{A6AF5A19-A3B1-4F52-8FEE-8E580AF63FD8}" presName="negativeSpace" presStyleCnt="0"/>
      <dgm:spPr/>
    </dgm:pt>
    <dgm:pt modelId="{FF95850F-B7D3-4CDF-A4B1-C9ABF824FCED}" type="pres">
      <dgm:prSet presAssocID="{A6AF5A19-A3B1-4F52-8FEE-8E580AF63FD8}" presName="childText" presStyleLbl="conFgAcc1" presStyleIdx="2" presStyleCnt="4">
        <dgm:presLayoutVars>
          <dgm:bulletEnabled val="1"/>
        </dgm:presLayoutVars>
      </dgm:prSet>
      <dgm:spPr/>
    </dgm:pt>
    <dgm:pt modelId="{26A2F1DA-C06A-470D-B454-0EE0C8F6D040}" type="pres">
      <dgm:prSet presAssocID="{6B62DEE0-BD89-42DB-AD6C-AEB788EF652D}" presName="spaceBetweenRectangles" presStyleCnt="0"/>
      <dgm:spPr/>
    </dgm:pt>
    <dgm:pt modelId="{AE0DEF0D-69B6-4622-A142-E9A647F24D47}" type="pres">
      <dgm:prSet presAssocID="{5CA17863-F24C-4D8E-9C10-6DA57B27F241}" presName="parentLin" presStyleCnt="0"/>
      <dgm:spPr/>
    </dgm:pt>
    <dgm:pt modelId="{4B329B1D-575C-4266-9318-1FF58AF19112}" type="pres">
      <dgm:prSet presAssocID="{5CA17863-F24C-4D8E-9C10-6DA57B27F24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49EDE8C-1DB9-440C-83F2-4988F5388602}" type="pres">
      <dgm:prSet presAssocID="{5CA17863-F24C-4D8E-9C10-6DA57B27F241}" presName="parentText" presStyleLbl="node1" presStyleIdx="3" presStyleCnt="4" custScaleX="126954" custScaleY="246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B0EE9-7A88-4762-A514-A34537D17F6B}" type="pres">
      <dgm:prSet presAssocID="{5CA17863-F24C-4D8E-9C10-6DA57B27F241}" presName="negativeSpace" presStyleCnt="0"/>
      <dgm:spPr/>
    </dgm:pt>
    <dgm:pt modelId="{6E341E90-5D53-42E6-89F7-3458794AAF9F}" type="pres">
      <dgm:prSet presAssocID="{5CA17863-F24C-4D8E-9C10-6DA57B27F24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20692CE-58DC-406C-99D8-B26A2E4ADAD0}" srcId="{20411307-8910-46F8-84C0-0359CFA65C79}" destId="{5CA17863-F24C-4D8E-9C10-6DA57B27F241}" srcOrd="3" destOrd="0" parTransId="{2BCAD5B8-BAC6-4498-A8B9-97D8DF8A66DA}" sibTransId="{9316A4AB-306F-470B-A669-1EA0073D5784}"/>
    <dgm:cxn modelId="{F66DEA35-2D71-4643-8EE4-D135243C3A6A}" type="presOf" srcId="{F95D0526-CF27-4A42-9D67-F1C497B493FC}" destId="{BC95E6AE-6DA8-4ACE-AFC3-BA192D47793B}" srcOrd="0" destOrd="0" presId="urn:microsoft.com/office/officeart/2005/8/layout/list1"/>
    <dgm:cxn modelId="{E86E6669-DEE9-412D-B5F3-37C9549FA4F6}" srcId="{20411307-8910-46F8-84C0-0359CFA65C79}" destId="{F95D0526-CF27-4A42-9D67-F1C497B493FC}" srcOrd="0" destOrd="0" parTransId="{78FA0901-49A0-44F0-99E6-80DFDF58868C}" sibTransId="{B7F266B4-D2AE-464D-AD78-0C84D0405224}"/>
    <dgm:cxn modelId="{4E36B366-B617-417B-A273-3F1093B96B45}" type="presOf" srcId="{F95D0526-CF27-4A42-9D67-F1C497B493FC}" destId="{7540E1FB-7709-4645-A787-CF2670AAA1D2}" srcOrd="1" destOrd="0" presId="urn:microsoft.com/office/officeart/2005/8/layout/list1"/>
    <dgm:cxn modelId="{F15712E8-F46E-474A-846F-DE7E2E9F42A4}" srcId="{20411307-8910-46F8-84C0-0359CFA65C79}" destId="{A6AF5A19-A3B1-4F52-8FEE-8E580AF63FD8}" srcOrd="2" destOrd="0" parTransId="{9DD8A396-96E3-48A2-ADD9-67929A1DAB95}" sibTransId="{6B62DEE0-BD89-42DB-AD6C-AEB788EF652D}"/>
    <dgm:cxn modelId="{F2C902AA-D2A3-4D57-8236-60FEAE8A6C12}" srcId="{20411307-8910-46F8-84C0-0359CFA65C79}" destId="{51BB75A8-0A95-481F-8F68-95F71476868E}" srcOrd="1" destOrd="0" parTransId="{B35657DA-B167-4AAC-B74A-583EA9D4F1E2}" sibTransId="{569AD9D8-234F-4841-8716-DDF5C2B2D302}"/>
    <dgm:cxn modelId="{AFCB7844-3143-4D86-8847-4B6310A58811}" type="presOf" srcId="{5CA17863-F24C-4D8E-9C10-6DA57B27F241}" destId="{4B329B1D-575C-4266-9318-1FF58AF19112}" srcOrd="0" destOrd="0" presId="urn:microsoft.com/office/officeart/2005/8/layout/list1"/>
    <dgm:cxn modelId="{40245249-A05E-4F94-BA37-EFF3235BD925}" type="presOf" srcId="{A6AF5A19-A3B1-4F52-8FEE-8E580AF63FD8}" destId="{6CDD485F-3A08-4148-8E50-857A7D6542FD}" srcOrd="1" destOrd="0" presId="urn:microsoft.com/office/officeart/2005/8/layout/list1"/>
    <dgm:cxn modelId="{FFB0F368-B6E1-4732-A6FD-70E08BDE2B06}" type="presOf" srcId="{51BB75A8-0A95-481F-8F68-95F71476868E}" destId="{CD8DE046-86C1-4460-9BFF-51CF846FD5A3}" srcOrd="1" destOrd="0" presId="urn:microsoft.com/office/officeart/2005/8/layout/list1"/>
    <dgm:cxn modelId="{CA981CAC-B330-48E8-8F58-486EA93B2217}" type="presOf" srcId="{5CA17863-F24C-4D8E-9C10-6DA57B27F241}" destId="{F49EDE8C-1DB9-440C-83F2-4988F5388602}" srcOrd="1" destOrd="0" presId="urn:microsoft.com/office/officeart/2005/8/layout/list1"/>
    <dgm:cxn modelId="{229B537E-BFB5-4910-A1FC-F9BAB2444745}" type="presOf" srcId="{51BB75A8-0A95-481F-8F68-95F71476868E}" destId="{0385020B-2F24-4B2B-B281-62D376826C7C}" srcOrd="0" destOrd="0" presId="urn:microsoft.com/office/officeart/2005/8/layout/list1"/>
    <dgm:cxn modelId="{CFBA1892-9812-40C3-990F-DFBFE98620C2}" type="presOf" srcId="{20411307-8910-46F8-84C0-0359CFA65C79}" destId="{49EA3B47-F169-4C18-86A3-B73C3605C96D}" srcOrd="0" destOrd="0" presId="urn:microsoft.com/office/officeart/2005/8/layout/list1"/>
    <dgm:cxn modelId="{DC5E5E9F-AAB4-43F9-9E08-517738791125}" type="presOf" srcId="{A6AF5A19-A3B1-4F52-8FEE-8E580AF63FD8}" destId="{33C87835-139B-4942-B9FF-06F30BA818B3}" srcOrd="0" destOrd="0" presId="urn:microsoft.com/office/officeart/2005/8/layout/list1"/>
    <dgm:cxn modelId="{AC74620C-E3FA-4421-B8BF-1895867CB7DE}" type="presParOf" srcId="{49EA3B47-F169-4C18-86A3-B73C3605C96D}" destId="{363D385F-8CAB-4382-9D37-213BB7D88572}" srcOrd="0" destOrd="0" presId="urn:microsoft.com/office/officeart/2005/8/layout/list1"/>
    <dgm:cxn modelId="{F1E6C7D3-B17A-43A4-BE4E-8BAA6C943E69}" type="presParOf" srcId="{363D385F-8CAB-4382-9D37-213BB7D88572}" destId="{BC95E6AE-6DA8-4ACE-AFC3-BA192D47793B}" srcOrd="0" destOrd="0" presId="urn:microsoft.com/office/officeart/2005/8/layout/list1"/>
    <dgm:cxn modelId="{55E198C3-49C8-44C7-AA4B-F9AADE699C1B}" type="presParOf" srcId="{363D385F-8CAB-4382-9D37-213BB7D88572}" destId="{7540E1FB-7709-4645-A787-CF2670AAA1D2}" srcOrd="1" destOrd="0" presId="urn:microsoft.com/office/officeart/2005/8/layout/list1"/>
    <dgm:cxn modelId="{E007D457-385A-4F89-ABC1-805AB3B99A29}" type="presParOf" srcId="{49EA3B47-F169-4C18-86A3-B73C3605C96D}" destId="{82412410-4A1A-41BF-8FE8-E1D2377983DA}" srcOrd="1" destOrd="0" presId="urn:microsoft.com/office/officeart/2005/8/layout/list1"/>
    <dgm:cxn modelId="{E93C94C9-811E-423C-AB4C-2CBB3000ECCF}" type="presParOf" srcId="{49EA3B47-F169-4C18-86A3-B73C3605C96D}" destId="{D4444917-5303-4FBB-8952-0021B0B52EA8}" srcOrd="2" destOrd="0" presId="urn:microsoft.com/office/officeart/2005/8/layout/list1"/>
    <dgm:cxn modelId="{A556F376-8399-4C79-A853-D9F359858373}" type="presParOf" srcId="{49EA3B47-F169-4C18-86A3-B73C3605C96D}" destId="{582980D8-DCC8-481A-8108-BD1E09B47676}" srcOrd="3" destOrd="0" presId="urn:microsoft.com/office/officeart/2005/8/layout/list1"/>
    <dgm:cxn modelId="{95ADA7F5-3099-4D65-90C0-2D621FBBC5BC}" type="presParOf" srcId="{49EA3B47-F169-4C18-86A3-B73C3605C96D}" destId="{FD2A9738-47E6-4C4A-AC8B-AF6BAF6F5583}" srcOrd="4" destOrd="0" presId="urn:microsoft.com/office/officeart/2005/8/layout/list1"/>
    <dgm:cxn modelId="{3FE23332-D631-4AFA-AD79-CA5987FEB206}" type="presParOf" srcId="{FD2A9738-47E6-4C4A-AC8B-AF6BAF6F5583}" destId="{0385020B-2F24-4B2B-B281-62D376826C7C}" srcOrd="0" destOrd="0" presId="urn:microsoft.com/office/officeart/2005/8/layout/list1"/>
    <dgm:cxn modelId="{CD5DB2A5-8914-41F9-9B73-0A7D312FF9B8}" type="presParOf" srcId="{FD2A9738-47E6-4C4A-AC8B-AF6BAF6F5583}" destId="{CD8DE046-86C1-4460-9BFF-51CF846FD5A3}" srcOrd="1" destOrd="0" presId="urn:microsoft.com/office/officeart/2005/8/layout/list1"/>
    <dgm:cxn modelId="{E2126846-95A3-45DC-A629-179B8463AD40}" type="presParOf" srcId="{49EA3B47-F169-4C18-86A3-B73C3605C96D}" destId="{4174A071-B84D-4731-A877-60AD93F202BD}" srcOrd="5" destOrd="0" presId="urn:microsoft.com/office/officeart/2005/8/layout/list1"/>
    <dgm:cxn modelId="{FC4C43F8-B591-4D46-AE82-1AC04B4A8C75}" type="presParOf" srcId="{49EA3B47-F169-4C18-86A3-B73C3605C96D}" destId="{A78185B5-B678-4672-BC04-F7F103A7F6FB}" srcOrd="6" destOrd="0" presId="urn:microsoft.com/office/officeart/2005/8/layout/list1"/>
    <dgm:cxn modelId="{2281ED6C-9191-433F-A4D9-A6EB14A3E7D1}" type="presParOf" srcId="{49EA3B47-F169-4C18-86A3-B73C3605C96D}" destId="{A755FC9F-D03C-4E6B-9366-DDA56F906E8C}" srcOrd="7" destOrd="0" presId="urn:microsoft.com/office/officeart/2005/8/layout/list1"/>
    <dgm:cxn modelId="{3DE8627F-B271-4EA5-9B1B-58DA54B61A53}" type="presParOf" srcId="{49EA3B47-F169-4C18-86A3-B73C3605C96D}" destId="{F7EF2363-E2AE-40AF-9F7E-EC727A5465BA}" srcOrd="8" destOrd="0" presId="urn:microsoft.com/office/officeart/2005/8/layout/list1"/>
    <dgm:cxn modelId="{DC0FB7AC-4B57-4C8D-B3A4-43FAFBD251B3}" type="presParOf" srcId="{F7EF2363-E2AE-40AF-9F7E-EC727A5465BA}" destId="{33C87835-139B-4942-B9FF-06F30BA818B3}" srcOrd="0" destOrd="0" presId="urn:microsoft.com/office/officeart/2005/8/layout/list1"/>
    <dgm:cxn modelId="{27A64896-36F2-4AA8-BE63-11479B1F111D}" type="presParOf" srcId="{F7EF2363-E2AE-40AF-9F7E-EC727A5465BA}" destId="{6CDD485F-3A08-4148-8E50-857A7D6542FD}" srcOrd="1" destOrd="0" presId="urn:microsoft.com/office/officeart/2005/8/layout/list1"/>
    <dgm:cxn modelId="{E7738751-A99D-4AC0-943E-F68F2A19065D}" type="presParOf" srcId="{49EA3B47-F169-4C18-86A3-B73C3605C96D}" destId="{2C708266-4229-46CF-A6AF-9D8D56878123}" srcOrd="9" destOrd="0" presId="urn:microsoft.com/office/officeart/2005/8/layout/list1"/>
    <dgm:cxn modelId="{84F05050-2431-4A04-8893-4D7FC3FC92D5}" type="presParOf" srcId="{49EA3B47-F169-4C18-86A3-B73C3605C96D}" destId="{FF95850F-B7D3-4CDF-A4B1-C9ABF824FCED}" srcOrd="10" destOrd="0" presId="urn:microsoft.com/office/officeart/2005/8/layout/list1"/>
    <dgm:cxn modelId="{36DDA8BB-0A53-4CDF-9199-BB138CAF555E}" type="presParOf" srcId="{49EA3B47-F169-4C18-86A3-B73C3605C96D}" destId="{26A2F1DA-C06A-470D-B454-0EE0C8F6D040}" srcOrd="11" destOrd="0" presId="urn:microsoft.com/office/officeart/2005/8/layout/list1"/>
    <dgm:cxn modelId="{BD3B785C-3EE5-4258-90E3-6AE383B81251}" type="presParOf" srcId="{49EA3B47-F169-4C18-86A3-B73C3605C96D}" destId="{AE0DEF0D-69B6-4622-A142-E9A647F24D47}" srcOrd="12" destOrd="0" presId="urn:microsoft.com/office/officeart/2005/8/layout/list1"/>
    <dgm:cxn modelId="{5E35D21B-9596-4E98-986C-692C5ED1EDE0}" type="presParOf" srcId="{AE0DEF0D-69B6-4622-A142-E9A647F24D47}" destId="{4B329B1D-575C-4266-9318-1FF58AF19112}" srcOrd="0" destOrd="0" presId="urn:microsoft.com/office/officeart/2005/8/layout/list1"/>
    <dgm:cxn modelId="{C90D7ADB-9565-4A1B-9BC6-81F739584C11}" type="presParOf" srcId="{AE0DEF0D-69B6-4622-A142-E9A647F24D47}" destId="{F49EDE8C-1DB9-440C-83F2-4988F5388602}" srcOrd="1" destOrd="0" presId="urn:microsoft.com/office/officeart/2005/8/layout/list1"/>
    <dgm:cxn modelId="{B7183696-F2CE-48EA-A0A6-E8264389AA2E}" type="presParOf" srcId="{49EA3B47-F169-4C18-86A3-B73C3605C96D}" destId="{0E1B0EE9-7A88-4762-A514-A34537D17F6B}" srcOrd="13" destOrd="0" presId="urn:microsoft.com/office/officeart/2005/8/layout/list1"/>
    <dgm:cxn modelId="{021B0D1B-0BFC-4A1A-98FF-5CE2B7934800}" type="presParOf" srcId="{49EA3B47-F169-4C18-86A3-B73C3605C96D}" destId="{6E341E90-5D53-42E6-89F7-3458794AAF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4C63CE-0EAC-4466-A458-3FAA66170C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7542F4-BBDA-4A36-BBD8-59158605BF78}">
      <dgm:prSet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Какого рода задания вызывают у  детей трудности  </a:t>
          </a:r>
        </a:p>
        <a:p>
          <a:r>
            <a:rPr lang="ru-RU" sz="2000" dirty="0" smtClean="0">
              <a:solidFill>
                <a:srgbClr val="FFFF00"/>
              </a:solidFill>
            </a:rPr>
            <a:t>и продумать систему заданий </a:t>
          </a:r>
        </a:p>
      </dgm:t>
    </dgm:pt>
    <dgm:pt modelId="{DAA0C96F-657C-4B61-9CC5-41E9722C2B00}" type="parTrans" cxnId="{754977DD-0807-4BB1-811C-7581E3C1E9D3}">
      <dgm:prSet/>
      <dgm:spPr/>
      <dgm:t>
        <a:bodyPr/>
        <a:lstStyle/>
        <a:p>
          <a:endParaRPr lang="ru-RU"/>
        </a:p>
      </dgm:t>
    </dgm:pt>
    <dgm:pt modelId="{D6EDDFC0-ACEF-407F-BE68-FAB3736BD3FD}" type="sibTrans" cxnId="{754977DD-0807-4BB1-811C-7581E3C1E9D3}">
      <dgm:prSet/>
      <dgm:spPr/>
      <dgm:t>
        <a:bodyPr/>
        <a:lstStyle/>
        <a:p>
          <a:endParaRPr lang="ru-RU"/>
        </a:p>
      </dgm:t>
    </dgm:pt>
    <dgm:pt modelId="{DA71EBE8-960F-462A-A946-3B02574A6ECF}">
      <dgm:prSet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Обратить внимание на темп работы учащихся</a:t>
          </a:r>
        </a:p>
      </dgm:t>
    </dgm:pt>
    <dgm:pt modelId="{B4ACAB5E-C372-487D-B22A-69EE11BA9FE0}" type="parTrans" cxnId="{FB437E9D-36B7-4BA2-A6BF-0F91287F25A7}">
      <dgm:prSet/>
      <dgm:spPr/>
      <dgm:t>
        <a:bodyPr/>
        <a:lstStyle/>
        <a:p>
          <a:endParaRPr lang="ru-RU"/>
        </a:p>
      </dgm:t>
    </dgm:pt>
    <dgm:pt modelId="{0CC7377E-F7A6-4758-92ED-E9DFE1F8C99B}" type="sibTrans" cxnId="{FB437E9D-36B7-4BA2-A6BF-0F91287F25A7}">
      <dgm:prSet/>
      <dgm:spPr/>
      <dgm:t>
        <a:bodyPr/>
        <a:lstStyle/>
        <a:p>
          <a:endParaRPr lang="ru-RU"/>
        </a:p>
      </dgm:t>
    </dgm:pt>
    <dgm:pt modelId="{EEDABF18-6E8A-4BA8-AD42-781044B561DD}">
      <dgm:prSet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Очень хороший результат – беседа с родителями об индивидуальном маршруте развития ребенка </a:t>
          </a:r>
        </a:p>
      </dgm:t>
    </dgm:pt>
    <dgm:pt modelId="{27EA7730-6EB7-4D9D-BDA0-0CF8F42D40D4}" type="parTrans" cxnId="{C73F2ECF-226D-4332-9AD9-1081DD05ABB2}">
      <dgm:prSet/>
      <dgm:spPr/>
      <dgm:t>
        <a:bodyPr/>
        <a:lstStyle/>
        <a:p>
          <a:endParaRPr lang="ru-RU"/>
        </a:p>
      </dgm:t>
    </dgm:pt>
    <dgm:pt modelId="{4C517E69-17FB-43B9-9021-DAF5DC11818E}" type="sibTrans" cxnId="{C73F2ECF-226D-4332-9AD9-1081DD05ABB2}">
      <dgm:prSet/>
      <dgm:spPr/>
      <dgm:t>
        <a:bodyPr/>
        <a:lstStyle/>
        <a:p>
          <a:endParaRPr lang="ru-RU"/>
        </a:p>
      </dgm:t>
    </dgm:pt>
    <dgm:pt modelId="{D112C0BE-6BC2-413C-B11A-B4247611313E}" type="pres">
      <dgm:prSet presAssocID="{E94C63CE-0EAC-4466-A458-3FAA66170C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852ACD-D935-4A74-BAD7-92119EA009A2}" type="pres">
      <dgm:prSet presAssocID="{1B7542F4-BBDA-4A36-BBD8-59158605BF78}" presName="parentLin" presStyleCnt="0"/>
      <dgm:spPr/>
    </dgm:pt>
    <dgm:pt modelId="{7C98BECC-66FE-4F3F-9C9B-97CD7D7E0D23}" type="pres">
      <dgm:prSet presAssocID="{1B7542F4-BBDA-4A36-BBD8-59158605BF7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A5D32D8-CFD1-4AA4-8156-05FD21D95C1B}" type="pres">
      <dgm:prSet presAssocID="{1B7542F4-BBDA-4A36-BBD8-59158605BF78}" presName="parentText" presStyleLbl="node1" presStyleIdx="0" presStyleCnt="3" custScaleX="134002" custScaleY="321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EBA71-CEFF-415B-ACC6-955FEE701E24}" type="pres">
      <dgm:prSet presAssocID="{1B7542F4-BBDA-4A36-BBD8-59158605BF78}" presName="negativeSpace" presStyleCnt="0"/>
      <dgm:spPr/>
    </dgm:pt>
    <dgm:pt modelId="{6CA6C98E-8DAA-434A-94FF-FCD3BDB2000E}" type="pres">
      <dgm:prSet presAssocID="{1B7542F4-BBDA-4A36-BBD8-59158605BF78}" presName="childText" presStyleLbl="conFgAcc1" presStyleIdx="0" presStyleCnt="3">
        <dgm:presLayoutVars>
          <dgm:bulletEnabled val="1"/>
        </dgm:presLayoutVars>
      </dgm:prSet>
      <dgm:spPr/>
    </dgm:pt>
    <dgm:pt modelId="{3A916987-67AD-401F-9299-5039280B43F2}" type="pres">
      <dgm:prSet presAssocID="{D6EDDFC0-ACEF-407F-BE68-FAB3736BD3FD}" presName="spaceBetweenRectangles" presStyleCnt="0"/>
      <dgm:spPr/>
    </dgm:pt>
    <dgm:pt modelId="{8C26F175-5DBB-4CB4-87EF-C9015009049A}" type="pres">
      <dgm:prSet presAssocID="{DA71EBE8-960F-462A-A946-3B02574A6ECF}" presName="parentLin" presStyleCnt="0"/>
      <dgm:spPr/>
    </dgm:pt>
    <dgm:pt modelId="{54FABF15-9657-4486-BAE2-9B4EDF885724}" type="pres">
      <dgm:prSet presAssocID="{DA71EBE8-960F-462A-A946-3B02574A6EC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C68A3C6-E379-4205-ABE0-80AB4C2230FA}" type="pres">
      <dgm:prSet presAssocID="{DA71EBE8-960F-462A-A946-3B02574A6ECF}" presName="parentText" presStyleLbl="node1" presStyleIdx="1" presStyleCnt="3" custScaleX="133965" custScaleY="216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E1B4F-3A3C-48E8-893D-290302998144}" type="pres">
      <dgm:prSet presAssocID="{DA71EBE8-960F-462A-A946-3B02574A6ECF}" presName="negativeSpace" presStyleCnt="0"/>
      <dgm:spPr/>
    </dgm:pt>
    <dgm:pt modelId="{DECCD38E-40F4-40B0-B9FA-B584B96E43AD}" type="pres">
      <dgm:prSet presAssocID="{DA71EBE8-960F-462A-A946-3B02574A6ECF}" presName="childText" presStyleLbl="conFgAcc1" presStyleIdx="1" presStyleCnt="3">
        <dgm:presLayoutVars>
          <dgm:bulletEnabled val="1"/>
        </dgm:presLayoutVars>
      </dgm:prSet>
      <dgm:spPr/>
    </dgm:pt>
    <dgm:pt modelId="{DC7D802D-0999-4D0A-B44A-A9EB776A7535}" type="pres">
      <dgm:prSet presAssocID="{0CC7377E-F7A6-4758-92ED-E9DFE1F8C99B}" presName="spaceBetweenRectangles" presStyleCnt="0"/>
      <dgm:spPr/>
    </dgm:pt>
    <dgm:pt modelId="{683CD81F-AA3F-4728-AC03-F5B19245AF74}" type="pres">
      <dgm:prSet presAssocID="{EEDABF18-6E8A-4BA8-AD42-781044B561DD}" presName="parentLin" presStyleCnt="0"/>
      <dgm:spPr/>
    </dgm:pt>
    <dgm:pt modelId="{B24CB0C2-B384-4CE6-9020-88A70E523D1D}" type="pres">
      <dgm:prSet presAssocID="{EEDABF18-6E8A-4BA8-AD42-781044B561D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F47C195-DC49-4A2C-BDC2-0BBA8912E926}" type="pres">
      <dgm:prSet presAssocID="{EEDABF18-6E8A-4BA8-AD42-781044B561DD}" presName="parentText" presStyleLbl="node1" presStyleIdx="2" presStyleCnt="3" custScaleX="134828" custScaleY="356156" custLinFactNeighborX="-6249" custLinFactNeighborY="-86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76FBC-0A5F-4597-BC13-0AC84DA6B04C}" type="pres">
      <dgm:prSet presAssocID="{EEDABF18-6E8A-4BA8-AD42-781044B561DD}" presName="negativeSpace" presStyleCnt="0"/>
      <dgm:spPr/>
    </dgm:pt>
    <dgm:pt modelId="{A845660C-2D54-4237-956C-E6CF2160B990}" type="pres">
      <dgm:prSet presAssocID="{EEDABF18-6E8A-4BA8-AD42-781044B561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4977DD-0807-4BB1-811C-7581E3C1E9D3}" srcId="{E94C63CE-0EAC-4466-A458-3FAA66170CDB}" destId="{1B7542F4-BBDA-4A36-BBD8-59158605BF78}" srcOrd="0" destOrd="0" parTransId="{DAA0C96F-657C-4B61-9CC5-41E9722C2B00}" sibTransId="{D6EDDFC0-ACEF-407F-BE68-FAB3736BD3FD}"/>
    <dgm:cxn modelId="{0F997B84-1244-4754-86FF-995EA33D843E}" type="presOf" srcId="{DA71EBE8-960F-462A-A946-3B02574A6ECF}" destId="{FC68A3C6-E379-4205-ABE0-80AB4C2230FA}" srcOrd="1" destOrd="0" presId="urn:microsoft.com/office/officeart/2005/8/layout/list1"/>
    <dgm:cxn modelId="{937C9FE9-E109-4253-8F13-400FA3A5440B}" type="presOf" srcId="{EEDABF18-6E8A-4BA8-AD42-781044B561DD}" destId="{6F47C195-DC49-4A2C-BDC2-0BBA8912E926}" srcOrd="1" destOrd="0" presId="urn:microsoft.com/office/officeart/2005/8/layout/list1"/>
    <dgm:cxn modelId="{C73F2ECF-226D-4332-9AD9-1081DD05ABB2}" srcId="{E94C63CE-0EAC-4466-A458-3FAA66170CDB}" destId="{EEDABF18-6E8A-4BA8-AD42-781044B561DD}" srcOrd="2" destOrd="0" parTransId="{27EA7730-6EB7-4D9D-BDA0-0CF8F42D40D4}" sibTransId="{4C517E69-17FB-43B9-9021-DAF5DC11818E}"/>
    <dgm:cxn modelId="{5377A59E-0B85-4DE4-AA4E-D9BF12319D1E}" type="presOf" srcId="{DA71EBE8-960F-462A-A946-3B02574A6ECF}" destId="{54FABF15-9657-4486-BAE2-9B4EDF885724}" srcOrd="0" destOrd="0" presId="urn:microsoft.com/office/officeart/2005/8/layout/list1"/>
    <dgm:cxn modelId="{D6F5B3F7-65B9-4645-897A-2EF7BB1AD233}" type="presOf" srcId="{1B7542F4-BBDA-4A36-BBD8-59158605BF78}" destId="{CA5D32D8-CFD1-4AA4-8156-05FD21D95C1B}" srcOrd="1" destOrd="0" presId="urn:microsoft.com/office/officeart/2005/8/layout/list1"/>
    <dgm:cxn modelId="{2944FC8E-B760-4778-88B6-70F1737DE8B8}" type="presOf" srcId="{1B7542F4-BBDA-4A36-BBD8-59158605BF78}" destId="{7C98BECC-66FE-4F3F-9C9B-97CD7D7E0D23}" srcOrd="0" destOrd="0" presId="urn:microsoft.com/office/officeart/2005/8/layout/list1"/>
    <dgm:cxn modelId="{A82AFE7A-1A04-4A00-8614-98020B9CAAF4}" type="presOf" srcId="{E94C63CE-0EAC-4466-A458-3FAA66170CDB}" destId="{D112C0BE-6BC2-413C-B11A-B4247611313E}" srcOrd="0" destOrd="0" presId="urn:microsoft.com/office/officeart/2005/8/layout/list1"/>
    <dgm:cxn modelId="{FB437E9D-36B7-4BA2-A6BF-0F91287F25A7}" srcId="{E94C63CE-0EAC-4466-A458-3FAA66170CDB}" destId="{DA71EBE8-960F-462A-A946-3B02574A6ECF}" srcOrd="1" destOrd="0" parTransId="{B4ACAB5E-C372-487D-B22A-69EE11BA9FE0}" sibTransId="{0CC7377E-F7A6-4758-92ED-E9DFE1F8C99B}"/>
    <dgm:cxn modelId="{41F75E32-B427-47E9-BF4D-D6E4DA403614}" type="presOf" srcId="{EEDABF18-6E8A-4BA8-AD42-781044B561DD}" destId="{B24CB0C2-B384-4CE6-9020-88A70E523D1D}" srcOrd="0" destOrd="0" presId="urn:microsoft.com/office/officeart/2005/8/layout/list1"/>
    <dgm:cxn modelId="{914724C6-2AE3-4703-B242-8E3652AF836A}" type="presParOf" srcId="{D112C0BE-6BC2-413C-B11A-B4247611313E}" destId="{8F852ACD-D935-4A74-BAD7-92119EA009A2}" srcOrd="0" destOrd="0" presId="urn:microsoft.com/office/officeart/2005/8/layout/list1"/>
    <dgm:cxn modelId="{E5A1AFDA-55FE-4A93-9041-AA198D61E3A1}" type="presParOf" srcId="{8F852ACD-D935-4A74-BAD7-92119EA009A2}" destId="{7C98BECC-66FE-4F3F-9C9B-97CD7D7E0D23}" srcOrd="0" destOrd="0" presId="urn:microsoft.com/office/officeart/2005/8/layout/list1"/>
    <dgm:cxn modelId="{19909FBD-8A19-45F1-891D-ABAB7DD3F76B}" type="presParOf" srcId="{8F852ACD-D935-4A74-BAD7-92119EA009A2}" destId="{CA5D32D8-CFD1-4AA4-8156-05FD21D95C1B}" srcOrd="1" destOrd="0" presId="urn:microsoft.com/office/officeart/2005/8/layout/list1"/>
    <dgm:cxn modelId="{42872B3C-7407-429C-AB01-199474072FF8}" type="presParOf" srcId="{D112C0BE-6BC2-413C-B11A-B4247611313E}" destId="{A21EBA71-CEFF-415B-ACC6-955FEE701E24}" srcOrd="1" destOrd="0" presId="urn:microsoft.com/office/officeart/2005/8/layout/list1"/>
    <dgm:cxn modelId="{026A5B15-0880-438B-AC7E-2C255B172418}" type="presParOf" srcId="{D112C0BE-6BC2-413C-B11A-B4247611313E}" destId="{6CA6C98E-8DAA-434A-94FF-FCD3BDB2000E}" srcOrd="2" destOrd="0" presId="urn:microsoft.com/office/officeart/2005/8/layout/list1"/>
    <dgm:cxn modelId="{F9E983EA-F45A-488A-B6C6-9A9D55D5941F}" type="presParOf" srcId="{D112C0BE-6BC2-413C-B11A-B4247611313E}" destId="{3A916987-67AD-401F-9299-5039280B43F2}" srcOrd="3" destOrd="0" presId="urn:microsoft.com/office/officeart/2005/8/layout/list1"/>
    <dgm:cxn modelId="{B78C01BF-4F8A-4702-BF21-819AACC9344D}" type="presParOf" srcId="{D112C0BE-6BC2-413C-B11A-B4247611313E}" destId="{8C26F175-5DBB-4CB4-87EF-C9015009049A}" srcOrd="4" destOrd="0" presId="urn:microsoft.com/office/officeart/2005/8/layout/list1"/>
    <dgm:cxn modelId="{8CE79325-79A9-4C70-8E4B-E6289A24816E}" type="presParOf" srcId="{8C26F175-5DBB-4CB4-87EF-C9015009049A}" destId="{54FABF15-9657-4486-BAE2-9B4EDF885724}" srcOrd="0" destOrd="0" presId="urn:microsoft.com/office/officeart/2005/8/layout/list1"/>
    <dgm:cxn modelId="{C40F3E95-DC44-4A9D-AC07-3FBE78FF197F}" type="presParOf" srcId="{8C26F175-5DBB-4CB4-87EF-C9015009049A}" destId="{FC68A3C6-E379-4205-ABE0-80AB4C2230FA}" srcOrd="1" destOrd="0" presId="urn:microsoft.com/office/officeart/2005/8/layout/list1"/>
    <dgm:cxn modelId="{0B6312AE-721A-4E2F-8310-41AA274F5EC7}" type="presParOf" srcId="{D112C0BE-6BC2-413C-B11A-B4247611313E}" destId="{C03E1B4F-3A3C-48E8-893D-290302998144}" srcOrd="5" destOrd="0" presId="urn:microsoft.com/office/officeart/2005/8/layout/list1"/>
    <dgm:cxn modelId="{45AE1002-A4ED-47C7-BCA4-C02E8E96422E}" type="presParOf" srcId="{D112C0BE-6BC2-413C-B11A-B4247611313E}" destId="{DECCD38E-40F4-40B0-B9FA-B584B96E43AD}" srcOrd="6" destOrd="0" presId="urn:microsoft.com/office/officeart/2005/8/layout/list1"/>
    <dgm:cxn modelId="{226CB22B-B68E-4A70-A3A7-E93949C876A2}" type="presParOf" srcId="{D112C0BE-6BC2-413C-B11A-B4247611313E}" destId="{DC7D802D-0999-4D0A-B44A-A9EB776A7535}" srcOrd="7" destOrd="0" presId="urn:microsoft.com/office/officeart/2005/8/layout/list1"/>
    <dgm:cxn modelId="{91E6C555-14A1-4C4E-B3CE-B327A6EB0134}" type="presParOf" srcId="{D112C0BE-6BC2-413C-B11A-B4247611313E}" destId="{683CD81F-AA3F-4728-AC03-F5B19245AF74}" srcOrd="8" destOrd="0" presId="urn:microsoft.com/office/officeart/2005/8/layout/list1"/>
    <dgm:cxn modelId="{3DAEFCA2-B4F5-46E6-89F3-B937C6592959}" type="presParOf" srcId="{683CD81F-AA3F-4728-AC03-F5B19245AF74}" destId="{B24CB0C2-B384-4CE6-9020-88A70E523D1D}" srcOrd="0" destOrd="0" presId="urn:microsoft.com/office/officeart/2005/8/layout/list1"/>
    <dgm:cxn modelId="{01F5CD83-4680-420E-A378-4B71510E595D}" type="presParOf" srcId="{683CD81F-AA3F-4728-AC03-F5B19245AF74}" destId="{6F47C195-DC49-4A2C-BDC2-0BBA8912E926}" srcOrd="1" destOrd="0" presId="urn:microsoft.com/office/officeart/2005/8/layout/list1"/>
    <dgm:cxn modelId="{1785A378-ACB0-4A62-8412-AF3265BA3B4F}" type="presParOf" srcId="{D112C0BE-6BC2-413C-B11A-B4247611313E}" destId="{46476FBC-0A5F-4597-BC13-0AC84DA6B04C}" srcOrd="9" destOrd="0" presId="urn:microsoft.com/office/officeart/2005/8/layout/list1"/>
    <dgm:cxn modelId="{090379EA-8A8A-4453-80E3-4AFA47D9A3EA}" type="presParOf" srcId="{D112C0BE-6BC2-413C-B11A-B4247611313E}" destId="{A845660C-2D54-4237-956C-E6CF2160B9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5497E5-7F04-4D71-B110-4B476B46B2AF}">
      <dsp:nvSpPr>
        <dsp:cNvPr id="0" name=""/>
        <dsp:cNvSpPr/>
      </dsp:nvSpPr>
      <dsp:spPr>
        <a:xfrm>
          <a:off x="0" y="3061279"/>
          <a:ext cx="7334280" cy="2008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Согласование и решение коллегиальных органов</a:t>
          </a:r>
          <a:endParaRPr lang="ru-RU" sz="2500" kern="1200" dirty="0"/>
        </a:p>
      </dsp:txBody>
      <dsp:txXfrm>
        <a:off x="0" y="3061279"/>
        <a:ext cx="7334280" cy="1084606"/>
      </dsp:txXfrm>
    </dsp:sp>
    <dsp:sp modelId="{3D71A52F-56F7-470B-8DEB-25746D7E53CC}">
      <dsp:nvSpPr>
        <dsp:cNvPr id="0" name=""/>
        <dsp:cNvSpPr/>
      </dsp:nvSpPr>
      <dsp:spPr>
        <a:xfrm>
          <a:off x="0" y="4105715"/>
          <a:ext cx="3667140" cy="9239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Методический совет</a:t>
          </a:r>
          <a:endParaRPr lang="ru-RU" sz="2500" kern="1200" dirty="0"/>
        </a:p>
      </dsp:txBody>
      <dsp:txXfrm>
        <a:off x="0" y="4105715"/>
        <a:ext cx="3667140" cy="923924"/>
      </dsp:txXfrm>
    </dsp:sp>
    <dsp:sp modelId="{FC7F1648-99BF-4620-8818-6954E4944D04}">
      <dsp:nvSpPr>
        <dsp:cNvPr id="0" name=""/>
        <dsp:cNvSpPr/>
      </dsp:nvSpPr>
      <dsp:spPr>
        <a:xfrm>
          <a:off x="3667140" y="4105715"/>
          <a:ext cx="3667140" cy="9239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СОУ, педсовет</a:t>
          </a:r>
          <a:endParaRPr lang="ru-RU" sz="2500" kern="1200" dirty="0"/>
        </a:p>
      </dsp:txBody>
      <dsp:txXfrm>
        <a:off x="3667140" y="4105715"/>
        <a:ext cx="3667140" cy="923924"/>
      </dsp:txXfrm>
    </dsp:sp>
    <dsp:sp modelId="{7957EF10-A9ED-470B-8900-BCCB5E3F0587}">
      <dsp:nvSpPr>
        <dsp:cNvPr id="0" name=""/>
        <dsp:cNvSpPr/>
      </dsp:nvSpPr>
      <dsp:spPr>
        <a:xfrm rot="10800000">
          <a:off x="0" y="2287"/>
          <a:ext cx="7334280" cy="30891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Основание</a:t>
          </a:r>
          <a:endParaRPr lang="ru-RU" sz="2500" kern="1200" dirty="0"/>
        </a:p>
      </dsp:txBody>
      <dsp:txXfrm>
        <a:off x="0" y="2287"/>
        <a:ext cx="7334280" cy="1084281"/>
      </dsp:txXfrm>
    </dsp:sp>
    <dsp:sp modelId="{74458915-5378-4823-8A64-845321786BB2}">
      <dsp:nvSpPr>
        <dsp:cNvPr id="0" name=""/>
        <dsp:cNvSpPr/>
      </dsp:nvSpPr>
      <dsp:spPr>
        <a:xfrm>
          <a:off x="0" y="1086568"/>
          <a:ext cx="3667140" cy="923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Устав гимназии</a:t>
          </a:r>
          <a:endParaRPr lang="ru-RU" sz="2500" kern="1200" dirty="0"/>
        </a:p>
      </dsp:txBody>
      <dsp:txXfrm>
        <a:off x="0" y="1086568"/>
        <a:ext cx="3667140" cy="923647"/>
      </dsp:txXfrm>
    </dsp:sp>
    <dsp:sp modelId="{8315DB21-9CBA-4EDF-978D-6577779AB74C}">
      <dsp:nvSpPr>
        <dsp:cNvPr id="0" name=""/>
        <dsp:cNvSpPr/>
      </dsp:nvSpPr>
      <dsp:spPr>
        <a:xfrm>
          <a:off x="3667140" y="1086568"/>
          <a:ext cx="3667140" cy="923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Положение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 предметной кафедре</a:t>
          </a:r>
          <a:endParaRPr lang="ru-RU" sz="2500" kern="1200" dirty="0"/>
        </a:p>
      </dsp:txBody>
      <dsp:txXfrm>
        <a:off x="3667140" y="1086568"/>
        <a:ext cx="3667140" cy="92364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100278-B086-477F-A164-722AB478C730}">
      <dsp:nvSpPr>
        <dsp:cNvPr id="0" name=""/>
        <dsp:cNvSpPr/>
      </dsp:nvSpPr>
      <dsp:spPr>
        <a:xfrm>
          <a:off x="0" y="616444"/>
          <a:ext cx="771530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9C482-77F4-43C2-9842-46E50FCE97B1}">
      <dsp:nvSpPr>
        <dsp:cNvPr id="0" name=""/>
        <dsp:cNvSpPr/>
      </dsp:nvSpPr>
      <dsp:spPr>
        <a:xfrm>
          <a:off x="357538" y="230334"/>
          <a:ext cx="7140120" cy="460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Знакомство с нормативными документами.</a:t>
          </a:r>
          <a:endParaRPr lang="ru-RU" sz="2000" kern="1200" dirty="0"/>
        </a:p>
      </dsp:txBody>
      <dsp:txXfrm>
        <a:off x="357538" y="230334"/>
        <a:ext cx="7140120" cy="460856"/>
      </dsp:txXfrm>
    </dsp:sp>
    <dsp:sp modelId="{45AC7B5D-5811-475A-BA41-FCAEFD643648}">
      <dsp:nvSpPr>
        <dsp:cNvPr id="0" name=""/>
        <dsp:cNvSpPr/>
      </dsp:nvSpPr>
      <dsp:spPr>
        <a:xfrm>
          <a:off x="0" y="1470518"/>
          <a:ext cx="771530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AA6B9-0043-4AAD-B151-752D92866688}">
      <dsp:nvSpPr>
        <dsp:cNvPr id="0" name=""/>
        <dsp:cNvSpPr/>
      </dsp:nvSpPr>
      <dsp:spPr>
        <a:xfrm>
          <a:off x="385388" y="861244"/>
          <a:ext cx="7119281" cy="727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Определение круга вопросов, по которым требуется разработка.</a:t>
          </a:r>
        </a:p>
      </dsp:txBody>
      <dsp:txXfrm>
        <a:off x="385388" y="861244"/>
        <a:ext cx="7119281" cy="727353"/>
      </dsp:txXfrm>
    </dsp:sp>
    <dsp:sp modelId="{EB4EF14B-5A4D-4295-BA21-E694556E602B}">
      <dsp:nvSpPr>
        <dsp:cNvPr id="0" name=""/>
        <dsp:cNvSpPr/>
      </dsp:nvSpPr>
      <dsp:spPr>
        <a:xfrm>
          <a:off x="0" y="2006286"/>
          <a:ext cx="771530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91C1B-9729-4A85-AE12-564D70AA8016}">
      <dsp:nvSpPr>
        <dsp:cNvPr id="0" name=""/>
        <dsp:cNvSpPr/>
      </dsp:nvSpPr>
      <dsp:spPr>
        <a:xfrm>
          <a:off x="385765" y="1715318"/>
          <a:ext cx="7104259" cy="409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рабочей группы, плана-графика работы группы.</a:t>
          </a:r>
        </a:p>
      </dsp:txBody>
      <dsp:txXfrm>
        <a:off x="385765" y="1715318"/>
        <a:ext cx="7104259" cy="409048"/>
      </dsp:txXfrm>
    </dsp:sp>
    <dsp:sp modelId="{A2F7D7B6-C06A-40C1-8290-501EF97BA82C}">
      <dsp:nvSpPr>
        <dsp:cNvPr id="0" name=""/>
        <dsp:cNvSpPr/>
      </dsp:nvSpPr>
      <dsp:spPr>
        <a:xfrm>
          <a:off x="0" y="2572854"/>
          <a:ext cx="771530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A105A-D69A-4AD6-B0A2-4C4579B3AE8A}">
      <dsp:nvSpPr>
        <dsp:cNvPr id="0" name=""/>
        <dsp:cNvSpPr/>
      </dsp:nvSpPr>
      <dsp:spPr>
        <a:xfrm>
          <a:off x="385765" y="2251086"/>
          <a:ext cx="7108094" cy="439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Представление разработки на заседании кафедры.</a:t>
          </a:r>
          <a:endParaRPr lang="ru-RU" sz="2000" kern="1200" dirty="0"/>
        </a:p>
      </dsp:txBody>
      <dsp:txXfrm>
        <a:off x="385765" y="2251086"/>
        <a:ext cx="7108094" cy="439848"/>
      </dsp:txXfrm>
    </dsp:sp>
    <dsp:sp modelId="{36E289C0-AC19-456A-B3BE-3240B389360C}">
      <dsp:nvSpPr>
        <dsp:cNvPr id="0" name=""/>
        <dsp:cNvSpPr/>
      </dsp:nvSpPr>
      <dsp:spPr>
        <a:xfrm>
          <a:off x="0" y="3401402"/>
          <a:ext cx="771530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C5BB2-6C93-41CB-9D71-848EDBDF0A75}">
      <dsp:nvSpPr>
        <dsp:cNvPr id="0" name=""/>
        <dsp:cNvSpPr/>
      </dsp:nvSpPr>
      <dsp:spPr>
        <a:xfrm>
          <a:off x="385388" y="2817654"/>
          <a:ext cx="7105415" cy="701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Сбор предложений и замечаний, их обобщение. Доработка проекта.</a:t>
          </a:r>
        </a:p>
      </dsp:txBody>
      <dsp:txXfrm>
        <a:off x="385388" y="2817654"/>
        <a:ext cx="7105415" cy="701827"/>
      </dsp:txXfrm>
    </dsp:sp>
    <dsp:sp modelId="{B4CEFDDE-9EFB-4B8B-8AE3-66AC12D4C36C}">
      <dsp:nvSpPr>
        <dsp:cNvPr id="0" name=""/>
        <dsp:cNvSpPr/>
      </dsp:nvSpPr>
      <dsp:spPr>
        <a:xfrm>
          <a:off x="0" y="4210107"/>
          <a:ext cx="771530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8EE65-3985-47AF-A819-975EDF67C467}">
      <dsp:nvSpPr>
        <dsp:cNvPr id="0" name=""/>
        <dsp:cNvSpPr/>
      </dsp:nvSpPr>
      <dsp:spPr>
        <a:xfrm>
          <a:off x="385388" y="3646202"/>
          <a:ext cx="7108274" cy="681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Представление новой редакции локального акта на заседании кафедры и её утверждение.</a:t>
          </a:r>
        </a:p>
      </dsp:txBody>
      <dsp:txXfrm>
        <a:off x="385388" y="3646202"/>
        <a:ext cx="7108274" cy="681985"/>
      </dsp:txXfrm>
    </dsp:sp>
    <dsp:sp modelId="{574A7DA1-3580-4B7F-A4F8-D632738A52C2}">
      <dsp:nvSpPr>
        <dsp:cNvPr id="0" name=""/>
        <dsp:cNvSpPr/>
      </dsp:nvSpPr>
      <dsp:spPr>
        <a:xfrm>
          <a:off x="0" y="4953996"/>
          <a:ext cx="771530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965BD-53F7-4DF8-BE7D-2F183702FDEF}">
      <dsp:nvSpPr>
        <dsp:cNvPr id="0" name=""/>
        <dsp:cNvSpPr/>
      </dsp:nvSpPr>
      <dsp:spPr>
        <a:xfrm>
          <a:off x="385765" y="4454907"/>
          <a:ext cx="7126240" cy="617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Представление утверждённой разработки председателем кафедры на Методическом совете гимназии.</a:t>
          </a:r>
          <a:endParaRPr lang="ru-RU" sz="2000" kern="1200" dirty="0"/>
        </a:p>
      </dsp:txBody>
      <dsp:txXfrm>
        <a:off x="385765" y="4454907"/>
        <a:ext cx="7126240" cy="6171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5C2FC1-890A-4F2D-AE04-19F37B24B40C}">
      <dsp:nvSpPr>
        <dsp:cNvPr id="0" name=""/>
        <dsp:cNvSpPr/>
      </dsp:nvSpPr>
      <dsp:spPr>
        <a:xfrm>
          <a:off x="2147" y="326"/>
          <a:ext cx="2036538" cy="91292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6200000">
        <a:off x="-168497" y="170972"/>
        <a:ext cx="748598" cy="407307"/>
      </dsp:txXfrm>
    </dsp:sp>
    <dsp:sp modelId="{4716752F-5A85-451F-B00E-947AC0A08FBB}">
      <dsp:nvSpPr>
        <dsp:cNvPr id="0" name=""/>
        <dsp:cNvSpPr/>
      </dsp:nvSpPr>
      <dsp:spPr>
        <a:xfrm>
          <a:off x="420481" y="326"/>
          <a:ext cx="1517221" cy="9129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Разработка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420481" y="326"/>
        <a:ext cx="1517221" cy="912924"/>
      </dsp:txXfrm>
    </dsp:sp>
    <dsp:sp modelId="{B8112912-557A-480D-8A55-C6A319248F52}">
      <dsp:nvSpPr>
        <dsp:cNvPr id="0" name=""/>
        <dsp:cNvSpPr/>
      </dsp:nvSpPr>
      <dsp:spPr>
        <a:xfrm>
          <a:off x="2071712" y="310"/>
          <a:ext cx="2188625" cy="90344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6200000">
        <a:off x="1920162" y="151860"/>
        <a:ext cx="740824" cy="437725"/>
      </dsp:txXfrm>
    </dsp:sp>
    <dsp:sp modelId="{1A82E174-041F-43E5-A82C-5CAD2C2D6901}">
      <dsp:nvSpPr>
        <dsp:cNvPr id="0" name=""/>
        <dsp:cNvSpPr/>
      </dsp:nvSpPr>
      <dsp:spPr>
        <a:xfrm rot="5400000">
          <a:off x="2006031" y="1244813"/>
          <a:ext cx="241406" cy="3282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92D15-2D22-4357-9875-0DE753BAE407}">
      <dsp:nvSpPr>
        <dsp:cNvPr id="0" name=""/>
        <dsp:cNvSpPr/>
      </dsp:nvSpPr>
      <dsp:spPr>
        <a:xfrm>
          <a:off x="2509437" y="310"/>
          <a:ext cx="1630526" cy="9034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Апробация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2509437" y="310"/>
        <a:ext cx="1630526" cy="903444"/>
      </dsp:txXfrm>
    </dsp:sp>
    <dsp:sp modelId="{5D57716A-0649-4798-A179-051F438F7C74}">
      <dsp:nvSpPr>
        <dsp:cNvPr id="0" name=""/>
        <dsp:cNvSpPr/>
      </dsp:nvSpPr>
      <dsp:spPr>
        <a:xfrm>
          <a:off x="4313105" y="0"/>
          <a:ext cx="2188625" cy="90342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6200000">
        <a:off x="4161563" y="151542"/>
        <a:ext cx="740810" cy="437725"/>
      </dsp:txXfrm>
    </dsp:sp>
    <dsp:sp modelId="{BFC63E67-2FCB-4F36-9238-D56832F831B9}">
      <dsp:nvSpPr>
        <dsp:cNvPr id="0" name=""/>
        <dsp:cNvSpPr/>
      </dsp:nvSpPr>
      <dsp:spPr>
        <a:xfrm rot="5400000">
          <a:off x="4271258" y="1244813"/>
          <a:ext cx="241406" cy="3282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40F9D-67C3-457E-81B6-8613F4E108FC}">
      <dsp:nvSpPr>
        <dsp:cNvPr id="0" name=""/>
        <dsp:cNvSpPr/>
      </dsp:nvSpPr>
      <dsp:spPr>
        <a:xfrm>
          <a:off x="4750831" y="0"/>
          <a:ext cx="1630526" cy="9034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Внедрение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4750831" y="0"/>
        <a:ext cx="1630526" cy="9034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4A2E8-89AA-4646-B04C-AE03AFC624B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B15B5-782D-4709-9997-677954A04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42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B15B5-782D-4709-9997-677954A042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387AF-F7A6-4E55-B484-109053F5797F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5C146-61E6-4ECC-BFE4-4039EAE6D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387AF-F7A6-4E55-B484-109053F5797F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5C146-61E6-4ECC-BFE4-4039EAE6D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387AF-F7A6-4E55-B484-109053F5797F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5C146-61E6-4ECC-BFE4-4039EAE6D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387AF-F7A6-4E55-B484-109053F5797F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5C146-61E6-4ECC-BFE4-4039EAE6D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387AF-F7A6-4E55-B484-109053F5797F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5C146-61E6-4ECC-BFE4-4039EAE6D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387AF-F7A6-4E55-B484-109053F5797F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5C146-61E6-4ECC-BFE4-4039EAE6D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387AF-F7A6-4E55-B484-109053F5797F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5C146-61E6-4ECC-BFE4-4039EAE6D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387AF-F7A6-4E55-B484-109053F5797F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5C146-61E6-4ECC-BFE4-4039EAE6D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387AF-F7A6-4E55-B484-109053F5797F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5C146-61E6-4ECC-BFE4-4039EAE6D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387AF-F7A6-4E55-B484-109053F5797F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5C146-61E6-4ECC-BFE4-4039EAE6D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387AF-F7A6-4E55-B484-109053F5797F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5C146-61E6-4ECC-BFE4-4039EAE6D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B387AF-F7A6-4E55-B484-109053F5797F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05C146-61E6-4ECC-BFE4-4039EAE6D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06640" cy="2349022"/>
          </a:xfrm>
        </p:spPr>
        <p:txBody>
          <a:bodyPr>
            <a:normAutofit/>
          </a:bodyPr>
          <a:lstStyle/>
          <a:p>
            <a:r>
              <a:rPr lang="ru-RU" dirty="0" smtClean="0"/>
              <a:t>Кафедра как инструмент управления качеством образования</a:t>
            </a:r>
            <a:endParaRPr lang="ru-RU" dirty="0"/>
          </a:p>
        </p:txBody>
      </p:sp>
      <p:pic>
        <p:nvPicPr>
          <p:cNvPr id="1026" name="Picture 2" descr="C:\Users\Юрий\Desktop\img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82397" y="746703"/>
            <a:ext cx="2786083" cy="7436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428728" y="5357826"/>
            <a:ext cx="7286676" cy="1281906"/>
            <a:chOff x="699" y="1460"/>
            <a:chExt cx="6094601" cy="128190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99" y="1460"/>
              <a:ext cx="6094601" cy="12819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8245" y="39006"/>
              <a:ext cx="6019509" cy="1206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/>
            </a:p>
          </p:txBody>
        </p:sp>
      </p:grpSp>
      <p:pic>
        <p:nvPicPr>
          <p:cNvPr id="4" name="Рисунок 3" descr="stol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0"/>
            <a:ext cx="3960440" cy="2970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5589240"/>
            <a:ext cx="647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Положение о </a:t>
            </a:r>
            <a:r>
              <a:rPr lang="ru-RU" sz="2400" dirty="0" err="1" smtClean="0">
                <a:solidFill>
                  <a:srgbClr val="FFFF00"/>
                </a:solidFill>
              </a:rPr>
              <a:t>внутришкольной</a:t>
            </a:r>
            <a:r>
              <a:rPr lang="ru-RU" sz="2400" dirty="0" smtClean="0">
                <a:solidFill>
                  <a:srgbClr val="FFFF00"/>
                </a:solidFill>
              </a:rPr>
              <a:t> системе оценки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качества образования  (ВСОКО)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714480" y="3000372"/>
          <a:ext cx="657229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gus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928670"/>
            <a:ext cx="6239046" cy="49685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1928802"/>
            <a:ext cx="295232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3143248"/>
            <a:ext cx="288032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500570"/>
            <a:ext cx="288032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14414" y="192880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Образовательные результаты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3214686"/>
            <a:ext cx="2856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Образовательный процесс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9190" y="4500570"/>
            <a:ext cx="285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Образовательные условия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39752" y="260648"/>
            <a:ext cx="6381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Внутришкольная</a:t>
            </a:r>
            <a:r>
              <a:rPr lang="ru-RU" sz="2000" dirty="0" smtClean="0"/>
              <a:t> система оценки качества образования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214290"/>
          <a:ext cx="7499349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Образовательный процесс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условия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*Предметные</a:t>
                      </a:r>
                    </a:p>
                    <a:p>
                      <a:r>
                        <a:rPr lang="ru-RU" dirty="0" smtClean="0"/>
                        <a:t>*</a:t>
                      </a:r>
                      <a:r>
                        <a:rPr lang="ru-RU" dirty="0" err="1" smtClean="0"/>
                        <a:t>Метапредметные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*Личностные</a:t>
                      </a:r>
                    </a:p>
                    <a:p>
                      <a:r>
                        <a:rPr lang="ru-RU" dirty="0" smtClean="0"/>
                        <a:t>*Физическое состояние здоровья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*Образовательная программа</a:t>
                      </a:r>
                    </a:p>
                    <a:p>
                      <a:r>
                        <a:rPr lang="ru-RU" dirty="0" smtClean="0"/>
                        <a:t>*Реализация рабочих программ</a:t>
                      </a:r>
                    </a:p>
                    <a:p>
                      <a:r>
                        <a:rPr lang="ru-RU" dirty="0" smtClean="0"/>
                        <a:t>*Повышение квалификации учителей</a:t>
                      </a:r>
                    </a:p>
                    <a:p>
                      <a:r>
                        <a:rPr lang="ru-RU" dirty="0" smtClean="0"/>
                        <a:t>*Уровень преподавания в соответствии с ФГОС</a:t>
                      </a:r>
                    </a:p>
                    <a:p>
                      <a:r>
                        <a:rPr lang="ru-RU" dirty="0" smtClean="0"/>
                        <a:t>*Уровень индивидуальной работы с учащимися</a:t>
                      </a:r>
                    </a:p>
                    <a:p>
                      <a:r>
                        <a:rPr lang="ru-RU" dirty="0" smtClean="0"/>
                        <a:t>*Организация внеурочной деятельности</a:t>
                      </a:r>
                    </a:p>
                    <a:p>
                      <a:r>
                        <a:rPr lang="ru-RU" dirty="0" smtClean="0"/>
                        <a:t>*Адаптация учащихся к условиям обучения при переходе на следующий уровень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*Информационно-развивающая среда</a:t>
                      </a:r>
                    </a:p>
                    <a:p>
                      <a:r>
                        <a:rPr lang="ru-RU" dirty="0" smtClean="0"/>
                        <a:t>*Материально-техническое обеспечение</a:t>
                      </a:r>
                    </a:p>
                    <a:p>
                      <a:r>
                        <a:rPr lang="ru-RU" dirty="0" smtClean="0"/>
                        <a:t>*Создание</a:t>
                      </a:r>
                      <a:r>
                        <a:rPr lang="ru-RU" baseline="0" dirty="0" smtClean="0"/>
                        <a:t> безопасных условий воспитания и обучения</a:t>
                      </a:r>
                    </a:p>
                    <a:p>
                      <a:r>
                        <a:rPr lang="ru-RU" baseline="0" dirty="0" smtClean="0"/>
                        <a:t>*Организация питания</a:t>
                      </a:r>
                    </a:p>
                    <a:p>
                      <a:r>
                        <a:rPr lang="ru-RU" baseline="0" dirty="0" smtClean="0"/>
                        <a:t>*Кадровое обеспечение</a:t>
                      </a:r>
                    </a:p>
                    <a:p>
                      <a:r>
                        <a:rPr lang="ru-RU" baseline="0" dirty="0" smtClean="0"/>
                        <a:t>*Общественно-государственное управление</a:t>
                      </a:r>
                    </a:p>
                    <a:p>
                      <a:r>
                        <a:rPr lang="ru-RU" baseline="0" dirty="0" smtClean="0"/>
                        <a:t>*Документооборот и нормативно-правовое обеспечение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ow-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643446"/>
            <a:ext cx="3650806" cy="205548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2857488" y="142852"/>
          <a:ext cx="6096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Оценка достижения планируемых  результатов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Положение о текущем контроле</a:t>
            </a:r>
          </a:p>
          <a:p>
            <a:r>
              <a:rPr lang="ru-RU" dirty="0" smtClean="0"/>
              <a:t>Положение о ВСОКО</a:t>
            </a:r>
          </a:p>
          <a:p>
            <a:r>
              <a:rPr lang="ru-RU" dirty="0" smtClean="0"/>
              <a:t>Положение о порядке проведения промежуточной аттестации</a:t>
            </a:r>
          </a:p>
          <a:p>
            <a:r>
              <a:rPr lang="ru-RU" dirty="0" smtClean="0"/>
              <a:t>Положение о формировании фонда оценочных средств</a:t>
            </a:r>
          </a:p>
          <a:p>
            <a:r>
              <a:rPr lang="ru-RU" dirty="0" smtClean="0"/>
              <a:t>Положение о внутреннем аудите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Горизонтальный свиток 12"/>
          <p:cNvSpPr/>
          <p:nvPr/>
        </p:nvSpPr>
        <p:spPr>
          <a:xfrm>
            <a:off x="2714612" y="214290"/>
            <a:ext cx="4857784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omplex_lech_form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5086223" cy="2826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428604"/>
            <a:ext cx="3483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Образовательные результаты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714480" y="4643446"/>
            <a:ext cx="2000264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071934" y="4643446"/>
            <a:ext cx="2214578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500826" y="4572008"/>
            <a:ext cx="1857388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8794" y="4929198"/>
            <a:ext cx="1592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Предметные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3372" y="4929198"/>
            <a:ext cx="2078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</a:rPr>
              <a:t>метапредметные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4857760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личностные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получить достоверную информацию?</a:t>
            </a:r>
          </a:p>
          <a:p>
            <a:r>
              <a:rPr lang="ru-RU" dirty="0" smtClean="0"/>
              <a:t>Какова содержательная сторона аудита?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Какие намечаются тенденции?</a:t>
            </a:r>
            <a:endParaRPr lang="ru-RU" dirty="0"/>
          </a:p>
        </p:txBody>
      </p:sp>
      <p:pic>
        <p:nvPicPr>
          <p:cNvPr id="4" name="Рисунок 3" descr="1624468_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1000108"/>
            <a:ext cx="1571604" cy="1178703"/>
          </a:xfrm>
          <a:prstGeom prst="rect">
            <a:avLst/>
          </a:prstGeom>
        </p:spPr>
      </p:pic>
      <p:pic>
        <p:nvPicPr>
          <p:cNvPr id="5" name="Рисунок 4" descr="news_1367926398_sesrime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214686"/>
            <a:ext cx="1357290" cy="911767"/>
          </a:xfrm>
          <a:prstGeom prst="rect">
            <a:avLst/>
          </a:prstGeom>
        </p:spPr>
      </p:pic>
      <p:pic>
        <p:nvPicPr>
          <p:cNvPr id="6" name="Рисунок 5" descr="image80389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857760"/>
            <a:ext cx="1571636" cy="1456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Изучение и самооценка состояния развития и эффективности деятельности кафедры.</a:t>
            </a:r>
          </a:p>
          <a:p>
            <a:r>
              <a:rPr lang="ru-RU" dirty="0" smtClean="0"/>
              <a:t>Формирование единого понимания критериев качества образования и подходов к его измерению.</a:t>
            </a:r>
          </a:p>
          <a:p>
            <a:r>
              <a:rPr lang="ru-RU" dirty="0" smtClean="0"/>
              <a:t>Систематическое отслеживание и анализ состояния системы образования в начальной школе для принятия обоснованных и своевременных решений.</a:t>
            </a:r>
            <a:endParaRPr lang="ru-RU" dirty="0"/>
          </a:p>
        </p:txBody>
      </p:sp>
      <p:pic>
        <p:nvPicPr>
          <p:cNvPr id="4" name="Рисунок 3" descr="How-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42852"/>
            <a:ext cx="2541865" cy="1431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432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285992"/>
            <a:ext cx="3873509" cy="290513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929190" y="5214950"/>
            <a:ext cx="3929090" cy="142876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1214414" y="5072074"/>
            <a:ext cx="3429024" cy="164307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1857356" y="1142984"/>
            <a:ext cx="5500726" cy="126074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857356" y="1428736"/>
            <a:ext cx="546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Периодичность анализа итогов формирования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планируемых результатов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5429264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Опыт коллективной работы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по анализу причин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успехов и неудач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5286388"/>
            <a:ext cx="32522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Обмен опытом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при обсуждении путей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корректировки работы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для улучшения результатов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285728"/>
            <a:ext cx="5151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Положительные аспекты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285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Организация анализа результатов мониторингов достижения учащимися планируемых результатов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496"/>
            <a:ext cx="7498080" cy="3390904"/>
          </a:xfrm>
        </p:spPr>
        <p:txBody>
          <a:bodyPr/>
          <a:lstStyle/>
          <a:p>
            <a:r>
              <a:rPr lang="ru-RU" dirty="0" smtClean="0"/>
              <a:t>Процент качества выполнения текущего и итогового контроля</a:t>
            </a:r>
          </a:p>
          <a:p>
            <a:r>
              <a:rPr lang="ru-RU" dirty="0" smtClean="0"/>
              <a:t>Процент успевающих на «4 и 5» за разные периоды</a:t>
            </a:r>
          </a:p>
          <a:p>
            <a:r>
              <a:rPr lang="ru-RU" dirty="0" smtClean="0"/>
              <a:t>Процент неуспевающих</a:t>
            </a:r>
          </a:p>
          <a:p>
            <a:r>
              <a:rPr lang="ru-RU" dirty="0" smtClean="0"/>
              <a:t>Средний балл по предмету</a:t>
            </a:r>
            <a:endParaRPr lang="ru-RU" dirty="0"/>
          </a:p>
        </p:txBody>
      </p:sp>
      <p:pic>
        <p:nvPicPr>
          <p:cNvPr id="4" name="Рисунок 3" descr="60b0c2d62d605dc11d9fd0e507f6fd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0373" y="5143512"/>
            <a:ext cx="2383627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466264" cy="630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Городской конкурс </a:t>
            </a:r>
            <a:br>
              <a:rPr lang="ru-RU" sz="3600" dirty="0" smtClean="0"/>
            </a:br>
            <a:r>
              <a:rPr lang="ru-RU" sz="3600" dirty="0" smtClean="0"/>
              <a:t>школьных </a:t>
            </a:r>
            <a:br>
              <a:rPr lang="ru-RU" sz="3600" dirty="0" smtClean="0"/>
            </a:br>
            <a:r>
              <a:rPr lang="ru-RU" sz="3600" dirty="0" smtClean="0"/>
              <a:t>методических </a:t>
            </a:r>
            <a:br>
              <a:rPr lang="ru-RU" sz="3600" dirty="0" smtClean="0"/>
            </a:br>
            <a:r>
              <a:rPr lang="ru-RU" sz="3600" dirty="0" smtClean="0"/>
              <a:t>объединений </a:t>
            </a:r>
            <a:br>
              <a:rPr lang="ru-RU" sz="3600" dirty="0" smtClean="0"/>
            </a:br>
            <a:r>
              <a:rPr lang="ru-RU" sz="3600" dirty="0" smtClean="0"/>
              <a:t>образовательных </a:t>
            </a:r>
            <a:br>
              <a:rPr lang="ru-RU" sz="3600" dirty="0" smtClean="0"/>
            </a:br>
            <a:r>
              <a:rPr lang="ru-RU" sz="3600" dirty="0" smtClean="0"/>
              <a:t>учреждений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357290" y="1500174"/>
            <a:ext cx="2286016" cy="126074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3857620" y="1500174"/>
            <a:ext cx="2286016" cy="126074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6572264" y="1500174"/>
            <a:ext cx="2286016" cy="126074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Средний балл </a:t>
            </a:r>
            <a:r>
              <a:rPr lang="ru-RU" dirty="0" err="1" smtClean="0"/>
              <a:t>обученности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143512"/>
            <a:ext cx="7498080" cy="15335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Средний балл фактической </a:t>
            </a:r>
            <a:r>
              <a:rPr lang="ru-RU" dirty="0" err="1" smtClean="0"/>
              <a:t>обученности</a:t>
            </a:r>
            <a:r>
              <a:rPr lang="ru-RU" dirty="0" smtClean="0"/>
              <a:t> по предметам начальной школы.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1928802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ученика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28802"/>
            <a:ext cx="911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класса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92" y="1928802"/>
            <a:ext cx="1622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  предмету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j0343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928934"/>
            <a:ext cx="1643074" cy="1708992"/>
          </a:xfrm>
          <a:prstGeom prst="rect">
            <a:avLst/>
          </a:prstGeom>
        </p:spPr>
      </p:pic>
      <p:pic>
        <p:nvPicPr>
          <p:cNvPr id="8" name="Рисунок 7" descr="hello_html_2a840d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857496"/>
            <a:ext cx="1478251" cy="1905697"/>
          </a:xfrm>
          <a:prstGeom prst="rect">
            <a:avLst/>
          </a:prstGeom>
        </p:spPr>
      </p:pic>
      <p:pic>
        <p:nvPicPr>
          <p:cNvPr id="12" name="Рисунок 11" descr="Школьные_картинки_Школьные_принадлежности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857496"/>
            <a:ext cx="214314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714356"/>
          <a:ext cx="671517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00166" y="4214818"/>
          <a:ext cx="664373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Положительные аспекты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Прослеживание динамики за разные периоды и определение намечающихся тенденций</a:t>
            </a:r>
          </a:p>
          <a:p>
            <a:r>
              <a:rPr lang="ru-RU" dirty="0" smtClean="0"/>
              <a:t>Коллективное обсуждение полученных результатов и путей корректировки учебной работы </a:t>
            </a:r>
          </a:p>
          <a:p>
            <a:r>
              <a:rPr lang="ru-RU" dirty="0" smtClean="0"/>
              <a:t>Рост среднего балла (единые критерии оценивания, единые требования учителей, преемственность в преподавании)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428728" y="1500174"/>
          <a:ext cx="735811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1-11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077072"/>
            <a:ext cx="4499992" cy="2544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Положительные аспекты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285852" y="1214422"/>
          <a:ext cx="757242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danilova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3131840" y="3861048"/>
            <a:ext cx="3719933" cy="2777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259632" y="260648"/>
          <a:ext cx="757242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27-11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5" y="3429000"/>
            <a:ext cx="4627573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Организация </a:t>
            </a:r>
            <a:br>
              <a:rPr lang="ru-RU" b="1" dirty="0" smtClean="0"/>
            </a:br>
            <a:r>
              <a:rPr lang="ru-RU" b="1" dirty="0" smtClean="0"/>
              <a:t>внеурочной деятельности</a:t>
            </a:r>
            <a:endParaRPr lang="ru-RU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59632" y="1772816"/>
            <a:ext cx="5112128" cy="2736040"/>
            <a:chOff x="-1511686" y="375815"/>
            <a:chExt cx="5112128" cy="2736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11686" y="375815"/>
              <a:ext cx="3024336" cy="9361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r>
                <a:rPr lang="ru-RU" sz="2000" dirty="0" smtClean="0">
                  <a:solidFill>
                    <a:srgbClr val="FFFF00"/>
                  </a:solidFill>
                </a:rPr>
                <a:t>Образовательный процесс</a:t>
              </a:r>
            </a:p>
            <a:p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22" y="952143"/>
              <a:ext cx="3599520" cy="2159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283968" y="1772816"/>
            <a:ext cx="4607632" cy="3959912"/>
            <a:chOff x="3960396" y="-848057"/>
            <a:chExt cx="4607632" cy="39599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256540" y="-848057"/>
              <a:ext cx="3311488" cy="9361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3960396" y="952143"/>
              <a:ext cx="3599520" cy="2159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/>
                <a:t>Внеурочная деятельность</a:t>
              </a:r>
              <a:endParaRPr lang="ru-RU" sz="3300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444208" y="1844824"/>
            <a:ext cx="1699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solidFill>
                  <a:srgbClr val="FFFF00"/>
                </a:solidFill>
              </a:rPr>
              <a:t>Внеурочная </a:t>
            </a:r>
          </a:p>
          <a:p>
            <a:pPr lvl="0" algn="ctr"/>
            <a:r>
              <a:rPr lang="ru-RU" sz="2000" dirty="0" smtClean="0">
                <a:solidFill>
                  <a:srgbClr val="FFFF00"/>
                </a:solidFill>
              </a:rPr>
              <a:t>деятельность</a:t>
            </a: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4283968" y="2060848"/>
            <a:ext cx="1296144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75856" y="4149080"/>
            <a:ext cx="324036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ФГОС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8078036">
            <a:off x="5578994" y="3244429"/>
            <a:ext cx="1800200" cy="672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4335228">
            <a:off x="2579913" y="3188674"/>
            <a:ext cx="1763853" cy="672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15121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Что делать?</a:t>
            </a:r>
          </a:p>
          <a:p>
            <a:r>
              <a:rPr lang="ru-RU" dirty="0" smtClean="0"/>
              <a:t>Какие формы выбрать?</a:t>
            </a:r>
          </a:p>
          <a:p>
            <a:r>
              <a:rPr lang="ru-RU" dirty="0" smtClean="0"/>
              <a:t>Как проводить?</a:t>
            </a:r>
            <a:endParaRPr lang="ru-RU" dirty="0"/>
          </a:p>
        </p:txBody>
      </p:sp>
      <p:pic>
        <p:nvPicPr>
          <p:cNvPr id="4" name="Рисунок 3" descr="How-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643446"/>
            <a:ext cx="3650806" cy="2055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988840"/>
            <a:ext cx="5329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Опыт организации и проведения</a:t>
            </a:r>
            <a:endParaRPr lang="ru-RU" sz="28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835696" y="2420888"/>
          <a:ext cx="6096000" cy="240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357826"/>
            <a:ext cx="1714512" cy="132714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285852" y="0"/>
          <a:ext cx="7715304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475656" y="3356992"/>
            <a:ext cx="7286676" cy="1281906"/>
            <a:chOff x="699" y="1460"/>
            <a:chExt cx="6094601" cy="128190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99" y="1460"/>
              <a:ext cx="6094601" cy="12819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8245" y="39006"/>
              <a:ext cx="6019509" cy="1206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/>
            </a:p>
          </p:txBody>
        </p:sp>
      </p:grpSp>
      <p:pic>
        <p:nvPicPr>
          <p:cNvPr id="4" name="Рисунок 3" descr="stol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0"/>
            <a:ext cx="3960440" cy="2132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3501008"/>
            <a:ext cx="548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Положение о внеурочной деятельности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763688" y="1844824"/>
          <a:ext cx="657229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83768" y="4005064"/>
            <a:ext cx="499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Проект программы,  проекты рабочих программ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535996" y="4905164"/>
            <a:ext cx="10081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3923928" y="5877272"/>
            <a:ext cx="2188625" cy="752265"/>
            <a:chOff x="4313105" y="-1"/>
            <a:chExt cx="2188625" cy="75226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13105" y="0"/>
              <a:ext cx="2188625" cy="752264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 rot="16200000">
              <a:off x="4223540" y="89565"/>
              <a:ext cx="616857" cy="437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5725" rIns="111125" bIns="0" numCol="1" spcCol="1270" anchor="t" anchorCtr="0">
              <a:noAutofit/>
            </a:bodyPr>
            <a:lstStyle/>
            <a:p>
              <a:pPr lvl="0" algn="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67944" y="6021288"/>
            <a:ext cx="189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Корректировка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P spid="11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42852"/>
            <a:ext cx="3429024" cy="1446620"/>
          </a:xfrm>
          <a:prstGeom prst="rect">
            <a:avLst/>
          </a:prstGeom>
        </p:spPr>
      </p:pic>
      <p:pic>
        <p:nvPicPr>
          <p:cNvPr id="3" name="Рисунок 2" descr="img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2531" y="214290"/>
            <a:ext cx="3809855" cy="5357850"/>
          </a:xfrm>
          <a:prstGeom prst="rect">
            <a:avLst/>
          </a:prstGeom>
        </p:spPr>
      </p:pic>
      <p:pic>
        <p:nvPicPr>
          <p:cNvPr id="4" name="Рисунок 3" descr="img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643050"/>
            <a:ext cx="2214577" cy="3114388"/>
          </a:xfrm>
          <a:prstGeom prst="rect">
            <a:avLst/>
          </a:prstGeom>
        </p:spPr>
      </p:pic>
      <p:pic>
        <p:nvPicPr>
          <p:cNvPr id="5" name="Рисунок 4" descr="img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3714752"/>
            <a:ext cx="2235098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15616" y="548680"/>
          <a:ext cx="6048672" cy="53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79912" y="260648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Форма проведения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60648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Единое образовательное пространство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796136" y="40466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6021288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Корректировка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8028384" cy="5760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Программы внеурочной деятельности «УСПЕХ»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800256"/>
              </p:ext>
            </p:extLst>
          </p:nvPr>
        </p:nvGraphicFramePr>
        <p:xfrm>
          <a:off x="1142976" y="928670"/>
          <a:ext cx="7848872" cy="52595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11886"/>
                <a:gridCol w="1624618"/>
                <a:gridCol w="3312368"/>
              </a:tblGrid>
              <a:tr h="393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46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«Учись учиться»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1 - 8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Общеинтеллектуальное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46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«Учусь быть ученым»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2 - 4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46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«Хочу все знать»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1 - 8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46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«Путь к грамотности»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1 - 4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46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«Умники и умницы»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2- 4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940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«Наша Родина Россия»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1 - 5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46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«Информационная культура»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– 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46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«Волшебный мир оригами»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501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«Мастерская праздника»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1-6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Общекультурное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46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«Красивая речь»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1-4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46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«Если хочешь быть здоров»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1 - 8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Спортивно-оздоровительное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ow-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2492350" cy="2055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Мониторинг эффективности внеурочной деятельности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1844824"/>
            <a:ext cx="639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Определить, являются ли воспитывающими </a:t>
            </a:r>
          </a:p>
          <a:p>
            <a:r>
              <a:rPr lang="ru-RU" sz="2000" dirty="0" smtClean="0"/>
              <a:t>и результативными виды внеурочной деятельности, </a:t>
            </a:r>
          </a:p>
          <a:p>
            <a:r>
              <a:rPr lang="ru-RU" sz="2000" dirty="0" smtClean="0"/>
              <a:t>в которые вовлечены ученики.</a:t>
            </a:r>
            <a:endParaRPr lang="ru-RU" sz="20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547664" y="3429000"/>
          <a:ext cx="6096000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Результативность системы мониторинговых исследований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59632" y="1124744"/>
          <a:ext cx="77048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11266"/>
            <a:ext cx="8208912" cy="6094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Занятость учащихся во внеурочной деятельности</a:t>
            </a:r>
            <a:endParaRPr lang="ru-RU" sz="2800" b="1" dirty="0"/>
          </a:p>
        </p:txBody>
      </p:sp>
      <p:graphicFrame>
        <p:nvGraphicFramePr>
          <p:cNvPr id="6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734439"/>
              </p:ext>
            </p:extLst>
          </p:nvPr>
        </p:nvGraphicFramePr>
        <p:xfrm>
          <a:off x="1835696" y="548680"/>
          <a:ext cx="5838825" cy="275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2996952"/>
            <a:ext cx="8208912" cy="609422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b="1" dirty="0" smtClean="0"/>
              <a:t>Востребованность внеурочной деятельности по направлениям</a:t>
            </a:r>
            <a:endParaRPr lang="ru-RU" sz="2800" b="1" dirty="0"/>
          </a:p>
        </p:txBody>
      </p:sp>
      <p:graphicFrame>
        <p:nvGraphicFramePr>
          <p:cNvPr id="8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7170623"/>
              </p:ext>
            </p:extLst>
          </p:nvPr>
        </p:nvGraphicFramePr>
        <p:xfrm>
          <a:off x="1427482" y="3501008"/>
          <a:ext cx="7441163" cy="3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Положительные аспекты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052736"/>
            <a:ext cx="51845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Работа с одаренными детьми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501008"/>
            <a:ext cx="27363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«Хочу все знать»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5157192"/>
            <a:ext cx="27363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«Умники и умницы»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3501008"/>
            <a:ext cx="27363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«Путь к грамотности»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644008" y="2204864"/>
            <a:ext cx="576064" cy="2808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699792" y="2204864"/>
            <a:ext cx="57606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88224" y="2204864"/>
            <a:ext cx="57606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seri.com/Img/415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643446"/>
            <a:ext cx="3816424" cy="2113274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5643570" y="4071942"/>
            <a:ext cx="2286016" cy="78581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Рисунок 9" descr="in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841776"/>
            <a:ext cx="2016224" cy="201622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214414" y="4143380"/>
            <a:ext cx="3214710" cy="78581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Рисунок 8" descr="clipart_of_proc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071678"/>
            <a:ext cx="2592288" cy="19442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292080" y="785794"/>
            <a:ext cx="3528392" cy="126074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" name="Рисунок 3" descr="15432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1785926"/>
            <a:ext cx="3168352" cy="237626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643042" y="642918"/>
            <a:ext cx="2286016" cy="126074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785918" y="928670"/>
            <a:ext cx="2040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Участие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самих педагогов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908720"/>
            <a:ext cx="3176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Привлечены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учителя-предметники,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педагоги доп.образования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4214818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Обмен опытом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214818"/>
            <a:ext cx="3186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Открытость и доступность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информации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298" y="0"/>
            <a:ext cx="5151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Положительные аспекты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76470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Учет занятости учащиеся во второй половине </a:t>
            </a:r>
            <a:r>
              <a:rPr lang="ru-RU" sz="2800" b="1" dirty="0"/>
              <a:t>д</a:t>
            </a:r>
            <a:r>
              <a:rPr lang="ru-RU" sz="2800" b="1" dirty="0" smtClean="0"/>
              <a:t>ня</a:t>
            </a:r>
            <a:endParaRPr lang="ru-RU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23352"/>
            <a:ext cx="4582112" cy="5976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115616" y="692696"/>
            <a:ext cx="8043600" cy="6165304"/>
            <a:chOff x="-108520" y="692696"/>
            <a:chExt cx="9036496" cy="673735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692696"/>
              <a:ext cx="9036496" cy="673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403648" y="3212976"/>
              <a:ext cx="57606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75656" y="4622282"/>
              <a:ext cx="98609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915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47664" y="188640"/>
          <a:ext cx="7152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1-11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3861048"/>
            <a:ext cx="4536504" cy="276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оценки представленных 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Полнота предоставления и корректность изложения содержания разработки</a:t>
            </a:r>
          </a:p>
          <a:p>
            <a:r>
              <a:rPr lang="ru-RU" dirty="0" smtClean="0"/>
              <a:t>Отражение единых требований к оценке качества образования в соответствии с ФГОС</a:t>
            </a:r>
          </a:p>
          <a:p>
            <a:r>
              <a:rPr lang="ru-RU" dirty="0" smtClean="0"/>
              <a:t>Конкретность в формулировке цели ШМО, как общественной организации</a:t>
            </a:r>
          </a:p>
          <a:p>
            <a:r>
              <a:rPr lang="ru-RU" dirty="0" smtClean="0"/>
              <a:t>Системность в организации работы</a:t>
            </a:r>
          </a:p>
          <a:p>
            <a:r>
              <a:rPr lang="ru-RU" dirty="0" smtClean="0"/>
              <a:t>Возможность использования разработки в ОО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9154803"/>
              </p:ext>
            </p:extLst>
          </p:nvPr>
        </p:nvGraphicFramePr>
        <p:xfrm>
          <a:off x="1428728" y="1571606"/>
          <a:ext cx="6743672" cy="4327796"/>
        </p:xfrm>
        <a:graphic>
          <a:graphicData uri="http://schemas.openxmlformats.org/drawingml/2006/table">
            <a:tbl>
              <a:tblPr firstRow="1" firstCol="1" bandRow="1"/>
              <a:tblGrid>
                <a:gridCol w="5021826"/>
                <a:gridCol w="1721846"/>
              </a:tblGrid>
              <a:tr h="36486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количество учителей: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 человека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Учителя начальной школы 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человека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Воспитатели ГПД  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Учителя-логопеды 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человека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6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Распределение по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стажу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3 до 5 лет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5 до 10 лет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человека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10 до 15 лет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человека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15 лет 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человек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Распределение по квалификационным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категориям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человек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417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человек</a:t>
                      </a:r>
                      <a:endParaRPr lang="ru-RU" sz="1800" b="1" dirty="0">
                        <a:solidFill>
                          <a:srgbClr val="0417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10" name="Заголовок 1"/>
          <p:cNvSpPr>
            <a:spLocks noGrp="1"/>
          </p:cNvSpPr>
          <p:nvPr>
            <p:ph type="title"/>
          </p:nvPr>
        </p:nvSpPr>
        <p:spPr>
          <a:xfrm>
            <a:off x="1285852" y="116633"/>
            <a:ext cx="7664473" cy="5040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0417A0"/>
                </a:solidFill>
              </a:rPr>
              <a:t>Начальная школа</a:t>
            </a:r>
          </a:p>
        </p:txBody>
      </p:sp>
      <p:sp>
        <p:nvSpPr>
          <p:cNvPr id="7211" name="TextBox 5"/>
          <p:cNvSpPr txBox="1">
            <a:spLocks noChangeArrowheads="1"/>
          </p:cNvSpPr>
          <p:nvPr/>
        </p:nvSpPr>
        <p:spPr bwMode="auto">
          <a:xfrm>
            <a:off x="2411760" y="6021288"/>
            <a:ext cx="51845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417A0"/>
                </a:solidFill>
              </a:rPr>
              <a:t>Учителя-предметники </a:t>
            </a:r>
            <a:r>
              <a:rPr lang="ru-RU" altLang="ru-RU" b="1" i="1" dirty="0">
                <a:solidFill>
                  <a:srgbClr val="0417A0"/>
                </a:solidFill>
              </a:rPr>
              <a:t>-   32  человека</a:t>
            </a:r>
          </a:p>
        </p:txBody>
      </p:sp>
      <p:pic>
        <p:nvPicPr>
          <p:cNvPr id="5" name="Picture 2" descr="C:\Users\Юрий\Desktop\img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447881" y="-1018647"/>
            <a:ext cx="1391779" cy="3714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участия кафедры </a:t>
            </a:r>
            <a:br>
              <a:rPr lang="ru-RU" dirty="0" smtClean="0"/>
            </a:br>
            <a:r>
              <a:rPr lang="ru-RU" dirty="0" smtClean="0"/>
              <a:t>в создании локальных актов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357290" y="1500174"/>
          <a:ext cx="73342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86182" y="1785926"/>
            <a:ext cx="242889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643182"/>
            <a:ext cx="335758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2643182"/>
            <a:ext cx="335758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797152"/>
            <a:ext cx="700092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5715016"/>
            <a:ext cx="335758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5715016"/>
            <a:ext cx="335758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357826"/>
            <a:ext cx="1714512" cy="132714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285852" y="0"/>
          <a:ext cx="7715304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seri.com/Img/415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643446"/>
            <a:ext cx="3816424" cy="2113274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5643570" y="4071942"/>
            <a:ext cx="2286016" cy="78581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Рисунок 9" descr="in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841776"/>
            <a:ext cx="2016224" cy="201622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214414" y="4143380"/>
            <a:ext cx="3214710" cy="78581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Рисунок 8" descr="clipart_of_proc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071678"/>
            <a:ext cx="2592288" cy="19442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072198" y="785794"/>
            <a:ext cx="2286016" cy="126074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" name="Рисунок 3" descr="15432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1785926"/>
            <a:ext cx="3168352" cy="237626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643042" y="642918"/>
            <a:ext cx="2286016" cy="126074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785918" y="928670"/>
            <a:ext cx="2040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Участие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самих педагогов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1142984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Опыт работы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4214818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Обмен опытом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214818"/>
            <a:ext cx="3186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Открытость и доступность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информации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298" y="0"/>
            <a:ext cx="5151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Положительные аспекты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системы оценки качества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988840"/>
            <a:ext cx="5153776" cy="1837184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Формирование единой системы диагностики и контроля состояния образования, обеспечивающей определение факторов и своевременное выявление изменений, влияющих на качество образования в гимназии.</a:t>
            </a:r>
            <a:endParaRPr lang="ru-RU" sz="2400" dirty="0"/>
          </a:p>
        </p:txBody>
      </p:sp>
      <p:pic>
        <p:nvPicPr>
          <p:cNvPr id="4" name="Рисунок 3" descr="article2029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39" y="1844824"/>
            <a:ext cx="2755507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713</TotalTime>
  <Words>981</Words>
  <Application>Microsoft Office PowerPoint</Application>
  <PresentationFormat>Экран (4:3)</PresentationFormat>
  <Paragraphs>250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Солнцестояние</vt:lpstr>
      <vt:lpstr>Кафедра как инструмент управления качеством образования</vt:lpstr>
      <vt:lpstr>   Городской конкурс  школьных  методических  объединений  образовательных  учреждений</vt:lpstr>
      <vt:lpstr>Слайд 3</vt:lpstr>
      <vt:lpstr>Критерии оценки представленных материалов</vt:lpstr>
      <vt:lpstr>Начальная школа</vt:lpstr>
      <vt:lpstr>Организация участия кафедры  в создании локальных актов</vt:lpstr>
      <vt:lpstr>Слайд 7</vt:lpstr>
      <vt:lpstr>Слайд 8</vt:lpstr>
      <vt:lpstr>Организация системы оценки качества образования</vt:lpstr>
      <vt:lpstr>Слайд 10</vt:lpstr>
      <vt:lpstr>Слайд 11</vt:lpstr>
      <vt:lpstr>Слайд 12</vt:lpstr>
      <vt:lpstr>Слайд 13</vt:lpstr>
      <vt:lpstr>  Оценка достижения планируемых  результатов  </vt:lpstr>
      <vt:lpstr>Слайд 15</vt:lpstr>
      <vt:lpstr>Слайд 16</vt:lpstr>
      <vt:lpstr>Слайд 17</vt:lpstr>
      <vt:lpstr>Слайд 18</vt:lpstr>
      <vt:lpstr> Организация анализа результатов мониторингов достижения учащимися планируемых результатов</vt:lpstr>
      <vt:lpstr>Средний балл обученности</vt:lpstr>
      <vt:lpstr>Средний балл</vt:lpstr>
      <vt:lpstr>Положительные аспекты</vt:lpstr>
      <vt:lpstr>Мониторинг метапредметных результатов</vt:lpstr>
      <vt:lpstr>Положительные аспекты</vt:lpstr>
      <vt:lpstr>Слайд 25</vt:lpstr>
      <vt:lpstr>Организация  внеурочной деятельности</vt:lpstr>
      <vt:lpstr>Слайд 27</vt:lpstr>
      <vt:lpstr>Слайд 28</vt:lpstr>
      <vt:lpstr>Слайд 29</vt:lpstr>
      <vt:lpstr>Слайд 30</vt:lpstr>
      <vt:lpstr>Программы внеурочной деятельности «УСПЕХ»</vt:lpstr>
      <vt:lpstr>Мониторинг эффективности внеурочной деятельности</vt:lpstr>
      <vt:lpstr>Результативность системы мониторинговых исследований</vt:lpstr>
      <vt:lpstr>Занятость учащихся во внеурочной деятельности</vt:lpstr>
      <vt:lpstr>Положительные аспекты</vt:lpstr>
      <vt:lpstr>Слайд 36</vt:lpstr>
      <vt:lpstr>Учет занятости учащиеся во второй половине дня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как инструмент управления качеством образования</dc:title>
  <dc:creator>admin</dc:creator>
  <cp:lastModifiedBy>admin</cp:lastModifiedBy>
  <cp:revision>75</cp:revision>
  <dcterms:created xsi:type="dcterms:W3CDTF">2016-10-07T10:25:50Z</dcterms:created>
  <dcterms:modified xsi:type="dcterms:W3CDTF">2016-10-13T05:16:52Z</dcterms:modified>
</cp:coreProperties>
</file>