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86" r:id="rId2"/>
    <p:sldId id="288" r:id="rId3"/>
    <p:sldId id="276" r:id="rId4"/>
    <p:sldId id="258" r:id="rId5"/>
    <p:sldId id="257" r:id="rId6"/>
    <p:sldId id="275" r:id="rId7"/>
    <p:sldId id="287" r:id="rId8"/>
    <p:sldId id="273" r:id="rId9"/>
    <p:sldId id="260" r:id="rId10"/>
    <p:sldId id="268" r:id="rId11"/>
    <p:sldId id="277" r:id="rId12"/>
    <p:sldId id="264" r:id="rId13"/>
    <p:sldId id="278" r:id="rId14"/>
    <p:sldId id="280" r:id="rId15"/>
    <p:sldId id="279" r:id="rId16"/>
    <p:sldId id="281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1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B7D9D-F01A-494E-B4C6-A88B51E7DD5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3A9FC0-B583-4220-9EF4-CC22F252C7D9}">
      <dgm:prSet phldrT="[Текст]"/>
      <dgm:spPr/>
      <dgm:t>
        <a:bodyPr/>
        <a:lstStyle/>
        <a:p>
          <a:r>
            <a:rPr lang="ru-RU" b="1" dirty="0" smtClean="0"/>
            <a:t>Кордебалет</a:t>
          </a:r>
          <a:endParaRPr lang="ru-RU" b="1" dirty="0"/>
        </a:p>
      </dgm:t>
    </dgm:pt>
    <dgm:pt modelId="{5A8999AE-5908-4EA1-A21F-280D36E8A837}" type="parTrans" cxnId="{124EDFBD-F86E-49CA-872A-7E5CB71CF7A7}">
      <dgm:prSet/>
      <dgm:spPr/>
      <dgm:t>
        <a:bodyPr/>
        <a:lstStyle/>
        <a:p>
          <a:endParaRPr lang="ru-RU"/>
        </a:p>
      </dgm:t>
    </dgm:pt>
    <dgm:pt modelId="{FF3F3BE9-99DE-47AD-BB8D-8AE4F77D97D8}" type="sibTrans" cxnId="{124EDFBD-F86E-49CA-872A-7E5CB71CF7A7}">
      <dgm:prSet/>
      <dgm:spPr/>
      <dgm:t>
        <a:bodyPr/>
        <a:lstStyle/>
        <a:p>
          <a:endParaRPr lang="ru-RU"/>
        </a:p>
      </dgm:t>
    </dgm:pt>
    <dgm:pt modelId="{372C67FE-81C8-4034-AEE7-6383162A5090}">
      <dgm:prSet phldrT="[Текст]"/>
      <dgm:spPr/>
      <dgm:t>
        <a:bodyPr/>
        <a:lstStyle/>
        <a:p>
          <a:r>
            <a:rPr lang="ru-RU" b="1" dirty="0" smtClean="0"/>
            <a:t>Балет</a:t>
          </a:r>
          <a:endParaRPr lang="ru-RU" b="1" dirty="0"/>
        </a:p>
      </dgm:t>
    </dgm:pt>
    <dgm:pt modelId="{470815AB-CB07-4E09-94D8-F64B0F898D5E}" type="parTrans" cxnId="{1A256543-B332-4265-A114-4236F3407456}">
      <dgm:prSet/>
      <dgm:spPr/>
      <dgm:t>
        <a:bodyPr/>
        <a:lstStyle/>
        <a:p>
          <a:endParaRPr lang="ru-RU"/>
        </a:p>
      </dgm:t>
    </dgm:pt>
    <dgm:pt modelId="{470DE2CF-C6B5-43E9-BD54-FF9B353AA409}" type="sibTrans" cxnId="{1A256543-B332-4265-A114-4236F3407456}">
      <dgm:prSet/>
      <dgm:spPr/>
      <dgm:t>
        <a:bodyPr/>
        <a:lstStyle/>
        <a:p>
          <a:endParaRPr lang="ru-RU"/>
        </a:p>
      </dgm:t>
    </dgm:pt>
    <dgm:pt modelId="{9642DD25-E4B6-469F-975A-61EF713E448B}" type="pres">
      <dgm:prSet presAssocID="{16CB7D9D-F01A-494E-B4C6-A88B51E7DD5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3610D-AFA3-490E-9755-E64D10032D30}" type="pres">
      <dgm:prSet presAssocID="{16CB7D9D-F01A-494E-B4C6-A88B51E7DD52}" presName="ribbon" presStyleLbl="node1" presStyleIdx="0" presStyleCnt="1" custLinFactNeighborX="-1998" custLinFactNeighborY="499"/>
      <dgm:spPr/>
    </dgm:pt>
    <dgm:pt modelId="{4593B34F-3303-4EE6-986C-55E17D38B08A}" type="pres">
      <dgm:prSet presAssocID="{16CB7D9D-F01A-494E-B4C6-A88B51E7DD52}" presName="leftArrowText" presStyleLbl="node1" presStyleIdx="0" presStyleCnt="1" custScaleX="1088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05EAA-923A-41E4-9375-E3DF58ABFDD4}" type="pres">
      <dgm:prSet presAssocID="{16CB7D9D-F01A-494E-B4C6-A88B51E7DD5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855507-835C-4E9C-A808-1640F01F9A81}" type="presOf" srcId="{372C67FE-81C8-4034-AEE7-6383162A5090}" destId="{B7C05EAA-923A-41E4-9375-E3DF58ABFDD4}" srcOrd="0" destOrd="0" presId="urn:microsoft.com/office/officeart/2005/8/layout/arrow6"/>
    <dgm:cxn modelId="{124EDFBD-F86E-49CA-872A-7E5CB71CF7A7}" srcId="{16CB7D9D-F01A-494E-B4C6-A88B51E7DD52}" destId="{8B3A9FC0-B583-4220-9EF4-CC22F252C7D9}" srcOrd="0" destOrd="0" parTransId="{5A8999AE-5908-4EA1-A21F-280D36E8A837}" sibTransId="{FF3F3BE9-99DE-47AD-BB8D-8AE4F77D97D8}"/>
    <dgm:cxn modelId="{1A256543-B332-4265-A114-4236F3407456}" srcId="{16CB7D9D-F01A-494E-B4C6-A88B51E7DD52}" destId="{372C67FE-81C8-4034-AEE7-6383162A5090}" srcOrd="1" destOrd="0" parTransId="{470815AB-CB07-4E09-94D8-F64B0F898D5E}" sibTransId="{470DE2CF-C6B5-43E9-BD54-FF9B353AA409}"/>
    <dgm:cxn modelId="{665B94F8-39B3-4749-AB00-39E572566766}" type="presOf" srcId="{16CB7D9D-F01A-494E-B4C6-A88B51E7DD52}" destId="{9642DD25-E4B6-469F-975A-61EF713E448B}" srcOrd="0" destOrd="0" presId="urn:microsoft.com/office/officeart/2005/8/layout/arrow6"/>
    <dgm:cxn modelId="{89C2ECED-ABB9-4611-91FA-7893A1B35409}" type="presOf" srcId="{8B3A9FC0-B583-4220-9EF4-CC22F252C7D9}" destId="{4593B34F-3303-4EE6-986C-55E17D38B08A}" srcOrd="0" destOrd="0" presId="urn:microsoft.com/office/officeart/2005/8/layout/arrow6"/>
    <dgm:cxn modelId="{24FE994D-0E1F-41BD-B51A-8859E562A78D}" type="presParOf" srcId="{9642DD25-E4B6-469F-975A-61EF713E448B}" destId="{6783610D-AFA3-490E-9755-E64D10032D30}" srcOrd="0" destOrd="0" presId="urn:microsoft.com/office/officeart/2005/8/layout/arrow6"/>
    <dgm:cxn modelId="{99CE1AEA-13F4-4ED4-B912-77AA9A784850}" type="presParOf" srcId="{9642DD25-E4B6-469F-975A-61EF713E448B}" destId="{4593B34F-3303-4EE6-986C-55E17D38B08A}" srcOrd="1" destOrd="0" presId="urn:microsoft.com/office/officeart/2005/8/layout/arrow6"/>
    <dgm:cxn modelId="{F736FB44-AED8-4772-A4C0-F40BBCE1722E}" type="presParOf" srcId="{9642DD25-E4B6-469F-975A-61EF713E448B}" destId="{B7C05EAA-923A-41E4-9375-E3DF58ABFDD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31EAD6-9836-470A-9388-B6262B7A8D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21CF73B-1D0C-4AE1-B0E3-893616183411}">
      <dgm:prSet phldrT="[Текст]" custT="1"/>
      <dgm:spPr/>
      <dgm:t>
        <a:bodyPr/>
        <a:lstStyle/>
        <a:p>
          <a:r>
            <a:rPr lang="ru-RU" sz="2300" dirty="0" smtClean="0"/>
            <a:t>НОВАЯ ШКОЛА</a:t>
          </a:r>
          <a:endParaRPr lang="ru-RU" sz="2300" dirty="0"/>
        </a:p>
      </dgm:t>
    </dgm:pt>
    <dgm:pt modelId="{4816C998-646E-4269-8A45-A598844E1F18}" type="parTrans" cxnId="{C2581720-D21B-4B68-AA23-A79287AEF30D}">
      <dgm:prSet/>
      <dgm:spPr/>
      <dgm:t>
        <a:bodyPr/>
        <a:lstStyle/>
        <a:p>
          <a:endParaRPr lang="ru-RU"/>
        </a:p>
      </dgm:t>
    </dgm:pt>
    <dgm:pt modelId="{51C3393C-C214-4435-B38C-039FF097591A}" type="sibTrans" cxnId="{C2581720-D21B-4B68-AA23-A79287AEF30D}">
      <dgm:prSet/>
      <dgm:spPr/>
      <dgm:t>
        <a:bodyPr/>
        <a:lstStyle/>
        <a:p>
          <a:endParaRPr lang="ru-RU"/>
        </a:p>
      </dgm:t>
    </dgm:pt>
    <dgm:pt modelId="{7C2BE690-BAA7-4CE7-A14E-2002FF42E317}">
      <dgm:prSet phldrT="[Текст]" custT="1"/>
      <dgm:spPr/>
      <dgm:t>
        <a:bodyPr/>
        <a:lstStyle/>
        <a:p>
          <a:r>
            <a:rPr lang="ru-RU" sz="2300" dirty="0" smtClean="0"/>
            <a:t>НОВЫЕ УЧИТЕЛЯ</a:t>
          </a:r>
          <a:endParaRPr lang="ru-RU" sz="2300" dirty="0"/>
        </a:p>
      </dgm:t>
    </dgm:pt>
    <dgm:pt modelId="{1E2870A0-83C0-4F9B-8413-4021012D47C5}" type="parTrans" cxnId="{FE98300C-E6A5-4EFE-A21D-EB8499A67E03}">
      <dgm:prSet/>
      <dgm:spPr/>
      <dgm:t>
        <a:bodyPr/>
        <a:lstStyle/>
        <a:p>
          <a:endParaRPr lang="ru-RU"/>
        </a:p>
      </dgm:t>
    </dgm:pt>
    <dgm:pt modelId="{FAEE131B-C594-4A6D-9A98-B3A0CA169A88}" type="sibTrans" cxnId="{FE98300C-E6A5-4EFE-A21D-EB8499A67E03}">
      <dgm:prSet/>
      <dgm:spPr/>
      <dgm:t>
        <a:bodyPr/>
        <a:lstStyle/>
        <a:p>
          <a:endParaRPr lang="ru-RU"/>
        </a:p>
      </dgm:t>
    </dgm:pt>
    <dgm:pt modelId="{B4211BD3-F44B-4227-89E0-C98015636BF0}">
      <dgm:prSet phldrT="[Текст]" custT="1"/>
      <dgm:spPr/>
      <dgm:t>
        <a:bodyPr/>
        <a:lstStyle/>
        <a:p>
          <a:r>
            <a:rPr lang="ru-RU" sz="2400" dirty="0" smtClean="0"/>
            <a:t>НОВЫЕ ТРЕБОВАНИЯ</a:t>
          </a:r>
          <a:endParaRPr lang="ru-RU" sz="2400" dirty="0"/>
        </a:p>
      </dgm:t>
    </dgm:pt>
    <dgm:pt modelId="{46E1A4BE-B3E8-44F2-AD53-FD39FFB4C71A}" type="parTrans" cxnId="{F2E05D4E-391C-4678-B68B-6EEB68614F40}">
      <dgm:prSet/>
      <dgm:spPr/>
      <dgm:t>
        <a:bodyPr/>
        <a:lstStyle/>
        <a:p>
          <a:endParaRPr lang="ru-RU"/>
        </a:p>
      </dgm:t>
    </dgm:pt>
    <dgm:pt modelId="{7CCD3E2B-6B7A-4294-9CC9-52B61DC84551}" type="sibTrans" cxnId="{F2E05D4E-391C-4678-B68B-6EEB68614F40}">
      <dgm:prSet/>
      <dgm:spPr/>
      <dgm:t>
        <a:bodyPr/>
        <a:lstStyle/>
        <a:p>
          <a:endParaRPr lang="ru-RU"/>
        </a:p>
      </dgm:t>
    </dgm:pt>
    <dgm:pt modelId="{8D4976A1-7A04-4319-A43C-AEA4CE365C2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Необходимо:</a:t>
          </a:r>
        </a:p>
        <a:p>
          <a:pPr algn="l"/>
          <a:r>
            <a:rPr lang="ru-RU" sz="2000" dirty="0" smtClean="0"/>
            <a:t>- Уникальная среда</a:t>
          </a:r>
        </a:p>
        <a:p>
          <a:pPr algn="l"/>
          <a:r>
            <a:rPr lang="ru-RU" sz="2000" dirty="0" smtClean="0"/>
            <a:t>- Обеспечение  </a:t>
          </a:r>
          <a:r>
            <a:rPr lang="ru-RU" sz="2000" dirty="0" err="1" smtClean="0"/>
            <a:t>инфообмена</a:t>
          </a:r>
          <a:r>
            <a:rPr lang="ru-RU" sz="2000" dirty="0" smtClean="0"/>
            <a:t> </a:t>
          </a:r>
        </a:p>
        <a:p>
          <a:pPr algn="l"/>
          <a:r>
            <a:rPr lang="ru-RU" sz="2000" dirty="0" smtClean="0"/>
            <a:t>- Сюжетное сотрудничество</a:t>
          </a:r>
          <a:endParaRPr lang="ru-RU" sz="2000" dirty="0"/>
        </a:p>
      </dgm:t>
    </dgm:pt>
    <dgm:pt modelId="{57D3A5C0-58E1-4167-8262-37BF72A5BE41}" type="parTrans" cxnId="{6B5928F1-CC76-4D02-9AF4-ED61606FDFFA}">
      <dgm:prSet/>
      <dgm:spPr/>
      <dgm:t>
        <a:bodyPr/>
        <a:lstStyle/>
        <a:p>
          <a:endParaRPr lang="ru-RU"/>
        </a:p>
      </dgm:t>
    </dgm:pt>
    <dgm:pt modelId="{A0C5F9B7-530C-44FD-94F8-67F0BE7B23AA}" type="sibTrans" cxnId="{6B5928F1-CC76-4D02-9AF4-ED61606FDFFA}">
      <dgm:prSet/>
      <dgm:spPr/>
      <dgm:t>
        <a:bodyPr/>
        <a:lstStyle/>
        <a:p>
          <a:endParaRPr lang="ru-RU"/>
        </a:p>
      </dgm:t>
    </dgm:pt>
    <dgm:pt modelId="{3EBFA67F-DB09-42FF-8D30-A8787843B054}" type="pres">
      <dgm:prSet presAssocID="{A231EAD6-9836-470A-9388-B6262B7A8D34}" presName="CompostProcess" presStyleCnt="0">
        <dgm:presLayoutVars>
          <dgm:dir/>
          <dgm:resizeHandles val="exact"/>
        </dgm:presLayoutVars>
      </dgm:prSet>
      <dgm:spPr/>
    </dgm:pt>
    <dgm:pt modelId="{5783C779-67D5-4C55-BC53-47A20F606A82}" type="pres">
      <dgm:prSet presAssocID="{A231EAD6-9836-470A-9388-B6262B7A8D34}" presName="arrow" presStyleLbl="bgShp" presStyleIdx="0" presStyleCnt="1"/>
      <dgm:spPr/>
    </dgm:pt>
    <dgm:pt modelId="{08745732-F9B0-40C6-AFFF-34D7DCD167AA}" type="pres">
      <dgm:prSet presAssocID="{A231EAD6-9836-470A-9388-B6262B7A8D34}" presName="linearProcess" presStyleCnt="0"/>
      <dgm:spPr/>
    </dgm:pt>
    <dgm:pt modelId="{24B558F1-24A0-4B67-BF29-826A5F66B4D1}" type="pres">
      <dgm:prSet presAssocID="{B21CF73B-1D0C-4AE1-B0E3-893616183411}" presName="textNode" presStyleLbl="node1" presStyleIdx="0" presStyleCnt="4" custScaleX="11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BC94E-A65A-4A22-A201-E73508C2ABEE}" type="pres">
      <dgm:prSet presAssocID="{51C3393C-C214-4435-B38C-039FF097591A}" presName="sibTrans" presStyleCnt="0"/>
      <dgm:spPr/>
    </dgm:pt>
    <dgm:pt modelId="{CE5739F5-7229-4EF1-A9C6-422D5A10978C}" type="pres">
      <dgm:prSet presAssocID="{7C2BE690-BAA7-4CE7-A14E-2002FF42E317}" presName="textNode" presStyleLbl="node1" presStyleIdx="1" presStyleCnt="4" custScaleX="128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89B39-7530-4E51-B055-A05B75B95567}" type="pres">
      <dgm:prSet presAssocID="{FAEE131B-C594-4A6D-9A98-B3A0CA169A88}" presName="sibTrans" presStyleCnt="0"/>
      <dgm:spPr/>
    </dgm:pt>
    <dgm:pt modelId="{F69CDDB8-2D94-41EE-A328-4125426FAED7}" type="pres">
      <dgm:prSet presAssocID="{B4211BD3-F44B-4227-89E0-C98015636BF0}" presName="textNode" presStyleLbl="node1" presStyleIdx="2" presStyleCnt="4" custScaleX="11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C113-B091-4BA7-B776-63B95A9E55C2}" type="pres">
      <dgm:prSet presAssocID="{7CCD3E2B-6B7A-4294-9CC9-52B61DC84551}" presName="sibTrans" presStyleCnt="0"/>
      <dgm:spPr/>
    </dgm:pt>
    <dgm:pt modelId="{7D7D0ABE-A421-4865-BE6B-B327C7235CA0}" type="pres">
      <dgm:prSet presAssocID="{8D4976A1-7A04-4319-A43C-AEA4CE365C24}" presName="textNode" presStyleLbl="node1" presStyleIdx="3" presStyleCnt="4" custScaleX="127191" custScaleY="137152" custLinFactNeighborX="395" custLinFactNeighborY="7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1E71E2-0C6C-4397-B5A9-ECD629C7142F}" type="presOf" srcId="{B4211BD3-F44B-4227-89E0-C98015636BF0}" destId="{F69CDDB8-2D94-41EE-A328-4125426FAED7}" srcOrd="0" destOrd="0" presId="urn:microsoft.com/office/officeart/2005/8/layout/hProcess9"/>
    <dgm:cxn modelId="{6B5928F1-CC76-4D02-9AF4-ED61606FDFFA}" srcId="{A231EAD6-9836-470A-9388-B6262B7A8D34}" destId="{8D4976A1-7A04-4319-A43C-AEA4CE365C24}" srcOrd="3" destOrd="0" parTransId="{57D3A5C0-58E1-4167-8262-37BF72A5BE41}" sibTransId="{A0C5F9B7-530C-44FD-94F8-67F0BE7B23AA}"/>
    <dgm:cxn modelId="{F2E05D4E-391C-4678-B68B-6EEB68614F40}" srcId="{A231EAD6-9836-470A-9388-B6262B7A8D34}" destId="{B4211BD3-F44B-4227-89E0-C98015636BF0}" srcOrd="2" destOrd="0" parTransId="{46E1A4BE-B3E8-44F2-AD53-FD39FFB4C71A}" sibTransId="{7CCD3E2B-6B7A-4294-9CC9-52B61DC84551}"/>
    <dgm:cxn modelId="{120A755C-0880-430F-82E9-3956E347EC51}" type="presOf" srcId="{8D4976A1-7A04-4319-A43C-AEA4CE365C24}" destId="{7D7D0ABE-A421-4865-BE6B-B327C7235CA0}" srcOrd="0" destOrd="0" presId="urn:microsoft.com/office/officeart/2005/8/layout/hProcess9"/>
    <dgm:cxn modelId="{954854A9-4E9C-4C77-907A-03AEE0C41665}" type="presOf" srcId="{B21CF73B-1D0C-4AE1-B0E3-893616183411}" destId="{24B558F1-24A0-4B67-BF29-826A5F66B4D1}" srcOrd="0" destOrd="0" presId="urn:microsoft.com/office/officeart/2005/8/layout/hProcess9"/>
    <dgm:cxn modelId="{FE98300C-E6A5-4EFE-A21D-EB8499A67E03}" srcId="{A231EAD6-9836-470A-9388-B6262B7A8D34}" destId="{7C2BE690-BAA7-4CE7-A14E-2002FF42E317}" srcOrd="1" destOrd="0" parTransId="{1E2870A0-83C0-4F9B-8413-4021012D47C5}" sibTransId="{FAEE131B-C594-4A6D-9A98-B3A0CA169A88}"/>
    <dgm:cxn modelId="{79E7BA12-4CC9-4D7F-AACE-1859D37168D9}" type="presOf" srcId="{7C2BE690-BAA7-4CE7-A14E-2002FF42E317}" destId="{CE5739F5-7229-4EF1-A9C6-422D5A10978C}" srcOrd="0" destOrd="0" presId="urn:microsoft.com/office/officeart/2005/8/layout/hProcess9"/>
    <dgm:cxn modelId="{49B92C3E-7DC4-4F9E-A145-6D25E554AFB0}" type="presOf" srcId="{A231EAD6-9836-470A-9388-B6262B7A8D34}" destId="{3EBFA67F-DB09-42FF-8D30-A8787843B054}" srcOrd="0" destOrd="0" presId="urn:microsoft.com/office/officeart/2005/8/layout/hProcess9"/>
    <dgm:cxn modelId="{C2581720-D21B-4B68-AA23-A79287AEF30D}" srcId="{A231EAD6-9836-470A-9388-B6262B7A8D34}" destId="{B21CF73B-1D0C-4AE1-B0E3-893616183411}" srcOrd="0" destOrd="0" parTransId="{4816C998-646E-4269-8A45-A598844E1F18}" sibTransId="{51C3393C-C214-4435-B38C-039FF097591A}"/>
    <dgm:cxn modelId="{180999D0-500A-4E8E-8EDA-CA971074057F}" type="presParOf" srcId="{3EBFA67F-DB09-42FF-8D30-A8787843B054}" destId="{5783C779-67D5-4C55-BC53-47A20F606A82}" srcOrd="0" destOrd="0" presId="urn:microsoft.com/office/officeart/2005/8/layout/hProcess9"/>
    <dgm:cxn modelId="{011FE528-DCCD-4D78-BF88-2C41B48D4384}" type="presParOf" srcId="{3EBFA67F-DB09-42FF-8D30-A8787843B054}" destId="{08745732-F9B0-40C6-AFFF-34D7DCD167AA}" srcOrd="1" destOrd="0" presId="urn:microsoft.com/office/officeart/2005/8/layout/hProcess9"/>
    <dgm:cxn modelId="{E646DF8E-9B47-4751-B5C9-1A20041496FC}" type="presParOf" srcId="{08745732-F9B0-40C6-AFFF-34D7DCD167AA}" destId="{24B558F1-24A0-4B67-BF29-826A5F66B4D1}" srcOrd="0" destOrd="0" presId="urn:microsoft.com/office/officeart/2005/8/layout/hProcess9"/>
    <dgm:cxn modelId="{68988338-954D-4EDD-9F3F-D910584D596D}" type="presParOf" srcId="{08745732-F9B0-40C6-AFFF-34D7DCD167AA}" destId="{F62BC94E-A65A-4A22-A201-E73508C2ABEE}" srcOrd="1" destOrd="0" presId="urn:microsoft.com/office/officeart/2005/8/layout/hProcess9"/>
    <dgm:cxn modelId="{EE1D0693-B93C-4D3F-A7BD-A2D732E834ED}" type="presParOf" srcId="{08745732-F9B0-40C6-AFFF-34D7DCD167AA}" destId="{CE5739F5-7229-4EF1-A9C6-422D5A10978C}" srcOrd="2" destOrd="0" presId="urn:microsoft.com/office/officeart/2005/8/layout/hProcess9"/>
    <dgm:cxn modelId="{EFA12D8E-14B1-40F5-B9E5-598E600D8887}" type="presParOf" srcId="{08745732-F9B0-40C6-AFFF-34D7DCD167AA}" destId="{1FA89B39-7530-4E51-B055-A05B75B95567}" srcOrd="3" destOrd="0" presId="urn:microsoft.com/office/officeart/2005/8/layout/hProcess9"/>
    <dgm:cxn modelId="{28059406-6354-417A-AEC2-7E54CE55F84C}" type="presParOf" srcId="{08745732-F9B0-40C6-AFFF-34D7DCD167AA}" destId="{F69CDDB8-2D94-41EE-A328-4125426FAED7}" srcOrd="4" destOrd="0" presId="urn:microsoft.com/office/officeart/2005/8/layout/hProcess9"/>
    <dgm:cxn modelId="{4AF21FC6-2B8F-45F1-A07C-6F51A64B7559}" type="presParOf" srcId="{08745732-F9B0-40C6-AFFF-34D7DCD167AA}" destId="{03F2C113-B091-4BA7-B776-63B95A9E55C2}" srcOrd="5" destOrd="0" presId="urn:microsoft.com/office/officeart/2005/8/layout/hProcess9"/>
    <dgm:cxn modelId="{59142F32-4AC8-409F-8F14-9FCFF32AAB61}" type="presParOf" srcId="{08745732-F9B0-40C6-AFFF-34D7DCD167AA}" destId="{7D7D0ABE-A421-4865-BE6B-B327C7235C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8A86D-B197-412D-9FD4-617FAECADF2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83FFDE-F7D0-4F3D-ADC7-C01CF6E00D95}">
      <dgm:prSet phldrT="[Текст]"/>
      <dgm:spPr/>
      <dgm:t>
        <a:bodyPr/>
        <a:lstStyle/>
        <a:p>
          <a:r>
            <a:rPr lang="ru-RU" dirty="0" smtClean="0"/>
            <a:t>Неизбежность</a:t>
          </a:r>
          <a:endParaRPr lang="ru-RU" dirty="0"/>
        </a:p>
      </dgm:t>
    </dgm:pt>
    <dgm:pt modelId="{F4354501-7BA1-4AEA-8BF2-9001901CA454}" type="parTrans" cxnId="{D64332EE-56FC-41B5-B4C7-3E7826AF9923}">
      <dgm:prSet/>
      <dgm:spPr/>
      <dgm:t>
        <a:bodyPr/>
        <a:lstStyle/>
        <a:p>
          <a:endParaRPr lang="ru-RU"/>
        </a:p>
      </dgm:t>
    </dgm:pt>
    <dgm:pt modelId="{A6A8D8A1-7CA6-40CE-A874-DAF83AB06747}" type="sibTrans" cxnId="{D64332EE-56FC-41B5-B4C7-3E7826AF9923}">
      <dgm:prSet/>
      <dgm:spPr/>
      <dgm:t>
        <a:bodyPr/>
        <a:lstStyle/>
        <a:p>
          <a:endParaRPr lang="ru-RU"/>
        </a:p>
      </dgm:t>
    </dgm:pt>
    <dgm:pt modelId="{B9FF7FD2-5D7E-4E40-9C0F-9057EB19D0E7}">
      <dgm:prSet phldrT="[Текст]"/>
      <dgm:spPr/>
      <dgm:t>
        <a:bodyPr/>
        <a:lstStyle/>
        <a:p>
          <a:r>
            <a:rPr lang="ru-RU" dirty="0" smtClean="0"/>
            <a:t>Необходимость</a:t>
          </a:r>
          <a:endParaRPr lang="ru-RU" dirty="0"/>
        </a:p>
      </dgm:t>
    </dgm:pt>
    <dgm:pt modelId="{317CDAC1-1C57-4607-8000-BCB6E80A4B73}" type="parTrans" cxnId="{6F8AC87B-4503-450C-80D2-99A0339F2E67}">
      <dgm:prSet/>
      <dgm:spPr/>
      <dgm:t>
        <a:bodyPr/>
        <a:lstStyle/>
        <a:p>
          <a:endParaRPr lang="ru-RU"/>
        </a:p>
      </dgm:t>
    </dgm:pt>
    <dgm:pt modelId="{BB4CDA4A-834B-44C3-BB35-9A10D46E3A9C}" type="sibTrans" cxnId="{6F8AC87B-4503-450C-80D2-99A0339F2E67}">
      <dgm:prSet/>
      <dgm:spPr/>
      <dgm:t>
        <a:bodyPr/>
        <a:lstStyle/>
        <a:p>
          <a:endParaRPr lang="ru-RU"/>
        </a:p>
      </dgm:t>
    </dgm:pt>
    <dgm:pt modelId="{759FBCC1-49ED-420E-B334-3069C2EF78CB}" type="pres">
      <dgm:prSet presAssocID="{C428A86D-B197-412D-9FD4-617FAECADF2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9AC278-2458-4246-B834-FE3B272CA8D0}" type="pres">
      <dgm:prSet presAssocID="{C428A86D-B197-412D-9FD4-617FAECADF27}" presName="divider" presStyleLbl="fgShp" presStyleIdx="0" presStyleCnt="1"/>
      <dgm:spPr/>
    </dgm:pt>
    <dgm:pt modelId="{FBBCF456-D8A4-4B24-B9DD-63A65D4F797A}" type="pres">
      <dgm:prSet presAssocID="{F283FFDE-F7D0-4F3D-ADC7-C01CF6E00D95}" presName="downArrow" presStyleLbl="node1" presStyleIdx="0" presStyleCnt="2"/>
      <dgm:spPr/>
    </dgm:pt>
    <dgm:pt modelId="{FDD2AEF7-C33B-49D4-96C9-7ADA346FED29}" type="pres">
      <dgm:prSet presAssocID="{F283FFDE-F7D0-4F3D-ADC7-C01CF6E00D95}" presName="downArrowText" presStyleLbl="revTx" presStyleIdx="0" presStyleCnt="2" custScaleX="128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BE5DA-9734-4EDE-A068-F08DF65FCED6}" type="pres">
      <dgm:prSet presAssocID="{B9FF7FD2-5D7E-4E40-9C0F-9057EB19D0E7}" presName="upArrow" presStyleLbl="node1" presStyleIdx="1" presStyleCnt="2"/>
      <dgm:spPr/>
    </dgm:pt>
    <dgm:pt modelId="{DB83DFB5-6042-4D60-BCBF-8FFECC90B6FA}" type="pres">
      <dgm:prSet presAssocID="{B9FF7FD2-5D7E-4E40-9C0F-9057EB19D0E7}" presName="upArrowText" presStyleLbl="revTx" presStyleIdx="1" presStyleCnt="2" custScaleX="13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08B1F9-7953-4E42-956F-41298644F43F}" type="presOf" srcId="{F283FFDE-F7D0-4F3D-ADC7-C01CF6E00D95}" destId="{FDD2AEF7-C33B-49D4-96C9-7ADA346FED29}" srcOrd="0" destOrd="0" presId="urn:microsoft.com/office/officeart/2005/8/layout/arrow3"/>
    <dgm:cxn modelId="{D64332EE-56FC-41B5-B4C7-3E7826AF9923}" srcId="{C428A86D-B197-412D-9FD4-617FAECADF27}" destId="{F283FFDE-F7D0-4F3D-ADC7-C01CF6E00D95}" srcOrd="0" destOrd="0" parTransId="{F4354501-7BA1-4AEA-8BF2-9001901CA454}" sibTransId="{A6A8D8A1-7CA6-40CE-A874-DAF83AB06747}"/>
    <dgm:cxn modelId="{5D5030FB-727C-4E13-B202-F0DD5ACEB1D6}" type="presOf" srcId="{B9FF7FD2-5D7E-4E40-9C0F-9057EB19D0E7}" destId="{DB83DFB5-6042-4D60-BCBF-8FFECC90B6FA}" srcOrd="0" destOrd="0" presId="urn:microsoft.com/office/officeart/2005/8/layout/arrow3"/>
    <dgm:cxn modelId="{6F8AC87B-4503-450C-80D2-99A0339F2E67}" srcId="{C428A86D-B197-412D-9FD4-617FAECADF27}" destId="{B9FF7FD2-5D7E-4E40-9C0F-9057EB19D0E7}" srcOrd="1" destOrd="0" parTransId="{317CDAC1-1C57-4607-8000-BCB6E80A4B73}" sibTransId="{BB4CDA4A-834B-44C3-BB35-9A10D46E3A9C}"/>
    <dgm:cxn modelId="{895A5442-EE89-40DA-ACD0-6C96D2F1DAFC}" type="presOf" srcId="{C428A86D-B197-412D-9FD4-617FAECADF27}" destId="{759FBCC1-49ED-420E-B334-3069C2EF78CB}" srcOrd="0" destOrd="0" presId="urn:microsoft.com/office/officeart/2005/8/layout/arrow3"/>
    <dgm:cxn modelId="{396E6DB4-B883-45FB-BB03-DA21EBDA4381}" type="presParOf" srcId="{759FBCC1-49ED-420E-B334-3069C2EF78CB}" destId="{229AC278-2458-4246-B834-FE3B272CA8D0}" srcOrd="0" destOrd="0" presId="urn:microsoft.com/office/officeart/2005/8/layout/arrow3"/>
    <dgm:cxn modelId="{AC0121B6-DA95-4772-8006-14A6C94339AD}" type="presParOf" srcId="{759FBCC1-49ED-420E-B334-3069C2EF78CB}" destId="{FBBCF456-D8A4-4B24-B9DD-63A65D4F797A}" srcOrd="1" destOrd="0" presId="urn:microsoft.com/office/officeart/2005/8/layout/arrow3"/>
    <dgm:cxn modelId="{86F90811-E413-4A37-8A07-4F28E6420C48}" type="presParOf" srcId="{759FBCC1-49ED-420E-B334-3069C2EF78CB}" destId="{FDD2AEF7-C33B-49D4-96C9-7ADA346FED29}" srcOrd="2" destOrd="0" presId="urn:microsoft.com/office/officeart/2005/8/layout/arrow3"/>
    <dgm:cxn modelId="{BC4CA70F-2665-4943-B02E-F0F0D10205F1}" type="presParOf" srcId="{759FBCC1-49ED-420E-B334-3069C2EF78CB}" destId="{F5FBE5DA-9734-4EDE-A068-F08DF65FCED6}" srcOrd="3" destOrd="0" presId="urn:microsoft.com/office/officeart/2005/8/layout/arrow3"/>
    <dgm:cxn modelId="{ECEC3F43-AC28-4499-97CC-D1C7BE397F76}" type="presParOf" srcId="{759FBCC1-49ED-420E-B334-3069C2EF78CB}" destId="{DB83DFB5-6042-4D60-BCBF-8FFECC90B6F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28A86D-B197-412D-9FD4-617FAECADF2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F7FD2-5D7E-4E40-9C0F-9057EB19D0E7}">
      <dgm:prSet phldrT="[Текст]"/>
      <dgm:spPr/>
      <dgm:t>
        <a:bodyPr/>
        <a:lstStyle/>
        <a:p>
          <a:endParaRPr lang="ru-RU" dirty="0"/>
        </a:p>
      </dgm:t>
    </dgm:pt>
    <dgm:pt modelId="{317CDAC1-1C57-4607-8000-BCB6E80A4B73}" type="parTrans" cxnId="{6F8AC87B-4503-450C-80D2-99A0339F2E67}">
      <dgm:prSet/>
      <dgm:spPr/>
      <dgm:t>
        <a:bodyPr/>
        <a:lstStyle/>
        <a:p>
          <a:endParaRPr lang="ru-RU"/>
        </a:p>
      </dgm:t>
    </dgm:pt>
    <dgm:pt modelId="{BB4CDA4A-834B-44C3-BB35-9A10D46E3A9C}" type="sibTrans" cxnId="{6F8AC87B-4503-450C-80D2-99A0339F2E67}">
      <dgm:prSet/>
      <dgm:spPr/>
      <dgm:t>
        <a:bodyPr/>
        <a:lstStyle/>
        <a:p>
          <a:endParaRPr lang="ru-RU"/>
        </a:p>
      </dgm:t>
    </dgm:pt>
    <dgm:pt modelId="{F283FFDE-F7D0-4F3D-ADC7-C01CF6E00D95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6A8D8A1-7CA6-40CE-A874-DAF83AB06747}" type="sibTrans" cxnId="{D64332EE-56FC-41B5-B4C7-3E7826AF9923}">
      <dgm:prSet/>
      <dgm:spPr/>
      <dgm:t>
        <a:bodyPr/>
        <a:lstStyle/>
        <a:p>
          <a:endParaRPr lang="ru-RU"/>
        </a:p>
      </dgm:t>
    </dgm:pt>
    <dgm:pt modelId="{F4354501-7BA1-4AEA-8BF2-9001901CA454}" type="parTrans" cxnId="{D64332EE-56FC-41B5-B4C7-3E7826AF9923}">
      <dgm:prSet/>
      <dgm:spPr/>
      <dgm:t>
        <a:bodyPr/>
        <a:lstStyle/>
        <a:p>
          <a:endParaRPr lang="ru-RU"/>
        </a:p>
      </dgm:t>
    </dgm:pt>
    <dgm:pt modelId="{759FBCC1-49ED-420E-B334-3069C2EF78CB}" type="pres">
      <dgm:prSet presAssocID="{C428A86D-B197-412D-9FD4-617FAECADF2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9AC278-2458-4246-B834-FE3B272CA8D0}" type="pres">
      <dgm:prSet presAssocID="{C428A86D-B197-412D-9FD4-617FAECADF27}" presName="divider" presStyleLbl="fgShp" presStyleIdx="0" presStyleCnt="1"/>
      <dgm:spPr/>
    </dgm:pt>
    <dgm:pt modelId="{FBBCF456-D8A4-4B24-B9DD-63A65D4F797A}" type="pres">
      <dgm:prSet presAssocID="{F283FFDE-F7D0-4F3D-ADC7-C01CF6E00D95}" presName="downArrow" presStyleLbl="node1" presStyleIdx="0" presStyleCnt="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DD2AEF7-C33B-49D4-96C9-7ADA346FED29}" type="pres">
      <dgm:prSet presAssocID="{F283FFDE-F7D0-4F3D-ADC7-C01CF6E00D95}" presName="downArrowText" presStyleLbl="revTx" presStyleIdx="0" presStyleCnt="2" custScaleX="128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BE5DA-9734-4EDE-A068-F08DF65FCED6}" type="pres">
      <dgm:prSet presAssocID="{B9FF7FD2-5D7E-4E40-9C0F-9057EB19D0E7}" presName="upArrow" presStyleLbl="node1" presStyleIdx="1" presStyleCnt="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B83DFB5-6042-4D60-BCBF-8FFECC90B6FA}" type="pres">
      <dgm:prSet presAssocID="{B9FF7FD2-5D7E-4E40-9C0F-9057EB19D0E7}" presName="upArrowText" presStyleLbl="revTx" presStyleIdx="1" presStyleCnt="2" custScaleX="13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3D902-F026-4D71-89D3-96678FA604C2}" type="presOf" srcId="{F283FFDE-F7D0-4F3D-ADC7-C01CF6E00D95}" destId="{FDD2AEF7-C33B-49D4-96C9-7ADA346FED29}" srcOrd="0" destOrd="0" presId="urn:microsoft.com/office/officeart/2005/8/layout/arrow3"/>
    <dgm:cxn modelId="{8CE607CD-8A0A-4282-9647-54C3E6137BDE}" type="presOf" srcId="{B9FF7FD2-5D7E-4E40-9C0F-9057EB19D0E7}" destId="{DB83DFB5-6042-4D60-BCBF-8FFECC90B6FA}" srcOrd="0" destOrd="0" presId="urn:microsoft.com/office/officeart/2005/8/layout/arrow3"/>
    <dgm:cxn modelId="{424DB62C-E5EF-468D-9A30-5B5DB17D2A84}" type="presOf" srcId="{C428A86D-B197-412D-9FD4-617FAECADF27}" destId="{759FBCC1-49ED-420E-B334-3069C2EF78CB}" srcOrd="0" destOrd="0" presId="urn:microsoft.com/office/officeart/2005/8/layout/arrow3"/>
    <dgm:cxn modelId="{D64332EE-56FC-41B5-B4C7-3E7826AF9923}" srcId="{C428A86D-B197-412D-9FD4-617FAECADF27}" destId="{F283FFDE-F7D0-4F3D-ADC7-C01CF6E00D95}" srcOrd="0" destOrd="0" parTransId="{F4354501-7BA1-4AEA-8BF2-9001901CA454}" sibTransId="{A6A8D8A1-7CA6-40CE-A874-DAF83AB06747}"/>
    <dgm:cxn modelId="{6F8AC87B-4503-450C-80D2-99A0339F2E67}" srcId="{C428A86D-B197-412D-9FD4-617FAECADF27}" destId="{B9FF7FD2-5D7E-4E40-9C0F-9057EB19D0E7}" srcOrd="1" destOrd="0" parTransId="{317CDAC1-1C57-4607-8000-BCB6E80A4B73}" sibTransId="{BB4CDA4A-834B-44C3-BB35-9A10D46E3A9C}"/>
    <dgm:cxn modelId="{5DDB521F-8C11-4671-842A-45EAF4F7ADB5}" type="presParOf" srcId="{759FBCC1-49ED-420E-B334-3069C2EF78CB}" destId="{229AC278-2458-4246-B834-FE3B272CA8D0}" srcOrd="0" destOrd="0" presId="urn:microsoft.com/office/officeart/2005/8/layout/arrow3"/>
    <dgm:cxn modelId="{BDBAD7DF-2CC1-4CDC-9D93-55E6976D82A0}" type="presParOf" srcId="{759FBCC1-49ED-420E-B334-3069C2EF78CB}" destId="{FBBCF456-D8A4-4B24-B9DD-63A65D4F797A}" srcOrd="1" destOrd="0" presId="urn:microsoft.com/office/officeart/2005/8/layout/arrow3"/>
    <dgm:cxn modelId="{574FDA30-2814-417A-91CC-0046EAE46196}" type="presParOf" srcId="{759FBCC1-49ED-420E-B334-3069C2EF78CB}" destId="{FDD2AEF7-C33B-49D4-96C9-7ADA346FED29}" srcOrd="2" destOrd="0" presId="urn:microsoft.com/office/officeart/2005/8/layout/arrow3"/>
    <dgm:cxn modelId="{CDC2D5C7-F7B5-41C8-8E0F-4D47BB8EA405}" type="presParOf" srcId="{759FBCC1-49ED-420E-B334-3069C2EF78CB}" destId="{F5FBE5DA-9734-4EDE-A068-F08DF65FCED6}" srcOrd="3" destOrd="0" presId="urn:microsoft.com/office/officeart/2005/8/layout/arrow3"/>
    <dgm:cxn modelId="{D42D3740-58E9-4973-BEF6-24545DA8FFB3}" type="presParOf" srcId="{759FBCC1-49ED-420E-B334-3069C2EF78CB}" destId="{DB83DFB5-6042-4D60-BCBF-8FFECC90B6F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515452-DF86-4BDF-A9E9-85330CB767F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C2090-2999-4A01-95AA-81614B6A550D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Политика государства</a:t>
          </a:r>
          <a:endParaRPr lang="ru-RU" dirty="0"/>
        </a:p>
      </dgm:t>
    </dgm:pt>
    <dgm:pt modelId="{D765C90B-F438-4838-8D42-520F2A5D53C5}" type="parTrans" cxnId="{490E078F-E63D-4F32-9E85-DF298B422292}">
      <dgm:prSet/>
      <dgm:spPr/>
      <dgm:t>
        <a:bodyPr/>
        <a:lstStyle/>
        <a:p>
          <a:endParaRPr lang="ru-RU"/>
        </a:p>
      </dgm:t>
    </dgm:pt>
    <dgm:pt modelId="{5995F81E-CEC1-460A-8C61-081FA78B7AD0}" type="sibTrans" cxnId="{490E078F-E63D-4F32-9E85-DF298B422292}">
      <dgm:prSet/>
      <dgm:spPr/>
      <dgm:t>
        <a:bodyPr/>
        <a:lstStyle/>
        <a:p>
          <a:endParaRPr lang="ru-RU"/>
        </a:p>
      </dgm:t>
    </dgm:pt>
    <dgm:pt modelId="{7A65D62E-19C6-4F84-B97C-678FA693B37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Образовательная политика</a:t>
          </a:r>
          <a:endParaRPr lang="ru-RU" dirty="0"/>
        </a:p>
      </dgm:t>
    </dgm:pt>
    <dgm:pt modelId="{2A7AE8FB-CE86-493A-9C83-0353C10562AF}" type="parTrans" cxnId="{5E762D65-A3D4-435C-92EE-BD584175C808}">
      <dgm:prSet/>
      <dgm:spPr/>
      <dgm:t>
        <a:bodyPr/>
        <a:lstStyle/>
        <a:p>
          <a:endParaRPr lang="ru-RU"/>
        </a:p>
      </dgm:t>
    </dgm:pt>
    <dgm:pt modelId="{95B2E8DC-FDD3-4847-A3C0-B4C2A568F53B}" type="sibTrans" cxnId="{5E762D65-A3D4-435C-92EE-BD584175C808}">
      <dgm:prSet/>
      <dgm:spPr/>
      <dgm:t>
        <a:bodyPr/>
        <a:lstStyle/>
        <a:p>
          <a:endParaRPr lang="ru-RU"/>
        </a:p>
      </dgm:t>
    </dgm:pt>
    <dgm:pt modelId="{A5FA6610-8A59-4BF9-A3A5-84F4B016392E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Темп развития технологий</a:t>
          </a:r>
          <a:endParaRPr lang="ru-RU" dirty="0"/>
        </a:p>
      </dgm:t>
    </dgm:pt>
    <dgm:pt modelId="{23181FD9-8F73-4E61-9B04-74AB77EEEC7D}" type="parTrans" cxnId="{D4622E3B-8C2F-479F-991B-F74C1263C70E}">
      <dgm:prSet/>
      <dgm:spPr/>
      <dgm:t>
        <a:bodyPr/>
        <a:lstStyle/>
        <a:p>
          <a:endParaRPr lang="ru-RU"/>
        </a:p>
      </dgm:t>
    </dgm:pt>
    <dgm:pt modelId="{EB3EBCB1-CD80-4AEE-9765-24699484053C}" type="sibTrans" cxnId="{D4622E3B-8C2F-479F-991B-F74C1263C70E}">
      <dgm:prSet/>
      <dgm:spPr/>
      <dgm:t>
        <a:bodyPr/>
        <a:lstStyle/>
        <a:p>
          <a:endParaRPr lang="ru-RU"/>
        </a:p>
      </dgm:t>
    </dgm:pt>
    <dgm:pt modelId="{9DC0E01A-1B07-4D2B-B86E-DB94EFB70085}" type="pres">
      <dgm:prSet presAssocID="{3F515452-DF86-4BDF-A9E9-85330CB767F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9010F-E349-4D55-903C-5204446F48FF}" type="pres">
      <dgm:prSet presAssocID="{D3BC2090-2999-4A01-95AA-81614B6A550D}" presName="node" presStyleLbl="node1" presStyleIdx="0" presStyleCnt="3" custScaleX="17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C6A8A-A7EF-46F8-8D5E-2F04173951D8}" type="pres">
      <dgm:prSet presAssocID="{5995F81E-CEC1-460A-8C61-081FA78B7AD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1C9BE84-2662-43B2-BFF8-7C1BFE26C62D}" type="pres">
      <dgm:prSet presAssocID="{5995F81E-CEC1-460A-8C61-081FA78B7AD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0BDB41E-776B-4183-881F-CD028AA6EC85}" type="pres">
      <dgm:prSet presAssocID="{7A65D62E-19C6-4F84-B97C-678FA693B37C}" presName="node" presStyleLbl="node1" presStyleIdx="1" presStyleCnt="3" custScaleX="175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E30DA-662A-4BBC-898E-B98FBEB679A6}" type="pres">
      <dgm:prSet presAssocID="{95B2E8DC-FDD3-4847-A3C0-B4C2A568F53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8B5556-00BA-48C5-AC26-A7AE8FF240E4}" type="pres">
      <dgm:prSet presAssocID="{95B2E8DC-FDD3-4847-A3C0-B4C2A568F53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4D81F77-1903-4767-9B48-509859F7388A}" type="pres">
      <dgm:prSet presAssocID="{A5FA6610-8A59-4BF9-A3A5-84F4B016392E}" presName="node" presStyleLbl="node1" presStyleIdx="2" presStyleCnt="3" custScaleX="183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67B83E-E53F-43A9-B9CB-D6DB5C709BF5}" type="presOf" srcId="{D3BC2090-2999-4A01-95AA-81614B6A550D}" destId="{1279010F-E349-4D55-903C-5204446F48FF}" srcOrd="0" destOrd="0" presId="urn:microsoft.com/office/officeart/2005/8/layout/process2"/>
    <dgm:cxn modelId="{C05B420E-6547-4B08-BEDA-4BFDF933B3F9}" type="presOf" srcId="{95B2E8DC-FDD3-4847-A3C0-B4C2A568F53B}" destId="{A28B5556-00BA-48C5-AC26-A7AE8FF240E4}" srcOrd="1" destOrd="0" presId="urn:microsoft.com/office/officeart/2005/8/layout/process2"/>
    <dgm:cxn modelId="{1D16FEF1-B6CD-49F8-B4AD-B9CA066D8B67}" type="presOf" srcId="{5995F81E-CEC1-460A-8C61-081FA78B7AD0}" destId="{9ABC6A8A-A7EF-46F8-8D5E-2F04173951D8}" srcOrd="0" destOrd="0" presId="urn:microsoft.com/office/officeart/2005/8/layout/process2"/>
    <dgm:cxn modelId="{490E078F-E63D-4F32-9E85-DF298B422292}" srcId="{3F515452-DF86-4BDF-A9E9-85330CB767F1}" destId="{D3BC2090-2999-4A01-95AA-81614B6A550D}" srcOrd="0" destOrd="0" parTransId="{D765C90B-F438-4838-8D42-520F2A5D53C5}" sibTransId="{5995F81E-CEC1-460A-8C61-081FA78B7AD0}"/>
    <dgm:cxn modelId="{45E62524-9CC5-4627-9A63-801F8EC3FE3F}" type="presOf" srcId="{95B2E8DC-FDD3-4847-A3C0-B4C2A568F53B}" destId="{A8CE30DA-662A-4BBC-898E-B98FBEB679A6}" srcOrd="0" destOrd="0" presId="urn:microsoft.com/office/officeart/2005/8/layout/process2"/>
    <dgm:cxn modelId="{3E893DD1-A517-42E5-90C3-66BB23E6095C}" type="presOf" srcId="{5995F81E-CEC1-460A-8C61-081FA78B7AD0}" destId="{51C9BE84-2662-43B2-BFF8-7C1BFE26C62D}" srcOrd="1" destOrd="0" presId="urn:microsoft.com/office/officeart/2005/8/layout/process2"/>
    <dgm:cxn modelId="{89D4CC8E-F1D6-4747-9FE3-980BB9E06384}" type="presOf" srcId="{A5FA6610-8A59-4BF9-A3A5-84F4B016392E}" destId="{C4D81F77-1903-4767-9B48-509859F7388A}" srcOrd="0" destOrd="0" presId="urn:microsoft.com/office/officeart/2005/8/layout/process2"/>
    <dgm:cxn modelId="{15F6CCBB-E7DC-44B7-9ACB-CC5B316790B8}" type="presOf" srcId="{7A65D62E-19C6-4F84-B97C-678FA693B37C}" destId="{B0BDB41E-776B-4183-881F-CD028AA6EC85}" srcOrd="0" destOrd="0" presId="urn:microsoft.com/office/officeart/2005/8/layout/process2"/>
    <dgm:cxn modelId="{F846D606-1E6E-4DC9-9480-3490A5F1FFAD}" type="presOf" srcId="{3F515452-DF86-4BDF-A9E9-85330CB767F1}" destId="{9DC0E01A-1B07-4D2B-B86E-DB94EFB70085}" srcOrd="0" destOrd="0" presId="urn:microsoft.com/office/officeart/2005/8/layout/process2"/>
    <dgm:cxn modelId="{5E762D65-A3D4-435C-92EE-BD584175C808}" srcId="{3F515452-DF86-4BDF-A9E9-85330CB767F1}" destId="{7A65D62E-19C6-4F84-B97C-678FA693B37C}" srcOrd="1" destOrd="0" parTransId="{2A7AE8FB-CE86-493A-9C83-0353C10562AF}" sibTransId="{95B2E8DC-FDD3-4847-A3C0-B4C2A568F53B}"/>
    <dgm:cxn modelId="{D4622E3B-8C2F-479F-991B-F74C1263C70E}" srcId="{3F515452-DF86-4BDF-A9E9-85330CB767F1}" destId="{A5FA6610-8A59-4BF9-A3A5-84F4B016392E}" srcOrd="2" destOrd="0" parTransId="{23181FD9-8F73-4E61-9B04-74AB77EEEC7D}" sibTransId="{EB3EBCB1-CD80-4AEE-9765-24699484053C}"/>
    <dgm:cxn modelId="{D198E235-23A7-47C3-9424-AF878BBD9E24}" type="presParOf" srcId="{9DC0E01A-1B07-4D2B-B86E-DB94EFB70085}" destId="{1279010F-E349-4D55-903C-5204446F48FF}" srcOrd="0" destOrd="0" presId="urn:microsoft.com/office/officeart/2005/8/layout/process2"/>
    <dgm:cxn modelId="{9905D5E9-1825-4C24-AD47-7AD1C2D106AE}" type="presParOf" srcId="{9DC0E01A-1B07-4D2B-B86E-DB94EFB70085}" destId="{9ABC6A8A-A7EF-46F8-8D5E-2F04173951D8}" srcOrd="1" destOrd="0" presId="urn:microsoft.com/office/officeart/2005/8/layout/process2"/>
    <dgm:cxn modelId="{474785C9-34A9-4505-A051-C8FBE4BE38EC}" type="presParOf" srcId="{9ABC6A8A-A7EF-46F8-8D5E-2F04173951D8}" destId="{51C9BE84-2662-43B2-BFF8-7C1BFE26C62D}" srcOrd="0" destOrd="0" presId="urn:microsoft.com/office/officeart/2005/8/layout/process2"/>
    <dgm:cxn modelId="{E84A7A82-2EF2-47D1-ABAA-4F0386F03BEE}" type="presParOf" srcId="{9DC0E01A-1B07-4D2B-B86E-DB94EFB70085}" destId="{B0BDB41E-776B-4183-881F-CD028AA6EC85}" srcOrd="2" destOrd="0" presId="urn:microsoft.com/office/officeart/2005/8/layout/process2"/>
    <dgm:cxn modelId="{2D2AB5C2-CA16-425D-BE9C-325EB508A157}" type="presParOf" srcId="{9DC0E01A-1B07-4D2B-B86E-DB94EFB70085}" destId="{A8CE30DA-662A-4BBC-898E-B98FBEB679A6}" srcOrd="3" destOrd="0" presId="urn:microsoft.com/office/officeart/2005/8/layout/process2"/>
    <dgm:cxn modelId="{5DB7C0BE-542E-4766-BDE4-80916E6332FD}" type="presParOf" srcId="{A8CE30DA-662A-4BBC-898E-B98FBEB679A6}" destId="{A28B5556-00BA-48C5-AC26-A7AE8FF240E4}" srcOrd="0" destOrd="0" presId="urn:microsoft.com/office/officeart/2005/8/layout/process2"/>
    <dgm:cxn modelId="{747A8D13-AA70-4B94-8E09-C8B51F64A83C}" type="presParOf" srcId="{9DC0E01A-1B07-4D2B-B86E-DB94EFB70085}" destId="{C4D81F77-1903-4767-9B48-509859F7388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75FD8D-5E59-4B1A-9281-8D2B517DAED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E22FB7-47C2-4C69-848B-36DED32B1488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bg1"/>
              </a:solidFill>
            </a:rPr>
            <a:t>Внутренний сайт</a:t>
          </a:r>
        </a:p>
      </dgm:t>
    </dgm:pt>
    <dgm:pt modelId="{4EC49D10-00DB-427C-8494-1AAD676554FD}" type="parTrans" cxnId="{14E7CFC3-2A72-4CDC-A29E-DE3618E217FA}">
      <dgm:prSet/>
      <dgm:spPr/>
      <dgm:t>
        <a:bodyPr/>
        <a:lstStyle/>
        <a:p>
          <a:endParaRPr lang="ru-RU"/>
        </a:p>
      </dgm:t>
    </dgm:pt>
    <dgm:pt modelId="{FD4F145C-EADD-4B80-9B73-6D2B3DA9B2CA}" type="sibTrans" cxnId="{14E7CFC3-2A72-4CDC-A29E-DE3618E217FA}">
      <dgm:prSet/>
      <dgm:spPr/>
      <dgm:t>
        <a:bodyPr/>
        <a:lstStyle/>
        <a:p>
          <a:endParaRPr lang="ru-RU"/>
        </a:p>
      </dgm:t>
    </dgm:pt>
    <dgm:pt modelId="{52301D21-4479-4BE9-BFF9-48D0F8EBF359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tx1"/>
              </a:solidFill>
            </a:rPr>
            <a:t>Контроль</a:t>
          </a:r>
          <a:endParaRPr lang="ru-RU" dirty="0">
            <a:solidFill>
              <a:schemeClr val="tx1"/>
            </a:solidFill>
          </a:endParaRPr>
        </a:p>
      </dgm:t>
    </dgm:pt>
    <dgm:pt modelId="{8B7D5D19-C749-4BE9-AE58-E40E7215EB64}" type="parTrans" cxnId="{FAC9E1AA-F9AE-46CC-8A44-E38C179C833C}">
      <dgm:prSet/>
      <dgm:spPr/>
      <dgm:t>
        <a:bodyPr/>
        <a:lstStyle/>
        <a:p>
          <a:endParaRPr lang="ru-RU"/>
        </a:p>
      </dgm:t>
    </dgm:pt>
    <dgm:pt modelId="{21BBEF55-AFB6-4CA1-81DC-EAD98676B76C}" type="sibTrans" cxnId="{FAC9E1AA-F9AE-46CC-8A44-E38C179C833C}">
      <dgm:prSet/>
      <dgm:spPr/>
      <dgm:t>
        <a:bodyPr/>
        <a:lstStyle/>
        <a:p>
          <a:endParaRPr lang="ru-RU"/>
        </a:p>
      </dgm:t>
    </dgm:pt>
    <dgm:pt modelId="{4DB3092C-53E0-4941-A004-42C8F63B8700}">
      <dgm:prSet phldrT="[Текст]"/>
      <dgm:spPr/>
      <dgm:t>
        <a:bodyPr/>
        <a:lstStyle/>
        <a:p>
          <a:r>
            <a:rPr lang="ru-RU" dirty="0" smtClean="0"/>
            <a:t>Управленческие решения</a:t>
          </a:r>
          <a:endParaRPr lang="ru-RU" dirty="0"/>
        </a:p>
      </dgm:t>
    </dgm:pt>
    <dgm:pt modelId="{40805250-1840-40B4-B686-1CDA98EDD905}" type="parTrans" cxnId="{C97EFA01-5324-4287-A952-6306D102EB46}">
      <dgm:prSet/>
      <dgm:spPr/>
      <dgm:t>
        <a:bodyPr/>
        <a:lstStyle/>
        <a:p>
          <a:endParaRPr lang="ru-RU"/>
        </a:p>
      </dgm:t>
    </dgm:pt>
    <dgm:pt modelId="{30EBFE96-817D-4401-B2BD-E78B72210123}" type="sibTrans" cxnId="{C97EFA01-5324-4287-A952-6306D102EB46}">
      <dgm:prSet/>
      <dgm:spPr/>
      <dgm:t>
        <a:bodyPr/>
        <a:lstStyle/>
        <a:p>
          <a:endParaRPr lang="ru-RU"/>
        </a:p>
      </dgm:t>
    </dgm:pt>
    <dgm:pt modelId="{218DC164-EF03-457C-9278-CA6C220A008E}">
      <dgm:prSet phldrT="[Текст]"/>
      <dgm:spPr/>
      <dgm:t>
        <a:bodyPr/>
        <a:lstStyle/>
        <a:p>
          <a:r>
            <a:rPr lang="ru-RU" b="0" u="none" dirty="0" err="1" smtClean="0">
              <a:solidFill>
                <a:schemeClr val="bg1"/>
              </a:solidFill>
            </a:rPr>
            <a:t>Блог</a:t>
          </a:r>
          <a:r>
            <a:rPr lang="ru-RU" b="0" u="none" dirty="0" smtClean="0">
              <a:solidFill>
                <a:schemeClr val="bg1"/>
              </a:solidFill>
            </a:rPr>
            <a:t> </a:t>
          </a:r>
          <a:br>
            <a:rPr lang="ru-RU" b="0" u="none" dirty="0" smtClean="0">
              <a:solidFill>
                <a:schemeClr val="bg1"/>
              </a:solidFill>
            </a:rPr>
          </a:br>
          <a:r>
            <a:rPr lang="ru-RU" b="0" u="none" dirty="0" smtClean="0">
              <a:solidFill>
                <a:schemeClr val="bg1"/>
              </a:solidFill>
            </a:rPr>
            <a:t>«</a:t>
          </a:r>
          <a:r>
            <a:rPr lang="ru-RU" b="0" u="none" dirty="0" err="1" smtClean="0">
              <a:solidFill>
                <a:schemeClr val="bg1"/>
              </a:solidFill>
            </a:rPr>
            <a:t>Методист-онлайн</a:t>
          </a:r>
          <a:r>
            <a:rPr lang="ru-RU" b="0" u="none" dirty="0" smtClean="0">
              <a:solidFill>
                <a:schemeClr val="bg1"/>
              </a:solidFill>
            </a:rPr>
            <a:t>»</a:t>
          </a:r>
        </a:p>
      </dgm:t>
    </dgm:pt>
    <dgm:pt modelId="{9495A04F-C7AE-4EA0-822C-077AF0829AA2}" type="parTrans" cxnId="{6FA5C47A-FD06-45F9-9957-67A8BEDCB0B7}">
      <dgm:prSet/>
      <dgm:spPr/>
      <dgm:t>
        <a:bodyPr/>
        <a:lstStyle/>
        <a:p>
          <a:endParaRPr lang="ru-RU"/>
        </a:p>
      </dgm:t>
    </dgm:pt>
    <dgm:pt modelId="{91D3756B-8E5D-4988-8955-C9B7A73807E2}" type="sibTrans" cxnId="{6FA5C47A-FD06-45F9-9957-67A8BEDCB0B7}">
      <dgm:prSet/>
      <dgm:spPr/>
      <dgm:t>
        <a:bodyPr/>
        <a:lstStyle/>
        <a:p>
          <a:endParaRPr lang="ru-RU"/>
        </a:p>
      </dgm:t>
    </dgm:pt>
    <dgm:pt modelId="{47368409-D4AE-4C27-B6A3-A7D543CCB8C0}">
      <dgm:prSet phldrT="[Текст]"/>
      <dgm:spPr/>
      <dgm:t>
        <a:bodyPr/>
        <a:lstStyle/>
        <a:p>
          <a:r>
            <a:rPr lang="ru-RU" b="0" u="none" dirty="0" smtClean="0">
              <a:solidFill>
                <a:schemeClr val="tx1"/>
              </a:solidFill>
            </a:rPr>
            <a:t>Информационно-методическая поддержка </a:t>
          </a:r>
          <a:endParaRPr lang="ru-RU" dirty="0">
            <a:solidFill>
              <a:schemeClr val="tx1"/>
            </a:solidFill>
          </a:endParaRPr>
        </a:p>
      </dgm:t>
    </dgm:pt>
    <dgm:pt modelId="{DE991648-0229-4164-9240-8377B6F7213B}" type="parTrans" cxnId="{42894AB1-00F9-45F4-83EF-47C1A9799019}">
      <dgm:prSet/>
      <dgm:spPr/>
      <dgm:t>
        <a:bodyPr/>
        <a:lstStyle/>
        <a:p>
          <a:endParaRPr lang="ru-RU"/>
        </a:p>
      </dgm:t>
    </dgm:pt>
    <dgm:pt modelId="{1A8F242B-DB2B-4B90-B451-6A7A9C4290A2}" type="sibTrans" cxnId="{42894AB1-00F9-45F4-83EF-47C1A9799019}">
      <dgm:prSet/>
      <dgm:spPr/>
      <dgm:t>
        <a:bodyPr/>
        <a:lstStyle/>
        <a:p>
          <a:endParaRPr lang="ru-RU"/>
        </a:p>
      </dgm:t>
    </dgm:pt>
    <dgm:pt modelId="{392A2B1A-8640-41B3-BBDB-DA7210D739D4}">
      <dgm:prSet/>
      <dgm:spPr/>
      <dgm:t>
        <a:bodyPr/>
        <a:lstStyle/>
        <a:p>
          <a:r>
            <a:rPr lang="ru-RU" b="0" u="none" dirty="0" smtClean="0">
              <a:solidFill>
                <a:schemeClr val="bg1"/>
              </a:solidFill>
            </a:rPr>
            <a:t>Программа самообразования педагогов</a:t>
          </a:r>
          <a:endParaRPr lang="ru-RU" dirty="0"/>
        </a:p>
      </dgm:t>
    </dgm:pt>
    <dgm:pt modelId="{04B8F6F9-4158-4EA2-BC3D-3278EF577460}" type="parTrans" cxnId="{E2298C24-0969-4E52-A482-C847BB45CBF2}">
      <dgm:prSet/>
      <dgm:spPr/>
      <dgm:t>
        <a:bodyPr/>
        <a:lstStyle/>
        <a:p>
          <a:endParaRPr lang="ru-RU"/>
        </a:p>
      </dgm:t>
    </dgm:pt>
    <dgm:pt modelId="{B2CFAC8F-FF10-4E69-9C5E-B8FB0E7813E3}" type="sibTrans" cxnId="{E2298C24-0969-4E52-A482-C847BB45CBF2}">
      <dgm:prSet/>
      <dgm:spPr/>
      <dgm:t>
        <a:bodyPr/>
        <a:lstStyle/>
        <a:p>
          <a:endParaRPr lang="ru-RU"/>
        </a:p>
      </dgm:t>
    </dgm:pt>
    <dgm:pt modelId="{8633B699-E5C6-4556-912E-7EFB89C30AB2}">
      <dgm:prSet/>
      <dgm:spPr/>
      <dgm:t>
        <a:bodyPr/>
        <a:lstStyle/>
        <a:p>
          <a:r>
            <a:rPr lang="ru-RU" dirty="0" smtClean="0"/>
            <a:t>Индивидуальный маршрут</a:t>
          </a:r>
          <a:endParaRPr lang="ru-RU" dirty="0"/>
        </a:p>
      </dgm:t>
    </dgm:pt>
    <dgm:pt modelId="{1623BBAC-5705-410D-931E-4D0C7A17E1AF}" type="parTrans" cxnId="{8AC428F0-5444-469A-9F9A-80CC685A2196}">
      <dgm:prSet/>
      <dgm:spPr/>
      <dgm:t>
        <a:bodyPr/>
        <a:lstStyle/>
        <a:p>
          <a:endParaRPr lang="ru-RU"/>
        </a:p>
      </dgm:t>
    </dgm:pt>
    <dgm:pt modelId="{51B8A0BA-AE63-44EB-BC17-6597088860FB}" type="sibTrans" cxnId="{8AC428F0-5444-469A-9F9A-80CC685A2196}">
      <dgm:prSet/>
      <dgm:spPr/>
      <dgm:t>
        <a:bodyPr/>
        <a:lstStyle/>
        <a:p>
          <a:endParaRPr lang="ru-RU"/>
        </a:p>
      </dgm:t>
    </dgm:pt>
    <dgm:pt modelId="{77E52E2F-10AE-4CBE-93CF-92E095B960EF}" type="pres">
      <dgm:prSet presAssocID="{7675FD8D-5E59-4B1A-9281-8D2B517DAED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6AFC5C-CC6E-4129-9D32-F8845CF0E1D5}" type="pres">
      <dgm:prSet presAssocID="{14E22FB7-47C2-4C69-848B-36DED32B1488}" presName="linNode" presStyleCnt="0"/>
      <dgm:spPr/>
    </dgm:pt>
    <dgm:pt modelId="{50710552-0D0F-4431-AB2C-FD2E222E0DE0}" type="pres">
      <dgm:prSet presAssocID="{14E22FB7-47C2-4C69-848B-36DED32B148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481-50D3-4561-BB30-4EBB82773EE6}" type="pres">
      <dgm:prSet presAssocID="{14E22FB7-47C2-4C69-848B-36DED32B148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B7240-8F33-45F1-AAC3-EC959D49CA15}" type="pres">
      <dgm:prSet presAssocID="{FD4F145C-EADD-4B80-9B73-6D2B3DA9B2CA}" presName="spacing" presStyleCnt="0"/>
      <dgm:spPr/>
    </dgm:pt>
    <dgm:pt modelId="{E1B313F2-05F6-48F4-9C4E-34588C90ADF5}" type="pres">
      <dgm:prSet presAssocID="{218DC164-EF03-457C-9278-CA6C220A008E}" presName="linNode" presStyleCnt="0"/>
      <dgm:spPr/>
    </dgm:pt>
    <dgm:pt modelId="{53BF95DE-19BC-476C-8F44-901768E6854A}" type="pres">
      <dgm:prSet presAssocID="{218DC164-EF03-457C-9278-CA6C220A008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30DD1-7F44-4A88-83B8-B8C819B28988}" type="pres">
      <dgm:prSet presAssocID="{218DC164-EF03-457C-9278-CA6C220A008E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4FA2F-59B0-40AA-8F48-534AA3E37D2B}" type="pres">
      <dgm:prSet presAssocID="{91D3756B-8E5D-4988-8955-C9B7A73807E2}" presName="spacing" presStyleCnt="0"/>
      <dgm:spPr/>
    </dgm:pt>
    <dgm:pt modelId="{599C7416-860F-4939-A2F9-9F1A3BBECC84}" type="pres">
      <dgm:prSet presAssocID="{392A2B1A-8640-41B3-BBDB-DA7210D739D4}" presName="linNode" presStyleCnt="0"/>
      <dgm:spPr/>
    </dgm:pt>
    <dgm:pt modelId="{F787B2DD-5062-4D56-9150-68B17C4F0A62}" type="pres">
      <dgm:prSet presAssocID="{392A2B1A-8640-41B3-BBDB-DA7210D739D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7E341-0B53-4A27-A026-0F2ACB4D1D8D}" type="pres">
      <dgm:prSet presAssocID="{392A2B1A-8640-41B3-BBDB-DA7210D739D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9DA3B-1D53-48E6-9223-9DE330236DD7}" type="presOf" srcId="{218DC164-EF03-457C-9278-CA6C220A008E}" destId="{53BF95DE-19BC-476C-8F44-901768E6854A}" srcOrd="0" destOrd="0" presId="urn:microsoft.com/office/officeart/2005/8/layout/vList6"/>
    <dgm:cxn modelId="{E91B58EE-FA7E-4ACF-A404-9A28279ACE58}" type="presOf" srcId="{52301D21-4479-4BE9-BFF9-48D0F8EBF359}" destId="{50D42481-50D3-4561-BB30-4EBB82773EE6}" srcOrd="0" destOrd="0" presId="urn:microsoft.com/office/officeart/2005/8/layout/vList6"/>
    <dgm:cxn modelId="{E2298C24-0969-4E52-A482-C847BB45CBF2}" srcId="{7675FD8D-5E59-4B1A-9281-8D2B517DAEDC}" destId="{392A2B1A-8640-41B3-BBDB-DA7210D739D4}" srcOrd="2" destOrd="0" parTransId="{04B8F6F9-4158-4EA2-BC3D-3278EF577460}" sibTransId="{B2CFAC8F-FF10-4E69-9C5E-B8FB0E7813E3}"/>
    <dgm:cxn modelId="{42894AB1-00F9-45F4-83EF-47C1A9799019}" srcId="{218DC164-EF03-457C-9278-CA6C220A008E}" destId="{47368409-D4AE-4C27-B6A3-A7D543CCB8C0}" srcOrd="0" destOrd="0" parTransId="{DE991648-0229-4164-9240-8377B6F7213B}" sibTransId="{1A8F242B-DB2B-4B90-B451-6A7A9C4290A2}"/>
    <dgm:cxn modelId="{648946FE-D85F-4949-846E-398F0DB9A0BD}" type="presOf" srcId="{392A2B1A-8640-41B3-BBDB-DA7210D739D4}" destId="{F787B2DD-5062-4D56-9150-68B17C4F0A62}" srcOrd="0" destOrd="0" presId="urn:microsoft.com/office/officeart/2005/8/layout/vList6"/>
    <dgm:cxn modelId="{14E7CFC3-2A72-4CDC-A29E-DE3618E217FA}" srcId="{7675FD8D-5E59-4B1A-9281-8D2B517DAEDC}" destId="{14E22FB7-47C2-4C69-848B-36DED32B1488}" srcOrd="0" destOrd="0" parTransId="{4EC49D10-00DB-427C-8494-1AAD676554FD}" sibTransId="{FD4F145C-EADD-4B80-9B73-6D2B3DA9B2CA}"/>
    <dgm:cxn modelId="{8AC428F0-5444-469A-9F9A-80CC685A2196}" srcId="{392A2B1A-8640-41B3-BBDB-DA7210D739D4}" destId="{8633B699-E5C6-4556-912E-7EFB89C30AB2}" srcOrd="0" destOrd="0" parTransId="{1623BBAC-5705-410D-931E-4D0C7A17E1AF}" sibTransId="{51B8A0BA-AE63-44EB-BC17-6597088860FB}"/>
    <dgm:cxn modelId="{6FA5C47A-FD06-45F9-9957-67A8BEDCB0B7}" srcId="{7675FD8D-5E59-4B1A-9281-8D2B517DAEDC}" destId="{218DC164-EF03-457C-9278-CA6C220A008E}" srcOrd="1" destOrd="0" parTransId="{9495A04F-C7AE-4EA0-822C-077AF0829AA2}" sibTransId="{91D3756B-8E5D-4988-8955-C9B7A73807E2}"/>
    <dgm:cxn modelId="{FD9FCB93-07AD-4805-9A11-A792A59C96A3}" type="presOf" srcId="{8633B699-E5C6-4556-912E-7EFB89C30AB2}" destId="{4CB7E341-0B53-4A27-A026-0F2ACB4D1D8D}" srcOrd="0" destOrd="0" presId="urn:microsoft.com/office/officeart/2005/8/layout/vList6"/>
    <dgm:cxn modelId="{FB934937-1D05-4E1B-94A3-7BAAA02BD070}" type="presOf" srcId="{4DB3092C-53E0-4941-A004-42C8F63B8700}" destId="{50D42481-50D3-4561-BB30-4EBB82773EE6}" srcOrd="0" destOrd="1" presId="urn:microsoft.com/office/officeart/2005/8/layout/vList6"/>
    <dgm:cxn modelId="{507310AA-022A-469A-AA1F-6151E5BD41D9}" type="presOf" srcId="{47368409-D4AE-4C27-B6A3-A7D543CCB8C0}" destId="{0D530DD1-7F44-4A88-83B8-B8C819B28988}" srcOrd="0" destOrd="0" presId="urn:microsoft.com/office/officeart/2005/8/layout/vList6"/>
    <dgm:cxn modelId="{C97EFA01-5324-4287-A952-6306D102EB46}" srcId="{14E22FB7-47C2-4C69-848B-36DED32B1488}" destId="{4DB3092C-53E0-4941-A004-42C8F63B8700}" srcOrd="1" destOrd="0" parTransId="{40805250-1840-40B4-B686-1CDA98EDD905}" sibTransId="{30EBFE96-817D-4401-B2BD-E78B72210123}"/>
    <dgm:cxn modelId="{BD773338-014D-4BDE-8397-BB6655E93A80}" type="presOf" srcId="{14E22FB7-47C2-4C69-848B-36DED32B1488}" destId="{50710552-0D0F-4431-AB2C-FD2E222E0DE0}" srcOrd="0" destOrd="0" presId="urn:microsoft.com/office/officeart/2005/8/layout/vList6"/>
    <dgm:cxn modelId="{FAC9E1AA-F9AE-46CC-8A44-E38C179C833C}" srcId="{14E22FB7-47C2-4C69-848B-36DED32B1488}" destId="{52301D21-4479-4BE9-BFF9-48D0F8EBF359}" srcOrd="0" destOrd="0" parTransId="{8B7D5D19-C749-4BE9-AE58-E40E7215EB64}" sibTransId="{21BBEF55-AFB6-4CA1-81DC-EAD98676B76C}"/>
    <dgm:cxn modelId="{910F533D-682A-469E-882E-82C952B0D929}" type="presOf" srcId="{7675FD8D-5E59-4B1A-9281-8D2B517DAEDC}" destId="{77E52E2F-10AE-4CBE-93CF-92E095B960EF}" srcOrd="0" destOrd="0" presId="urn:microsoft.com/office/officeart/2005/8/layout/vList6"/>
    <dgm:cxn modelId="{C2BDB7AF-A57C-440D-9E7A-AA51334AC9F3}" type="presParOf" srcId="{77E52E2F-10AE-4CBE-93CF-92E095B960EF}" destId="{D26AFC5C-CC6E-4129-9D32-F8845CF0E1D5}" srcOrd="0" destOrd="0" presId="urn:microsoft.com/office/officeart/2005/8/layout/vList6"/>
    <dgm:cxn modelId="{340E1550-BFF4-40D5-95AA-7F243ACD6D61}" type="presParOf" srcId="{D26AFC5C-CC6E-4129-9D32-F8845CF0E1D5}" destId="{50710552-0D0F-4431-AB2C-FD2E222E0DE0}" srcOrd="0" destOrd="0" presId="urn:microsoft.com/office/officeart/2005/8/layout/vList6"/>
    <dgm:cxn modelId="{9216595A-3521-483F-9A0D-F4CB5D551643}" type="presParOf" srcId="{D26AFC5C-CC6E-4129-9D32-F8845CF0E1D5}" destId="{50D42481-50D3-4561-BB30-4EBB82773EE6}" srcOrd="1" destOrd="0" presId="urn:microsoft.com/office/officeart/2005/8/layout/vList6"/>
    <dgm:cxn modelId="{D84212C3-A00E-43A9-8983-46A69AFC6E3D}" type="presParOf" srcId="{77E52E2F-10AE-4CBE-93CF-92E095B960EF}" destId="{DA2B7240-8F33-45F1-AAC3-EC959D49CA15}" srcOrd="1" destOrd="0" presId="urn:microsoft.com/office/officeart/2005/8/layout/vList6"/>
    <dgm:cxn modelId="{B3195191-F6D1-4664-9347-94D5610E1DB5}" type="presParOf" srcId="{77E52E2F-10AE-4CBE-93CF-92E095B960EF}" destId="{E1B313F2-05F6-48F4-9C4E-34588C90ADF5}" srcOrd="2" destOrd="0" presId="urn:microsoft.com/office/officeart/2005/8/layout/vList6"/>
    <dgm:cxn modelId="{3A674D2C-0364-4148-A324-E8082FE47E23}" type="presParOf" srcId="{E1B313F2-05F6-48F4-9C4E-34588C90ADF5}" destId="{53BF95DE-19BC-476C-8F44-901768E6854A}" srcOrd="0" destOrd="0" presId="urn:microsoft.com/office/officeart/2005/8/layout/vList6"/>
    <dgm:cxn modelId="{BB9EA35F-DE56-476E-B916-569E1AD71C8D}" type="presParOf" srcId="{E1B313F2-05F6-48F4-9C4E-34588C90ADF5}" destId="{0D530DD1-7F44-4A88-83B8-B8C819B28988}" srcOrd="1" destOrd="0" presId="urn:microsoft.com/office/officeart/2005/8/layout/vList6"/>
    <dgm:cxn modelId="{656DAE6A-7B71-4BF4-8DC7-0F9FA83D5A4E}" type="presParOf" srcId="{77E52E2F-10AE-4CBE-93CF-92E095B960EF}" destId="{F6A4FA2F-59B0-40AA-8F48-534AA3E37D2B}" srcOrd="3" destOrd="0" presId="urn:microsoft.com/office/officeart/2005/8/layout/vList6"/>
    <dgm:cxn modelId="{57A30832-463E-497A-9386-58E4954C7494}" type="presParOf" srcId="{77E52E2F-10AE-4CBE-93CF-92E095B960EF}" destId="{599C7416-860F-4939-A2F9-9F1A3BBECC84}" srcOrd="4" destOrd="0" presId="urn:microsoft.com/office/officeart/2005/8/layout/vList6"/>
    <dgm:cxn modelId="{09EFAE3F-312C-4CAB-AFA2-AF43EB1EF2A1}" type="presParOf" srcId="{599C7416-860F-4939-A2F9-9F1A3BBECC84}" destId="{F787B2DD-5062-4D56-9150-68B17C4F0A62}" srcOrd="0" destOrd="0" presId="urn:microsoft.com/office/officeart/2005/8/layout/vList6"/>
    <dgm:cxn modelId="{60E968D5-1384-4DA2-993E-42257E7B2EDA}" type="presParOf" srcId="{599C7416-860F-4939-A2F9-9F1A3BBECC84}" destId="{4CB7E341-0B53-4A27-A026-0F2ACB4D1D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347F71-C739-4415-BC34-8F2F3EB51FB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49733-1302-46CA-BD92-383A2E171626}">
      <dgm:prSet phldrT="[Текст]" custT="1"/>
      <dgm:spPr/>
      <dgm:t>
        <a:bodyPr/>
        <a:lstStyle/>
        <a:p>
          <a:r>
            <a:rPr lang="ru-RU" sz="2700" b="1" dirty="0" smtClean="0"/>
            <a:t>дидактико-методическое</a:t>
          </a:r>
          <a:endParaRPr lang="ru-RU" sz="2700" b="1" dirty="0"/>
        </a:p>
      </dgm:t>
    </dgm:pt>
    <dgm:pt modelId="{1E6F823C-432D-4C31-8FEC-A7ED2B03BA72}" type="parTrans" cxnId="{F10CAAC8-B240-450B-B128-D88E5E56E7B9}">
      <dgm:prSet/>
      <dgm:spPr/>
      <dgm:t>
        <a:bodyPr/>
        <a:lstStyle/>
        <a:p>
          <a:endParaRPr lang="ru-RU"/>
        </a:p>
      </dgm:t>
    </dgm:pt>
    <dgm:pt modelId="{CD012137-2E9D-4B06-8EDA-010EDB1B87BF}" type="sibTrans" cxnId="{F10CAAC8-B240-450B-B128-D88E5E56E7B9}">
      <dgm:prSet/>
      <dgm:spPr/>
      <dgm:t>
        <a:bodyPr/>
        <a:lstStyle/>
        <a:p>
          <a:endParaRPr lang="ru-RU"/>
        </a:p>
      </dgm:t>
    </dgm:pt>
    <dgm:pt modelId="{C08CC655-76FA-4790-BA3A-575964B3963F}">
      <dgm:prSet phldrT="[Текст]" custT="1"/>
      <dgm:spPr/>
      <dgm:t>
        <a:bodyPr/>
        <a:lstStyle/>
        <a:p>
          <a:r>
            <a:rPr lang="ru-RU" sz="2700" b="1" dirty="0" smtClean="0"/>
            <a:t>технологическое</a:t>
          </a:r>
          <a:endParaRPr lang="ru-RU" sz="2700" b="1" dirty="0"/>
        </a:p>
      </dgm:t>
    </dgm:pt>
    <dgm:pt modelId="{EA3E4462-C319-4E62-AB41-21E6CD65E9A8}" type="parTrans" cxnId="{82B2526B-78EE-48BF-9B8E-7574066B1CDD}">
      <dgm:prSet/>
      <dgm:spPr/>
      <dgm:t>
        <a:bodyPr/>
        <a:lstStyle/>
        <a:p>
          <a:endParaRPr lang="ru-RU"/>
        </a:p>
      </dgm:t>
    </dgm:pt>
    <dgm:pt modelId="{19750872-6ADD-4B49-88BE-5DF41F38AF53}" type="sibTrans" cxnId="{82B2526B-78EE-48BF-9B8E-7574066B1CDD}">
      <dgm:prSet/>
      <dgm:spPr/>
      <dgm:t>
        <a:bodyPr/>
        <a:lstStyle/>
        <a:p>
          <a:endParaRPr lang="ru-RU"/>
        </a:p>
      </dgm:t>
    </dgm:pt>
    <dgm:pt modelId="{799592E1-9AA6-47DB-9367-DB72D52C2A92}">
      <dgm:prSet phldrT="[Текст]" custT="1"/>
      <dgm:spPr/>
      <dgm:t>
        <a:bodyPr/>
        <a:lstStyle/>
        <a:p>
          <a:r>
            <a:rPr lang="ru-RU" sz="2700" b="1" dirty="0" smtClean="0"/>
            <a:t>инновационное</a:t>
          </a:r>
          <a:endParaRPr lang="ru-RU" sz="2700" b="1" dirty="0"/>
        </a:p>
      </dgm:t>
    </dgm:pt>
    <dgm:pt modelId="{ACBC0BF5-128D-4CF1-B32C-E674B9C195F6}" type="parTrans" cxnId="{CEDF1113-4DF9-4EBC-A286-875542322307}">
      <dgm:prSet/>
      <dgm:spPr/>
      <dgm:t>
        <a:bodyPr/>
        <a:lstStyle/>
        <a:p>
          <a:endParaRPr lang="ru-RU"/>
        </a:p>
      </dgm:t>
    </dgm:pt>
    <dgm:pt modelId="{C6CE3DE6-97CD-4982-9046-9D33E3BDD8D0}" type="sibTrans" cxnId="{CEDF1113-4DF9-4EBC-A286-875542322307}">
      <dgm:prSet/>
      <dgm:spPr/>
      <dgm:t>
        <a:bodyPr/>
        <a:lstStyle/>
        <a:p>
          <a:endParaRPr lang="ru-RU"/>
        </a:p>
      </dgm:t>
    </dgm:pt>
    <dgm:pt modelId="{B920C010-B765-4BAD-A5CA-D8CBAEBFF50E}">
      <dgm:prSet phldrT="[Текст]" custT="1"/>
      <dgm:spPr/>
      <dgm:t>
        <a:bodyPr/>
        <a:lstStyle/>
        <a:p>
          <a:r>
            <a:rPr lang="ru-RU" sz="2700" b="1" dirty="0" smtClean="0"/>
            <a:t>предметное</a:t>
          </a:r>
          <a:endParaRPr lang="ru-RU" sz="2700" b="1" dirty="0"/>
        </a:p>
      </dgm:t>
    </dgm:pt>
    <dgm:pt modelId="{D000D5EE-9EA9-4D12-B7A3-79C9681D5C3C}" type="parTrans" cxnId="{48DC58EC-3476-46D4-A53E-F74D3112AE18}">
      <dgm:prSet/>
      <dgm:spPr/>
      <dgm:t>
        <a:bodyPr/>
        <a:lstStyle/>
        <a:p>
          <a:endParaRPr lang="ru-RU"/>
        </a:p>
      </dgm:t>
    </dgm:pt>
    <dgm:pt modelId="{60E7C6A2-43BF-48E2-92EF-BB69D3B388E1}" type="sibTrans" cxnId="{48DC58EC-3476-46D4-A53E-F74D3112AE18}">
      <dgm:prSet/>
      <dgm:spPr/>
      <dgm:t>
        <a:bodyPr/>
        <a:lstStyle/>
        <a:p>
          <a:endParaRPr lang="ru-RU"/>
        </a:p>
      </dgm:t>
    </dgm:pt>
    <dgm:pt modelId="{89B7690C-0565-4E28-A21D-DB6CE72BE85C}" type="pres">
      <dgm:prSet presAssocID="{C2347F71-C739-4415-BC34-8F2F3EB51FB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5ACA62-B2BE-4CA3-AF9B-D10E6E870636}" type="pres">
      <dgm:prSet presAssocID="{C2347F71-C739-4415-BC34-8F2F3EB51FB1}" presName="diamond" presStyleLbl="bgShp" presStyleIdx="0" presStyleCnt="1" custScaleX="153213"/>
      <dgm:spPr/>
    </dgm:pt>
    <dgm:pt modelId="{693B4B55-F139-475A-8BB3-87B46E862036}" type="pres">
      <dgm:prSet presAssocID="{C2347F71-C739-4415-BC34-8F2F3EB51FB1}" presName="quad1" presStyleLbl="node1" presStyleIdx="0" presStyleCnt="4" custScaleX="145350" custLinFactNeighborX="-33314" custLinFactNeighborY="2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5FDBC-4B5A-45D0-8945-AC05991EB921}" type="pres">
      <dgm:prSet presAssocID="{C2347F71-C739-4415-BC34-8F2F3EB51FB1}" presName="quad2" presStyleLbl="node1" presStyleIdx="1" presStyleCnt="4" custScaleX="154816" custLinFactNeighborX="33314" custLinFactNeighborY="2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09F82-B500-4840-9E7E-1D0223491D2F}" type="pres">
      <dgm:prSet presAssocID="{C2347F71-C739-4415-BC34-8F2F3EB51FB1}" presName="quad3" presStyleLbl="node1" presStyleIdx="2" presStyleCnt="4" custScaleX="145351" custLinFactNeighborX="-28398" custLinFactNeighborY="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DF63C-5E12-4D9F-B84A-D32A93CCE963}" type="pres">
      <dgm:prSet presAssocID="{C2347F71-C739-4415-BC34-8F2F3EB51FB1}" presName="quad4" presStyleLbl="node1" presStyleIdx="3" presStyleCnt="4" custScaleX="152632" custLinFactNeighborX="38775" custLinFactNeighborY="-1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62923B-99B0-4287-ADA5-101B897C59FC}" type="presOf" srcId="{B920C010-B765-4BAD-A5CA-D8CBAEBFF50E}" destId="{693B4B55-F139-475A-8BB3-87B46E862036}" srcOrd="0" destOrd="0" presId="urn:microsoft.com/office/officeart/2005/8/layout/matrix3"/>
    <dgm:cxn modelId="{3334EA65-59FC-4ADD-850B-15D6567D1AF9}" type="presOf" srcId="{C2347F71-C739-4415-BC34-8F2F3EB51FB1}" destId="{89B7690C-0565-4E28-A21D-DB6CE72BE85C}" srcOrd="0" destOrd="0" presId="urn:microsoft.com/office/officeart/2005/8/layout/matrix3"/>
    <dgm:cxn modelId="{696C6172-E71C-4C0E-8A5D-B9C5812981CA}" type="presOf" srcId="{C08CC655-76FA-4790-BA3A-575964B3963F}" destId="{BBD09F82-B500-4840-9E7E-1D0223491D2F}" srcOrd="0" destOrd="0" presId="urn:microsoft.com/office/officeart/2005/8/layout/matrix3"/>
    <dgm:cxn modelId="{CEDF1113-4DF9-4EBC-A286-875542322307}" srcId="{C2347F71-C739-4415-BC34-8F2F3EB51FB1}" destId="{799592E1-9AA6-47DB-9367-DB72D52C2A92}" srcOrd="3" destOrd="0" parTransId="{ACBC0BF5-128D-4CF1-B32C-E674B9C195F6}" sibTransId="{C6CE3DE6-97CD-4982-9046-9D33E3BDD8D0}"/>
    <dgm:cxn modelId="{77591B4B-22C3-439F-B874-D0F5870DEF34}" type="presOf" srcId="{36249733-1302-46CA-BD92-383A2E171626}" destId="{9805FDBC-4B5A-45D0-8945-AC05991EB921}" srcOrd="0" destOrd="0" presId="urn:microsoft.com/office/officeart/2005/8/layout/matrix3"/>
    <dgm:cxn modelId="{48DC58EC-3476-46D4-A53E-F74D3112AE18}" srcId="{C2347F71-C739-4415-BC34-8F2F3EB51FB1}" destId="{B920C010-B765-4BAD-A5CA-D8CBAEBFF50E}" srcOrd="0" destOrd="0" parTransId="{D000D5EE-9EA9-4D12-B7A3-79C9681D5C3C}" sibTransId="{60E7C6A2-43BF-48E2-92EF-BB69D3B388E1}"/>
    <dgm:cxn modelId="{F10CAAC8-B240-450B-B128-D88E5E56E7B9}" srcId="{C2347F71-C739-4415-BC34-8F2F3EB51FB1}" destId="{36249733-1302-46CA-BD92-383A2E171626}" srcOrd="1" destOrd="0" parTransId="{1E6F823C-432D-4C31-8FEC-A7ED2B03BA72}" sibTransId="{CD012137-2E9D-4B06-8EDA-010EDB1B87BF}"/>
    <dgm:cxn modelId="{82B2526B-78EE-48BF-9B8E-7574066B1CDD}" srcId="{C2347F71-C739-4415-BC34-8F2F3EB51FB1}" destId="{C08CC655-76FA-4790-BA3A-575964B3963F}" srcOrd="2" destOrd="0" parTransId="{EA3E4462-C319-4E62-AB41-21E6CD65E9A8}" sibTransId="{19750872-6ADD-4B49-88BE-5DF41F38AF53}"/>
    <dgm:cxn modelId="{283B155E-2951-4D1D-B267-901E30C4AF64}" type="presOf" srcId="{799592E1-9AA6-47DB-9367-DB72D52C2A92}" destId="{4FCDF63C-5E12-4D9F-B84A-D32A93CCE963}" srcOrd="0" destOrd="0" presId="urn:microsoft.com/office/officeart/2005/8/layout/matrix3"/>
    <dgm:cxn modelId="{E1845AC4-85FE-4F2E-A700-9114B962A822}" type="presParOf" srcId="{89B7690C-0565-4E28-A21D-DB6CE72BE85C}" destId="{A45ACA62-B2BE-4CA3-AF9B-D10E6E870636}" srcOrd="0" destOrd="0" presId="urn:microsoft.com/office/officeart/2005/8/layout/matrix3"/>
    <dgm:cxn modelId="{C003A9EF-DC49-4DC6-96FD-A7238C6F737C}" type="presParOf" srcId="{89B7690C-0565-4E28-A21D-DB6CE72BE85C}" destId="{693B4B55-F139-475A-8BB3-87B46E862036}" srcOrd="1" destOrd="0" presId="urn:microsoft.com/office/officeart/2005/8/layout/matrix3"/>
    <dgm:cxn modelId="{B7FA7A8A-254A-417E-B77D-563E176D04C1}" type="presParOf" srcId="{89B7690C-0565-4E28-A21D-DB6CE72BE85C}" destId="{9805FDBC-4B5A-45D0-8945-AC05991EB921}" srcOrd="2" destOrd="0" presId="urn:microsoft.com/office/officeart/2005/8/layout/matrix3"/>
    <dgm:cxn modelId="{5694C689-7A84-45D5-A08B-D80095A7D690}" type="presParOf" srcId="{89B7690C-0565-4E28-A21D-DB6CE72BE85C}" destId="{BBD09F82-B500-4840-9E7E-1D0223491D2F}" srcOrd="3" destOrd="0" presId="urn:microsoft.com/office/officeart/2005/8/layout/matrix3"/>
    <dgm:cxn modelId="{83C84797-031E-4736-998F-5D579761F603}" type="presParOf" srcId="{89B7690C-0565-4E28-A21D-DB6CE72BE85C}" destId="{4FCDF63C-5E12-4D9F-B84A-D32A93CCE96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7A982C-E63D-453A-97CF-2F370FDAFC5A}" type="doc">
      <dgm:prSet loTypeId="urn:microsoft.com/office/officeart/2005/8/layout/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2B83976-8B92-4C46-881B-619091FA4DE8}">
      <dgm:prSet phldrT="[Текст]"/>
      <dgm:spPr/>
      <dgm:t>
        <a:bodyPr/>
        <a:lstStyle/>
        <a:p>
          <a:r>
            <a:rPr lang="ru-RU" dirty="0" smtClean="0"/>
            <a:t>Структурирован по направлениям</a:t>
          </a:r>
          <a:endParaRPr lang="ru-RU" dirty="0"/>
        </a:p>
      </dgm:t>
    </dgm:pt>
    <dgm:pt modelId="{61C2D36C-DB66-4F9F-912B-54B24950AFAC}" type="parTrans" cxnId="{52E81896-97A0-462F-B0AF-9B5DE7FCBE0B}">
      <dgm:prSet/>
      <dgm:spPr/>
      <dgm:t>
        <a:bodyPr/>
        <a:lstStyle/>
        <a:p>
          <a:endParaRPr lang="ru-RU"/>
        </a:p>
      </dgm:t>
    </dgm:pt>
    <dgm:pt modelId="{3E746216-3D78-47A3-88E7-1196C1D32EDD}" type="sibTrans" cxnId="{52E81896-97A0-462F-B0AF-9B5DE7FCBE0B}">
      <dgm:prSet/>
      <dgm:spPr/>
      <dgm:t>
        <a:bodyPr/>
        <a:lstStyle/>
        <a:p>
          <a:endParaRPr lang="ru-RU"/>
        </a:p>
      </dgm:t>
    </dgm:pt>
    <dgm:pt modelId="{70341EAE-9C93-4F92-8EFE-57BF049E2C96}">
      <dgm:prSet/>
      <dgm:spPr/>
      <dgm:t>
        <a:bodyPr/>
        <a:lstStyle/>
        <a:p>
          <a:r>
            <a:rPr lang="ru-RU" dirty="0" smtClean="0"/>
            <a:t>Используется внутренний сайт, </a:t>
          </a:r>
          <a:endParaRPr lang="ru-RU" dirty="0"/>
        </a:p>
      </dgm:t>
    </dgm:pt>
    <dgm:pt modelId="{E26CBC82-7A07-4D82-87FE-4E9C89C04752}" type="parTrans" cxnId="{972CB06A-0EAC-4062-93B5-D2A614673BCC}">
      <dgm:prSet/>
      <dgm:spPr/>
      <dgm:t>
        <a:bodyPr/>
        <a:lstStyle/>
        <a:p>
          <a:endParaRPr lang="ru-RU"/>
        </a:p>
      </dgm:t>
    </dgm:pt>
    <dgm:pt modelId="{9A61BD9F-72C2-4A67-B3D5-75E22F9E22C2}" type="sibTrans" cxnId="{972CB06A-0EAC-4062-93B5-D2A614673BCC}">
      <dgm:prSet/>
      <dgm:spPr/>
      <dgm:t>
        <a:bodyPr/>
        <a:lstStyle/>
        <a:p>
          <a:endParaRPr lang="ru-RU"/>
        </a:p>
      </dgm:t>
    </dgm:pt>
    <dgm:pt modelId="{D413CC92-C11B-48E0-9F9D-F9A128127CDA}">
      <dgm:prSet phldrT="[Текст]"/>
      <dgm:spPr/>
      <dgm:t>
        <a:bodyPr/>
        <a:lstStyle/>
        <a:p>
          <a:r>
            <a:rPr lang="ru-RU" dirty="0" smtClean="0"/>
            <a:t>Ориентирован на помощь педагогу в начале самоопределения</a:t>
          </a:r>
          <a:endParaRPr lang="ru-RU" dirty="0"/>
        </a:p>
      </dgm:t>
    </dgm:pt>
    <dgm:pt modelId="{BCB4F4D2-919D-4369-A88A-E889B0452378}" type="parTrans" cxnId="{67112649-1A81-4E6C-8084-58A62E1CDCD3}">
      <dgm:prSet/>
      <dgm:spPr/>
      <dgm:t>
        <a:bodyPr/>
        <a:lstStyle/>
        <a:p>
          <a:endParaRPr lang="ru-RU"/>
        </a:p>
      </dgm:t>
    </dgm:pt>
    <dgm:pt modelId="{6FAAC674-86A3-47AF-AABF-88BFF28F8E11}" type="sibTrans" cxnId="{67112649-1A81-4E6C-8084-58A62E1CDCD3}">
      <dgm:prSet/>
      <dgm:spPr/>
      <dgm:t>
        <a:bodyPr/>
        <a:lstStyle/>
        <a:p>
          <a:endParaRPr lang="ru-RU"/>
        </a:p>
      </dgm:t>
    </dgm:pt>
    <dgm:pt modelId="{77D0C659-581B-4D9C-A5A7-6F169EEE447A}">
      <dgm:prSet phldrT="[Текст]"/>
      <dgm:spPr/>
      <dgm:t>
        <a:bodyPr/>
        <a:lstStyle/>
        <a:p>
          <a:r>
            <a:rPr lang="ru-RU" dirty="0" smtClean="0"/>
            <a:t>Является помощником в планировании профессионального маршрута</a:t>
          </a:r>
          <a:endParaRPr lang="ru-RU" dirty="0"/>
        </a:p>
      </dgm:t>
    </dgm:pt>
    <dgm:pt modelId="{CFA03844-6C97-4288-B158-4CD9A839B496}" type="parTrans" cxnId="{8EA5F952-F73E-4543-9269-6303B2252AEA}">
      <dgm:prSet/>
      <dgm:spPr/>
      <dgm:t>
        <a:bodyPr/>
        <a:lstStyle/>
        <a:p>
          <a:endParaRPr lang="ru-RU"/>
        </a:p>
      </dgm:t>
    </dgm:pt>
    <dgm:pt modelId="{341B6BB5-C7A0-4C9E-B546-C5C6F6C308C1}" type="sibTrans" cxnId="{8EA5F952-F73E-4543-9269-6303B2252AEA}">
      <dgm:prSet/>
      <dgm:spPr/>
      <dgm:t>
        <a:bodyPr/>
        <a:lstStyle/>
        <a:p>
          <a:endParaRPr lang="ru-RU"/>
        </a:p>
      </dgm:t>
    </dgm:pt>
    <dgm:pt modelId="{FA6365F0-AA34-4916-927F-08AF0D6597B9}">
      <dgm:prSet/>
      <dgm:spPr/>
      <dgm:t>
        <a:bodyPr/>
        <a:lstStyle/>
        <a:p>
          <a:r>
            <a:rPr lang="ru-RU" dirty="0" smtClean="0"/>
            <a:t>Пользуясь материалами  блога, педагог определяется с дальнейшими действиями</a:t>
          </a:r>
          <a:endParaRPr lang="ru-RU" dirty="0"/>
        </a:p>
      </dgm:t>
    </dgm:pt>
    <dgm:pt modelId="{FF307527-AEAD-4D3A-B5FF-0695E87AABE8}" type="parTrans" cxnId="{2B7A1C21-476C-4316-A287-89EDD7203391}">
      <dgm:prSet/>
      <dgm:spPr/>
      <dgm:t>
        <a:bodyPr/>
        <a:lstStyle/>
        <a:p>
          <a:endParaRPr lang="ru-RU"/>
        </a:p>
      </dgm:t>
    </dgm:pt>
    <dgm:pt modelId="{BBD2285E-308C-4181-AEE4-A7B81FC1CB09}" type="sibTrans" cxnId="{2B7A1C21-476C-4316-A287-89EDD7203391}">
      <dgm:prSet/>
      <dgm:spPr/>
      <dgm:t>
        <a:bodyPr/>
        <a:lstStyle/>
        <a:p>
          <a:endParaRPr lang="ru-RU"/>
        </a:p>
      </dgm:t>
    </dgm:pt>
    <dgm:pt modelId="{B63C9AB1-623E-4DBA-A21A-A5CDC589EB04}">
      <dgm:prSet/>
      <dgm:spPr/>
      <dgm:t>
        <a:bodyPr/>
        <a:lstStyle/>
        <a:p>
          <a:r>
            <a:rPr lang="ru-RU" dirty="0" smtClean="0"/>
            <a:t>Проектируется программа самообразования педагога</a:t>
          </a:r>
          <a:endParaRPr lang="ru-RU" dirty="0"/>
        </a:p>
      </dgm:t>
    </dgm:pt>
    <dgm:pt modelId="{EF120192-CA10-4109-9381-E040BBF2F7E6}" type="parTrans" cxnId="{D768342A-55F9-44F4-BBD4-EB87BDF1149F}">
      <dgm:prSet/>
      <dgm:spPr/>
      <dgm:t>
        <a:bodyPr/>
        <a:lstStyle/>
        <a:p>
          <a:endParaRPr lang="ru-RU"/>
        </a:p>
      </dgm:t>
    </dgm:pt>
    <dgm:pt modelId="{A2A39499-47A6-4306-9604-050410925CA6}" type="sibTrans" cxnId="{D768342A-55F9-44F4-BBD4-EB87BDF1149F}">
      <dgm:prSet/>
      <dgm:spPr/>
      <dgm:t>
        <a:bodyPr/>
        <a:lstStyle/>
        <a:p>
          <a:endParaRPr lang="ru-RU"/>
        </a:p>
      </dgm:t>
    </dgm:pt>
    <dgm:pt modelId="{CEFA28C5-7FB5-432F-8E29-66EC49F6E8B8}" type="pres">
      <dgm:prSet presAssocID="{7D7A982C-E63D-453A-97CF-2F370FDAFC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12AAA7-5B40-440D-9EB9-B608F46CFC1F}" type="pres">
      <dgm:prSet presAssocID="{02B83976-8B92-4C46-881B-619091FA4DE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BA388-B475-4D89-87EA-D4ADDDF80B3F}" type="pres">
      <dgm:prSet presAssocID="{3E746216-3D78-47A3-88E7-1196C1D32ED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F76BBB7-EBAE-4481-94BB-6C9324FCD422}" type="pres">
      <dgm:prSet presAssocID="{3E746216-3D78-47A3-88E7-1196C1D32ED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25550AE-8D3F-4681-B374-4547266DEE07}" type="pres">
      <dgm:prSet presAssocID="{D413CC92-C11B-48E0-9F9D-F9A128127CD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2EC9D-F764-46E7-B575-C2CCC585311A}" type="pres">
      <dgm:prSet presAssocID="{6FAAC674-86A3-47AF-AABF-88BFF28F8E1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8CDADB1-B620-47E6-B411-C7F9971F27D9}" type="pres">
      <dgm:prSet presAssocID="{6FAAC674-86A3-47AF-AABF-88BFF28F8E1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902DB66-0FBA-40EC-B7C4-01731C3B26F0}" type="pres">
      <dgm:prSet presAssocID="{77D0C659-581B-4D9C-A5A7-6F169EEE447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2DEF8-C82C-4C3B-B0F9-CE27341CBDA2}" type="pres">
      <dgm:prSet presAssocID="{341B6BB5-C7A0-4C9E-B546-C5C6F6C308C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8C80A56-D1A5-4F75-8E10-2DE3CD2D1EBB}" type="pres">
      <dgm:prSet presAssocID="{341B6BB5-C7A0-4C9E-B546-C5C6F6C308C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AA87181-FEC3-4E1B-8591-E3CEB9A40728}" type="pres">
      <dgm:prSet presAssocID="{70341EAE-9C93-4F92-8EFE-57BF049E2C9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053F9-CE35-4839-9ABF-7B4CDD9297BF}" type="pres">
      <dgm:prSet presAssocID="{9A61BD9F-72C2-4A67-B3D5-75E22F9E22C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5A6464F-5288-4DDF-AAB4-83D10891D436}" type="pres">
      <dgm:prSet presAssocID="{9A61BD9F-72C2-4A67-B3D5-75E22F9E22C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CC7E237-AEF8-48B6-8095-D4361C2A2FC9}" type="pres">
      <dgm:prSet presAssocID="{FA6365F0-AA34-4916-927F-08AF0D6597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EF870-072A-4477-ADB2-1EA96FDB8E4A}" type="pres">
      <dgm:prSet presAssocID="{BBD2285E-308C-4181-AEE4-A7B81FC1CB09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A0D597F-F23E-4E3C-BBED-565EF09210E5}" type="pres">
      <dgm:prSet presAssocID="{BBD2285E-308C-4181-AEE4-A7B81FC1CB09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A1AA956-936A-4767-8F00-7414640167B5}" type="pres">
      <dgm:prSet presAssocID="{B63C9AB1-623E-4DBA-A21A-A5CDC589EB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C0990-24DD-4AE5-8D77-03054385C4E2}" type="presOf" srcId="{BBD2285E-308C-4181-AEE4-A7B81FC1CB09}" destId="{5A0D597F-F23E-4E3C-BBED-565EF09210E5}" srcOrd="1" destOrd="0" presId="urn:microsoft.com/office/officeart/2005/8/layout/process5"/>
    <dgm:cxn modelId="{D768342A-55F9-44F4-BBD4-EB87BDF1149F}" srcId="{7D7A982C-E63D-453A-97CF-2F370FDAFC5A}" destId="{B63C9AB1-623E-4DBA-A21A-A5CDC589EB04}" srcOrd="5" destOrd="0" parTransId="{EF120192-CA10-4109-9381-E040BBF2F7E6}" sibTransId="{A2A39499-47A6-4306-9604-050410925CA6}"/>
    <dgm:cxn modelId="{EEC89C18-32AD-4647-8CA1-0BB0A43F8E8E}" type="presOf" srcId="{02B83976-8B92-4C46-881B-619091FA4DE8}" destId="{D612AAA7-5B40-440D-9EB9-B608F46CFC1F}" srcOrd="0" destOrd="0" presId="urn:microsoft.com/office/officeart/2005/8/layout/process5"/>
    <dgm:cxn modelId="{51A83B19-E548-47E3-B6A5-C7560590D4CB}" type="presOf" srcId="{77D0C659-581B-4D9C-A5A7-6F169EEE447A}" destId="{A902DB66-0FBA-40EC-B7C4-01731C3B26F0}" srcOrd="0" destOrd="0" presId="urn:microsoft.com/office/officeart/2005/8/layout/process5"/>
    <dgm:cxn modelId="{15210379-50D0-4518-8703-3037786E7248}" type="presOf" srcId="{9A61BD9F-72C2-4A67-B3D5-75E22F9E22C2}" destId="{CF1053F9-CE35-4839-9ABF-7B4CDD9297BF}" srcOrd="0" destOrd="0" presId="urn:microsoft.com/office/officeart/2005/8/layout/process5"/>
    <dgm:cxn modelId="{52E81896-97A0-462F-B0AF-9B5DE7FCBE0B}" srcId="{7D7A982C-E63D-453A-97CF-2F370FDAFC5A}" destId="{02B83976-8B92-4C46-881B-619091FA4DE8}" srcOrd="0" destOrd="0" parTransId="{61C2D36C-DB66-4F9F-912B-54B24950AFAC}" sibTransId="{3E746216-3D78-47A3-88E7-1196C1D32EDD}"/>
    <dgm:cxn modelId="{A3BCE896-B754-4ED1-AB49-01208CA7352C}" type="presOf" srcId="{341B6BB5-C7A0-4C9E-B546-C5C6F6C308C1}" destId="{28C80A56-D1A5-4F75-8E10-2DE3CD2D1EBB}" srcOrd="1" destOrd="0" presId="urn:microsoft.com/office/officeart/2005/8/layout/process5"/>
    <dgm:cxn modelId="{360A8A35-E51F-46A8-AA87-B7F8688A720A}" type="presOf" srcId="{9A61BD9F-72C2-4A67-B3D5-75E22F9E22C2}" destId="{A5A6464F-5288-4DDF-AAB4-83D10891D436}" srcOrd="1" destOrd="0" presId="urn:microsoft.com/office/officeart/2005/8/layout/process5"/>
    <dgm:cxn modelId="{0C724AEB-952A-4FFD-AB87-586D387D9CAD}" type="presOf" srcId="{3E746216-3D78-47A3-88E7-1196C1D32EDD}" destId="{A96BA388-B475-4D89-87EA-D4ADDDF80B3F}" srcOrd="0" destOrd="0" presId="urn:microsoft.com/office/officeart/2005/8/layout/process5"/>
    <dgm:cxn modelId="{640AA66B-2AC9-41A6-B7D3-77C9CA6153AB}" type="presOf" srcId="{7D7A982C-E63D-453A-97CF-2F370FDAFC5A}" destId="{CEFA28C5-7FB5-432F-8E29-66EC49F6E8B8}" srcOrd="0" destOrd="0" presId="urn:microsoft.com/office/officeart/2005/8/layout/process5"/>
    <dgm:cxn modelId="{E20C1B90-B6AC-4205-A5F0-CF314AAD273A}" type="presOf" srcId="{6FAAC674-86A3-47AF-AABF-88BFF28F8E11}" destId="{D8CDADB1-B620-47E6-B411-C7F9971F27D9}" srcOrd="1" destOrd="0" presId="urn:microsoft.com/office/officeart/2005/8/layout/process5"/>
    <dgm:cxn modelId="{8EA5F952-F73E-4543-9269-6303B2252AEA}" srcId="{7D7A982C-E63D-453A-97CF-2F370FDAFC5A}" destId="{77D0C659-581B-4D9C-A5A7-6F169EEE447A}" srcOrd="2" destOrd="0" parTransId="{CFA03844-6C97-4288-B158-4CD9A839B496}" sibTransId="{341B6BB5-C7A0-4C9E-B546-C5C6F6C308C1}"/>
    <dgm:cxn modelId="{7A8D7BFC-3C6D-46C9-B509-16624401A518}" type="presOf" srcId="{FA6365F0-AA34-4916-927F-08AF0D6597B9}" destId="{4CC7E237-AEF8-48B6-8095-D4361C2A2FC9}" srcOrd="0" destOrd="0" presId="urn:microsoft.com/office/officeart/2005/8/layout/process5"/>
    <dgm:cxn modelId="{CDF661A4-26FA-448E-91B0-7189AE0CFCE1}" type="presOf" srcId="{341B6BB5-C7A0-4C9E-B546-C5C6F6C308C1}" destId="{4A62DEF8-C82C-4C3B-B0F9-CE27341CBDA2}" srcOrd="0" destOrd="0" presId="urn:microsoft.com/office/officeart/2005/8/layout/process5"/>
    <dgm:cxn modelId="{67112649-1A81-4E6C-8084-58A62E1CDCD3}" srcId="{7D7A982C-E63D-453A-97CF-2F370FDAFC5A}" destId="{D413CC92-C11B-48E0-9F9D-F9A128127CDA}" srcOrd="1" destOrd="0" parTransId="{BCB4F4D2-919D-4369-A88A-E889B0452378}" sibTransId="{6FAAC674-86A3-47AF-AABF-88BFF28F8E11}"/>
    <dgm:cxn modelId="{972CB06A-0EAC-4062-93B5-D2A614673BCC}" srcId="{7D7A982C-E63D-453A-97CF-2F370FDAFC5A}" destId="{70341EAE-9C93-4F92-8EFE-57BF049E2C96}" srcOrd="3" destOrd="0" parTransId="{E26CBC82-7A07-4D82-87FE-4E9C89C04752}" sibTransId="{9A61BD9F-72C2-4A67-B3D5-75E22F9E22C2}"/>
    <dgm:cxn modelId="{D53EABC5-3817-436B-A45F-21B214A9FE31}" type="presOf" srcId="{6FAAC674-86A3-47AF-AABF-88BFF28F8E11}" destId="{CB62EC9D-F764-46E7-B575-C2CCC585311A}" srcOrd="0" destOrd="0" presId="urn:microsoft.com/office/officeart/2005/8/layout/process5"/>
    <dgm:cxn modelId="{B9D7C986-DDD1-47E3-85F3-38942C9D69C8}" type="presOf" srcId="{BBD2285E-308C-4181-AEE4-A7B81FC1CB09}" destId="{E08EF870-072A-4477-ADB2-1EA96FDB8E4A}" srcOrd="0" destOrd="0" presId="urn:microsoft.com/office/officeart/2005/8/layout/process5"/>
    <dgm:cxn modelId="{41490415-B739-498C-8109-6D67762D8CCF}" type="presOf" srcId="{D413CC92-C11B-48E0-9F9D-F9A128127CDA}" destId="{825550AE-8D3F-4681-B374-4547266DEE07}" srcOrd="0" destOrd="0" presId="urn:microsoft.com/office/officeart/2005/8/layout/process5"/>
    <dgm:cxn modelId="{06E324D2-094C-4581-BEAF-5618E37B33B8}" type="presOf" srcId="{3E746216-3D78-47A3-88E7-1196C1D32EDD}" destId="{5F76BBB7-EBAE-4481-94BB-6C9324FCD422}" srcOrd="1" destOrd="0" presId="urn:microsoft.com/office/officeart/2005/8/layout/process5"/>
    <dgm:cxn modelId="{94E9F1D0-A94D-4056-B486-7916EF328E9E}" type="presOf" srcId="{70341EAE-9C93-4F92-8EFE-57BF049E2C96}" destId="{9AA87181-FEC3-4E1B-8591-E3CEB9A40728}" srcOrd="0" destOrd="0" presId="urn:microsoft.com/office/officeart/2005/8/layout/process5"/>
    <dgm:cxn modelId="{72CE7E5D-ACC8-4590-9BB3-22CEE51FCF0F}" type="presOf" srcId="{B63C9AB1-623E-4DBA-A21A-A5CDC589EB04}" destId="{DA1AA956-936A-4767-8F00-7414640167B5}" srcOrd="0" destOrd="0" presId="urn:microsoft.com/office/officeart/2005/8/layout/process5"/>
    <dgm:cxn modelId="{2B7A1C21-476C-4316-A287-89EDD7203391}" srcId="{7D7A982C-E63D-453A-97CF-2F370FDAFC5A}" destId="{FA6365F0-AA34-4916-927F-08AF0D6597B9}" srcOrd="4" destOrd="0" parTransId="{FF307527-AEAD-4D3A-B5FF-0695E87AABE8}" sibTransId="{BBD2285E-308C-4181-AEE4-A7B81FC1CB09}"/>
    <dgm:cxn modelId="{70FA00B3-B789-4305-BD7A-21057E788951}" type="presParOf" srcId="{CEFA28C5-7FB5-432F-8E29-66EC49F6E8B8}" destId="{D612AAA7-5B40-440D-9EB9-B608F46CFC1F}" srcOrd="0" destOrd="0" presId="urn:microsoft.com/office/officeart/2005/8/layout/process5"/>
    <dgm:cxn modelId="{2BC6EC07-B53A-4C2D-B625-B718967EAF35}" type="presParOf" srcId="{CEFA28C5-7FB5-432F-8E29-66EC49F6E8B8}" destId="{A96BA388-B475-4D89-87EA-D4ADDDF80B3F}" srcOrd="1" destOrd="0" presId="urn:microsoft.com/office/officeart/2005/8/layout/process5"/>
    <dgm:cxn modelId="{09AF4C93-890C-44E6-AE8D-16B085CA9EAD}" type="presParOf" srcId="{A96BA388-B475-4D89-87EA-D4ADDDF80B3F}" destId="{5F76BBB7-EBAE-4481-94BB-6C9324FCD422}" srcOrd="0" destOrd="0" presId="urn:microsoft.com/office/officeart/2005/8/layout/process5"/>
    <dgm:cxn modelId="{2D467C50-88C6-49E0-B01E-968307643AA8}" type="presParOf" srcId="{CEFA28C5-7FB5-432F-8E29-66EC49F6E8B8}" destId="{825550AE-8D3F-4681-B374-4547266DEE07}" srcOrd="2" destOrd="0" presId="urn:microsoft.com/office/officeart/2005/8/layout/process5"/>
    <dgm:cxn modelId="{345D8B1A-C768-4679-9118-ABF04CBBC2DA}" type="presParOf" srcId="{CEFA28C5-7FB5-432F-8E29-66EC49F6E8B8}" destId="{CB62EC9D-F764-46E7-B575-C2CCC585311A}" srcOrd="3" destOrd="0" presId="urn:microsoft.com/office/officeart/2005/8/layout/process5"/>
    <dgm:cxn modelId="{D7AAD442-B25D-44BA-93EF-8B24BF497CC4}" type="presParOf" srcId="{CB62EC9D-F764-46E7-B575-C2CCC585311A}" destId="{D8CDADB1-B620-47E6-B411-C7F9971F27D9}" srcOrd="0" destOrd="0" presId="urn:microsoft.com/office/officeart/2005/8/layout/process5"/>
    <dgm:cxn modelId="{FE4B0D74-07E7-4671-8A03-AE29555F99F0}" type="presParOf" srcId="{CEFA28C5-7FB5-432F-8E29-66EC49F6E8B8}" destId="{A902DB66-0FBA-40EC-B7C4-01731C3B26F0}" srcOrd="4" destOrd="0" presId="urn:microsoft.com/office/officeart/2005/8/layout/process5"/>
    <dgm:cxn modelId="{4718AD85-4D51-4C50-98D3-775F1AF9007C}" type="presParOf" srcId="{CEFA28C5-7FB5-432F-8E29-66EC49F6E8B8}" destId="{4A62DEF8-C82C-4C3B-B0F9-CE27341CBDA2}" srcOrd="5" destOrd="0" presId="urn:microsoft.com/office/officeart/2005/8/layout/process5"/>
    <dgm:cxn modelId="{44014F15-DB09-42A0-9EE6-A3ADDE5B261F}" type="presParOf" srcId="{4A62DEF8-C82C-4C3B-B0F9-CE27341CBDA2}" destId="{28C80A56-D1A5-4F75-8E10-2DE3CD2D1EBB}" srcOrd="0" destOrd="0" presId="urn:microsoft.com/office/officeart/2005/8/layout/process5"/>
    <dgm:cxn modelId="{7926D663-15A1-4C21-AE3C-43B3B00FA3CB}" type="presParOf" srcId="{CEFA28C5-7FB5-432F-8E29-66EC49F6E8B8}" destId="{9AA87181-FEC3-4E1B-8591-E3CEB9A40728}" srcOrd="6" destOrd="0" presId="urn:microsoft.com/office/officeart/2005/8/layout/process5"/>
    <dgm:cxn modelId="{FC1A27EE-E5ED-4EF9-8E49-D160FB84EBA5}" type="presParOf" srcId="{CEFA28C5-7FB5-432F-8E29-66EC49F6E8B8}" destId="{CF1053F9-CE35-4839-9ABF-7B4CDD9297BF}" srcOrd="7" destOrd="0" presId="urn:microsoft.com/office/officeart/2005/8/layout/process5"/>
    <dgm:cxn modelId="{95F111D1-3710-4D9D-BDEF-E5E4F1457E9A}" type="presParOf" srcId="{CF1053F9-CE35-4839-9ABF-7B4CDD9297BF}" destId="{A5A6464F-5288-4DDF-AAB4-83D10891D436}" srcOrd="0" destOrd="0" presId="urn:microsoft.com/office/officeart/2005/8/layout/process5"/>
    <dgm:cxn modelId="{13743594-A718-4B7D-A95E-4F5357782203}" type="presParOf" srcId="{CEFA28C5-7FB5-432F-8E29-66EC49F6E8B8}" destId="{4CC7E237-AEF8-48B6-8095-D4361C2A2FC9}" srcOrd="8" destOrd="0" presId="urn:microsoft.com/office/officeart/2005/8/layout/process5"/>
    <dgm:cxn modelId="{78885023-81A5-432D-A037-059A1BF75079}" type="presParOf" srcId="{CEFA28C5-7FB5-432F-8E29-66EC49F6E8B8}" destId="{E08EF870-072A-4477-ADB2-1EA96FDB8E4A}" srcOrd="9" destOrd="0" presId="urn:microsoft.com/office/officeart/2005/8/layout/process5"/>
    <dgm:cxn modelId="{08516AA4-6FAA-4353-83B3-7CE160EAC7D1}" type="presParOf" srcId="{E08EF870-072A-4477-ADB2-1EA96FDB8E4A}" destId="{5A0D597F-F23E-4E3C-BBED-565EF09210E5}" srcOrd="0" destOrd="0" presId="urn:microsoft.com/office/officeart/2005/8/layout/process5"/>
    <dgm:cxn modelId="{313A3FBD-B1A2-4666-A20E-9840617E3FDB}" type="presParOf" srcId="{CEFA28C5-7FB5-432F-8E29-66EC49F6E8B8}" destId="{DA1AA956-936A-4767-8F00-7414640167B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709735-3159-4DFE-9065-C4B113B31E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40ED9-4FC4-496C-974C-96B05C8EAE73}">
      <dgm:prSet phldrT="[Текст]" custT="1"/>
      <dgm:spPr/>
      <dgm:t>
        <a:bodyPr/>
        <a:lstStyle/>
        <a:p>
          <a:r>
            <a:rPr lang="ru-RU" sz="2000" dirty="0" smtClean="0"/>
            <a:t>легкодоступная визитная карточка учителя</a:t>
          </a:r>
          <a:endParaRPr lang="ru-RU" sz="2000" dirty="0"/>
        </a:p>
      </dgm:t>
    </dgm:pt>
    <dgm:pt modelId="{7F4F899F-2B4D-408B-83DF-132A66DBA8B3}" type="parTrans" cxnId="{0F62B789-7060-437C-B9CB-C06346DA5D4F}">
      <dgm:prSet/>
      <dgm:spPr/>
      <dgm:t>
        <a:bodyPr/>
        <a:lstStyle/>
        <a:p>
          <a:endParaRPr lang="ru-RU"/>
        </a:p>
      </dgm:t>
    </dgm:pt>
    <dgm:pt modelId="{892694D5-2974-45C2-83C3-5C8F81D72258}" type="sibTrans" cxnId="{0F62B789-7060-437C-B9CB-C06346DA5D4F}">
      <dgm:prSet/>
      <dgm:spPr/>
      <dgm:t>
        <a:bodyPr/>
        <a:lstStyle/>
        <a:p>
          <a:endParaRPr lang="ru-RU"/>
        </a:p>
      </dgm:t>
    </dgm:pt>
    <dgm:pt modelId="{632A0A22-8F82-486A-849C-27A1BD47C189}">
      <dgm:prSet custT="1"/>
      <dgm:spPr/>
      <dgm:t>
        <a:bodyPr/>
        <a:lstStyle/>
        <a:p>
          <a:r>
            <a:rPr lang="ru-RU" sz="2000" dirty="0" smtClean="0"/>
            <a:t>принятие своевременного адекватного управленческого решения</a:t>
          </a:r>
          <a:endParaRPr lang="ru-RU" sz="2000" dirty="0"/>
        </a:p>
      </dgm:t>
    </dgm:pt>
    <dgm:pt modelId="{FE782FB4-5B13-4DA1-A9F5-A289BEB4656F}" type="parTrans" cxnId="{07AD911B-2187-4BB8-8DBA-0DE7FF4BC734}">
      <dgm:prSet/>
      <dgm:spPr/>
      <dgm:t>
        <a:bodyPr/>
        <a:lstStyle/>
        <a:p>
          <a:endParaRPr lang="ru-RU"/>
        </a:p>
      </dgm:t>
    </dgm:pt>
    <dgm:pt modelId="{52EFCAB3-099D-4843-9CF2-054A7B94A9C6}" type="sibTrans" cxnId="{07AD911B-2187-4BB8-8DBA-0DE7FF4BC734}">
      <dgm:prSet/>
      <dgm:spPr/>
      <dgm:t>
        <a:bodyPr/>
        <a:lstStyle/>
        <a:p>
          <a:endParaRPr lang="ru-RU"/>
        </a:p>
      </dgm:t>
    </dgm:pt>
    <dgm:pt modelId="{8F56AA11-1C0C-4A0B-9CE8-0C3CA6CFE125}">
      <dgm:prSet phldrT="[Текст]" custT="1"/>
      <dgm:spPr/>
      <dgm:t>
        <a:bodyPr/>
        <a:lstStyle/>
        <a:p>
          <a:r>
            <a:rPr lang="ru-RU" sz="2000" dirty="0" smtClean="0"/>
            <a:t>инструмент для анализа программ самообразования</a:t>
          </a:r>
          <a:endParaRPr lang="ru-RU" sz="2000" dirty="0"/>
        </a:p>
      </dgm:t>
    </dgm:pt>
    <dgm:pt modelId="{FCD5917F-C4D8-47F7-9AB7-D6325D7A5AD7}" type="parTrans" cxnId="{4AF0BFA9-CF1D-451E-BC58-56E021443968}">
      <dgm:prSet/>
      <dgm:spPr/>
      <dgm:t>
        <a:bodyPr/>
        <a:lstStyle/>
        <a:p>
          <a:endParaRPr lang="ru-RU"/>
        </a:p>
      </dgm:t>
    </dgm:pt>
    <dgm:pt modelId="{A5AED60C-7B5A-4C69-825D-AA999AC0C7DA}" type="sibTrans" cxnId="{4AF0BFA9-CF1D-451E-BC58-56E021443968}">
      <dgm:prSet/>
      <dgm:spPr/>
      <dgm:t>
        <a:bodyPr/>
        <a:lstStyle/>
        <a:p>
          <a:endParaRPr lang="ru-RU"/>
        </a:p>
      </dgm:t>
    </dgm:pt>
    <dgm:pt modelId="{308DEDAE-97B6-48A1-8C55-571C92E9918E}">
      <dgm:prSet custT="1"/>
      <dgm:spPr/>
      <dgm:t>
        <a:bodyPr/>
        <a:lstStyle/>
        <a:p>
          <a:r>
            <a:rPr lang="ru-RU" sz="2000" dirty="0" smtClean="0"/>
            <a:t>оказание помощи не только и не столько руководителем, сколько коллегами</a:t>
          </a:r>
          <a:endParaRPr lang="ru-RU" sz="2000" dirty="0"/>
        </a:p>
      </dgm:t>
    </dgm:pt>
    <dgm:pt modelId="{6C7BDEE9-793B-485F-B3D9-19FA93E8774B}" type="parTrans" cxnId="{187AF77A-EAAC-4CC8-8C77-BE303E6263D7}">
      <dgm:prSet/>
      <dgm:spPr/>
      <dgm:t>
        <a:bodyPr/>
        <a:lstStyle/>
        <a:p>
          <a:endParaRPr lang="ru-RU"/>
        </a:p>
      </dgm:t>
    </dgm:pt>
    <dgm:pt modelId="{810B8880-04E7-4E0C-A780-98296A3ABCC4}" type="sibTrans" cxnId="{187AF77A-EAAC-4CC8-8C77-BE303E6263D7}">
      <dgm:prSet/>
      <dgm:spPr/>
      <dgm:t>
        <a:bodyPr/>
        <a:lstStyle/>
        <a:p>
          <a:endParaRPr lang="ru-RU"/>
        </a:p>
      </dgm:t>
    </dgm:pt>
    <dgm:pt modelId="{11E8D517-08B8-4C7D-AC65-E65EA0FE47E8}">
      <dgm:prSet custT="1"/>
      <dgm:spPr/>
      <dgm:t>
        <a:bodyPr/>
        <a:lstStyle/>
        <a:p>
          <a:r>
            <a:rPr lang="ru-RU" sz="2000" dirty="0" smtClean="0"/>
            <a:t>ПСП разрабатывается совместно, что позволяет применять эффективные практики</a:t>
          </a:r>
          <a:endParaRPr lang="ru-RU" sz="2000" dirty="0"/>
        </a:p>
      </dgm:t>
    </dgm:pt>
    <dgm:pt modelId="{782D453A-77A8-45C0-BE33-25252A5CC8BA}" type="parTrans" cxnId="{2009026C-B5F6-4A5B-9573-186624D1F6C7}">
      <dgm:prSet/>
      <dgm:spPr/>
      <dgm:t>
        <a:bodyPr/>
        <a:lstStyle/>
        <a:p>
          <a:endParaRPr lang="ru-RU"/>
        </a:p>
      </dgm:t>
    </dgm:pt>
    <dgm:pt modelId="{359E0DD1-4345-47AF-9BA7-ACE9810ED1F2}" type="sibTrans" cxnId="{2009026C-B5F6-4A5B-9573-186624D1F6C7}">
      <dgm:prSet/>
      <dgm:spPr/>
      <dgm:t>
        <a:bodyPr/>
        <a:lstStyle/>
        <a:p>
          <a:endParaRPr lang="ru-RU"/>
        </a:p>
      </dgm:t>
    </dgm:pt>
    <dgm:pt modelId="{E6F4265F-289F-4C21-92D8-459263B78659}">
      <dgm:prSet phldrT="[Текст]" custT="1"/>
      <dgm:spPr/>
      <dgm:t>
        <a:bodyPr/>
        <a:lstStyle/>
        <a:p>
          <a:r>
            <a:rPr lang="ru-RU" sz="2000" smtClean="0"/>
            <a:t>повышение уровня педагогического мастерства всего объединения педагогов</a:t>
          </a:r>
          <a:endParaRPr lang="ru-RU" sz="2000" dirty="0"/>
        </a:p>
      </dgm:t>
    </dgm:pt>
    <dgm:pt modelId="{2B5EF7EF-CC74-485D-93CB-F46650A0652E}" type="parTrans" cxnId="{9D8ED86C-D30D-4701-B1F6-9F49AE0AA96D}">
      <dgm:prSet/>
      <dgm:spPr/>
      <dgm:t>
        <a:bodyPr/>
        <a:lstStyle/>
        <a:p>
          <a:endParaRPr lang="ru-RU"/>
        </a:p>
      </dgm:t>
    </dgm:pt>
    <dgm:pt modelId="{CCF15FCC-0224-44D9-9480-3050FEAEF2B2}" type="sibTrans" cxnId="{9D8ED86C-D30D-4701-B1F6-9F49AE0AA96D}">
      <dgm:prSet/>
      <dgm:spPr/>
      <dgm:t>
        <a:bodyPr/>
        <a:lstStyle/>
        <a:p>
          <a:endParaRPr lang="ru-RU"/>
        </a:p>
      </dgm:t>
    </dgm:pt>
    <dgm:pt modelId="{9362CC4D-0B6A-42B8-B436-A1AEAA2F3525}" type="pres">
      <dgm:prSet presAssocID="{E8709735-3159-4DFE-9065-C4B113B31E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16F9151-6B53-432A-83D7-74DD3C14A0C7}" type="pres">
      <dgm:prSet presAssocID="{E8709735-3159-4DFE-9065-C4B113B31E6B}" presName="Name1" presStyleCnt="0"/>
      <dgm:spPr/>
    </dgm:pt>
    <dgm:pt modelId="{EE96DDA7-E7F5-47E6-8EB5-B6D05CBBF561}" type="pres">
      <dgm:prSet presAssocID="{E8709735-3159-4DFE-9065-C4B113B31E6B}" presName="cycle" presStyleCnt="0"/>
      <dgm:spPr/>
    </dgm:pt>
    <dgm:pt modelId="{CC55140C-659A-4398-A32C-E83800BA59CE}" type="pres">
      <dgm:prSet presAssocID="{E8709735-3159-4DFE-9065-C4B113B31E6B}" presName="srcNode" presStyleLbl="node1" presStyleIdx="0" presStyleCnt="6"/>
      <dgm:spPr/>
    </dgm:pt>
    <dgm:pt modelId="{86A282D4-ACCC-4E92-B802-E6587C7CE258}" type="pres">
      <dgm:prSet presAssocID="{E8709735-3159-4DFE-9065-C4B113B31E6B}" presName="conn" presStyleLbl="parChTrans1D2" presStyleIdx="0" presStyleCnt="1"/>
      <dgm:spPr/>
      <dgm:t>
        <a:bodyPr/>
        <a:lstStyle/>
        <a:p>
          <a:endParaRPr lang="ru-RU"/>
        </a:p>
      </dgm:t>
    </dgm:pt>
    <dgm:pt modelId="{E0D0B5C6-B663-4CC8-8B17-71B0FE0C8F1C}" type="pres">
      <dgm:prSet presAssocID="{E8709735-3159-4DFE-9065-C4B113B31E6B}" presName="extraNode" presStyleLbl="node1" presStyleIdx="0" presStyleCnt="6"/>
      <dgm:spPr/>
    </dgm:pt>
    <dgm:pt modelId="{96289041-5507-4E85-958C-57E3BAB8A80D}" type="pres">
      <dgm:prSet presAssocID="{E8709735-3159-4DFE-9065-C4B113B31E6B}" presName="dstNode" presStyleLbl="node1" presStyleIdx="0" presStyleCnt="6"/>
      <dgm:spPr/>
    </dgm:pt>
    <dgm:pt modelId="{AD8D3F60-E393-4268-850E-96DD295BA3F6}" type="pres">
      <dgm:prSet presAssocID="{AE840ED9-4FC4-496C-974C-96B05C8EAE7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D05F2-0C07-474A-A59C-0029E50F018C}" type="pres">
      <dgm:prSet presAssocID="{AE840ED9-4FC4-496C-974C-96B05C8EAE73}" presName="accent_1" presStyleCnt="0"/>
      <dgm:spPr/>
    </dgm:pt>
    <dgm:pt modelId="{2AD87EE9-829F-4038-BDB7-0337F20116F7}" type="pres">
      <dgm:prSet presAssocID="{AE840ED9-4FC4-496C-974C-96B05C8EAE73}" presName="accentRepeatNode" presStyleLbl="solidFgAcc1" presStyleIdx="0" presStyleCnt="6"/>
      <dgm:spPr/>
    </dgm:pt>
    <dgm:pt modelId="{0C8847A0-940E-4B73-8203-FF7E3B8AD111}" type="pres">
      <dgm:prSet presAssocID="{8F56AA11-1C0C-4A0B-9CE8-0C3CA6CFE12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82835-79D5-4F3F-9739-7BFC0759A913}" type="pres">
      <dgm:prSet presAssocID="{8F56AA11-1C0C-4A0B-9CE8-0C3CA6CFE125}" presName="accent_2" presStyleCnt="0"/>
      <dgm:spPr/>
    </dgm:pt>
    <dgm:pt modelId="{CFE1E0EC-C347-417E-B7A2-69CDAF3EA13C}" type="pres">
      <dgm:prSet presAssocID="{8F56AA11-1C0C-4A0B-9CE8-0C3CA6CFE125}" presName="accentRepeatNode" presStyleLbl="solidFgAcc1" presStyleIdx="1" presStyleCnt="6"/>
      <dgm:spPr/>
    </dgm:pt>
    <dgm:pt modelId="{54821A15-04AF-475D-AAAC-2EB8BED72BE5}" type="pres">
      <dgm:prSet presAssocID="{E6F4265F-289F-4C21-92D8-459263B7865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F3F6B-862F-46C0-894C-D3EE375D4748}" type="pres">
      <dgm:prSet presAssocID="{E6F4265F-289F-4C21-92D8-459263B78659}" presName="accent_3" presStyleCnt="0"/>
      <dgm:spPr/>
    </dgm:pt>
    <dgm:pt modelId="{F6B019F0-B9E0-4DFD-9FE1-C239967B5871}" type="pres">
      <dgm:prSet presAssocID="{E6F4265F-289F-4C21-92D8-459263B78659}" presName="accentRepeatNode" presStyleLbl="solidFgAcc1" presStyleIdx="2" presStyleCnt="6"/>
      <dgm:spPr/>
    </dgm:pt>
    <dgm:pt modelId="{9B122B39-1052-438C-8E08-BC0D3F3FF1E5}" type="pres">
      <dgm:prSet presAssocID="{632A0A22-8F82-486A-849C-27A1BD47C18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6C973-6D32-414A-BC9D-EAC3102ECDE4}" type="pres">
      <dgm:prSet presAssocID="{632A0A22-8F82-486A-849C-27A1BD47C189}" presName="accent_4" presStyleCnt="0"/>
      <dgm:spPr/>
    </dgm:pt>
    <dgm:pt modelId="{5D573CBB-233C-4165-9AF6-55DB4D43CA0F}" type="pres">
      <dgm:prSet presAssocID="{632A0A22-8F82-486A-849C-27A1BD47C189}" presName="accentRepeatNode" presStyleLbl="solidFgAcc1" presStyleIdx="3" presStyleCnt="6"/>
      <dgm:spPr/>
    </dgm:pt>
    <dgm:pt modelId="{CA466F3F-C510-446E-9AD9-D06A51A23F98}" type="pres">
      <dgm:prSet presAssocID="{308DEDAE-97B6-48A1-8C55-571C92E9918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D5A5E-6F2A-42D7-95FA-11BFD1CB7215}" type="pres">
      <dgm:prSet presAssocID="{308DEDAE-97B6-48A1-8C55-571C92E9918E}" presName="accent_5" presStyleCnt="0"/>
      <dgm:spPr/>
    </dgm:pt>
    <dgm:pt modelId="{19BA77A1-6501-44D9-BA28-8AAAD8E3B0FF}" type="pres">
      <dgm:prSet presAssocID="{308DEDAE-97B6-48A1-8C55-571C92E9918E}" presName="accentRepeatNode" presStyleLbl="solidFgAcc1" presStyleIdx="4" presStyleCnt="6"/>
      <dgm:spPr/>
    </dgm:pt>
    <dgm:pt modelId="{73C7439D-F1FF-4BA1-B2F2-8A8EEC7A0329}" type="pres">
      <dgm:prSet presAssocID="{11E8D517-08B8-4C7D-AC65-E65EA0FE47E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BE4A7-B32E-49EF-8CFD-334F54780F5B}" type="pres">
      <dgm:prSet presAssocID="{11E8D517-08B8-4C7D-AC65-E65EA0FE47E8}" presName="accent_6" presStyleCnt="0"/>
      <dgm:spPr/>
    </dgm:pt>
    <dgm:pt modelId="{14A5A83D-2050-4DCD-9A23-6B9EC72B1F73}" type="pres">
      <dgm:prSet presAssocID="{11E8D517-08B8-4C7D-AC65-E65EA0FE47E8}" presName="accentRepeatNode" presStyleLbl="solidFgAcc1" presStyleIdx="5" presStyleCnt="6"/>
      <dgm:spPr/>
    </dgm:pt>
  </dgm:ptLst>
  <dgm:cxnLst>
    <dgm:cxn modelId="{D40236D7-E4DE-46F5-AD58-F5EAB844051F}" type="presOf" srcId="{E6F4265F-289F-4C21-92D8-459263B78659}" destId="{54821A15-04AF-475D-AAAC-2EB8BED72BE5}" srcOrd="0" destOrd="0" presId="urn:microsoft.com/office/officeart/2008/layout/VerticalCurvedList"/>
    <dgm:cxn modelId="{187AF77A-EAAC-4CC8-8C77-BE303E6263D7}" srcId="{E8709735-3159-4DFE-9065-C4B113B31E6B}" destId="{308DEDAE-97B6-48A1-8C55-571C92E9918E}" srcOrd="4" destOrd="0" parTransId="{6C7BDEE9-793B-485F-B3D9-19FA93E8774B}" sibTransId="{810B8880-04E7-4E0C-A780-98296A3ABCC4}"/>
    <dgm:cxn modelId="{9C754815-EF18-4C04-B671-18E9377732B5}" type="presOf" srcId="{892694D5-2974-45C2-83C3-5C8F81D72258}" destId="{86A282D4-ACCC-4E92-B802-E6587C7CE258}" srcOrd="0" destOrd="0" presId="urn:microsoft.com/office/officeart/2008/layout/VerticalCurvedList"/>
    <dgm:cxn modelId="{F69009CD-6CBA-41EB-8C0B-E0BBBD9BDF04}" type="presOf" srcId="{E8709735-3159-4DFE-9065-C4B113B31E6B}" destId="{9362CC4D-0B6A-42B8-B436-A1AEAA2F3525}" srcOrd="0" destOrd="0" presId="urn:microsoft.com/office/officeart/2008/layout/VerticalCurvedList"/>
    <dgm:cxn modelId="{1C2B7275-F396-46A4-AAF8-686DFF64CEC5}" type="presOf" srcId="{AE840ED9-4FC4-496C-974C-96B05C8EAE73}" destId="{AD8D3F60-E393-4268-850E-96DD295BA3F6}" srcOrd="0" destOrd="0" presId="urn:microsoft.com/office/officeart/2008/layout/VerticalCurvedList"/>
    <dgm:cxn modelId="{1612BB38-43EA-4691-9308-D8A850C12741}" type="presOf" srcId="{308DEDAE-97B6-48A1-8C55-571C92E9918E}" destId="{CA466F3F-C510-446E-9AD9-D06A51A23F98}" srcOrd="0" destOrd="0" presId="urn:microsoft.com/office/officeart/2008/layout/VerticalCurvedList"/>
    <dgm:cxn modelId="{2009026C-B5F6-4A5B-9573-186624D1F6C7}" srcId="{E8709735-3159-4DFE-9065-C4B113B31E6B}" destId="{11E8D517-08B8-4C7D-AC65-E65EA0FE47E8}" srcOrd="5" destOrd="0" parTransId="{782D453A-77A8-45C0-BE33-25252A5CC8BA}" sibTransId="{359E0DD1-4345-47AF-9BA7-ACE9810ED1F2}"/>
    <dgm:cxn modelId="{07AD911B-2187-4BB8-8DBA-0DE7FF4BC734}" srcId="{E8709735-3159-4DFE-9065-C4B113B31E6B}" destId="{632A0A22-8F82-486A-849C-27A1BD47C189}" srcOrd="3" destOrd="0" parTransId="{FE782FB4-5B13-4DA1-A9F5-A289BEB4656F}" sibTransId="{52EFCAB3-099D-4843-9CF2-054A7B94A9C6}"/>
    <dgm:cxn modelId="{1F39EA68-F73F-417B-8807-28AAF7F1E6F3}" type="presOf" srcId="{8F56AA11-1C0C-4A0B-9CE8-0C3CA6CFE125}" destId="{0C8847A0-940E-4B73-8203-FF7E3B8AD111}" srcOrd="0" destOrd="0" presId="urn:microsoft.com/office/officeart/2008/layout/VerticalCurvedList"/>
    <dgm:cxn modelId="{BFADCA00-FB7A-4A38-B690-CF73B5763E48}" type="presOf" srcId="{632A0A22-8F82-486A-849C-27A1BD47C189}" destId="{9B122B39-1052-438C-8E08-BC0D3F3FF1E5}" srcOrd="0" destOrd="0" presId="urn:microsoft.com/office/officeart/2008/layout/VerticalCurvedList"/>
    <dgm:cxn modelId="{33231B4F-DED4-4716-B623-CF6AD9B7202B}" type="presOf" srcId="{11E8D517-08B8-4C7D-AC65-E65EA0FE47E8}" destId="{73C7439D-F1FF-4BA1-B2F2-8A8EEC7A0329}" srcOrd="0" destOrd="0" presId="urn:microsoft.com/office/officeart/2008/layout/VerticalCurvedList"/>
    <dgm:cxn modelId="{0F62B789-7060-437C-B9CB-C06346DA5D4F}" srcId="{E8709735-3159-4DFE-9065-C4B113B31E6B}" destId="{AE840ED9-4FC4-496C-974C-96B05C8EAE73}" srcOrd="0" destOrd="0" parTransId="{7F4F899F-2B4D-408B-83DF-132A66DBA8B3}" sibTransId="{892694D5-2974-45C2-83C3-5C8F81D72258}"/>
    <dgm:cxn modelId="{9D8ED86C-D30D-4701-B1F6-9F49AE0AA96D}" srcId="{E8709735-3159-4DFE-9065-C4B113B31E6B}" destId="{E6F4265F-289F-4C21-92D8-459263B78659}" srcOrd="2" destOrd="0" parTransId="{2B5EF7EF-CC74-485D-93CB-F46650A0652E}" sibTransId="{CCF15FCC-0224-44D9-9480-3050FEAEF2B2}"/>
    <dgm:cxn modelId="{4AF0BFA9-CF1D-451E-BC58-56E021443968}" srcId="{E8709735-3159-4DFE-9065-C4B113B31E6B}" destId="{8F56AA11-1C0C-4A0B-9CE8-0C3CA6CFE125}" srcOrd="1" destOrd="0" parTransId="{FCD5917F-C4D8-47F7-9AB7-D6325D7A5AD7}" sibTransId="{A5AED60C-7B5A-4C69-825D-AA999AC0C7DA}"/>
    <dgm:cxn modelId="{EFE81AE5-9ECC-4D4B-8F2E-5B18E3EE7EDD}" type="presParOf" srcId="{9362CC4D-0B6A-42B8-B436-A1AEAA2F3525}" destId="{F16F9151-6B53-432A-83D7-74DD3C14A0C7}" srcOrd="0" destOrd="0" presId="urn:microsoft.com/office/officeart/2008/layout/VerticalCurvedList"/>
    <dgm:cxn modelId="{B0C3066B-FCF7-430D-8657-AF83AE46CEC6}" type="presParOf" srcId="{F16F9151-6B53-432A-83D7-74DD3C14A0C7}" destId="{EE96DDA7-E7F5-47E6-8EB5-B6D05CBBF561}" srcOrd="0" destOrd="0" presId="urn:microsoft.com/office/officeart/2008/layout/VerticalCurvedList"/>
    <dgm:cxn modelId="{6DEAC0D2-A370-401F-94E0-9E1380536679}" type="presParOf" srcId="{EE96DDA7-E7F5-47E6-8EB5-B6D05CBBF561}" destId="{CC55140C-659A-4398-A32C-E83800BA59CE}" srcOrd="0" destOrd="0" presId="urn:microsoft.com/office/officeart/2008/layout/VerticalCurvedList"/>
    <dgm:cxn modelId="{6519059B-917A-488A-AA07-0B9F85B59FAF}" type="presParOf" srcId="{EE96DDA7-E7F5-47E6-8EB5-B6D05CBBF561}" destId="{86A282D4-ACCC-4E92-B802-E6587C7CE258}" srcOrd="1" destOrd="0" presId="urn:microsoft.com/office/officeart/2008/layout/VerticalCurvedList"/>
    <dgm:cxn modelId="{EA5EFA72-78D1-4051-B608-E984761FE3F2}" type="presParOf" srcId="{EE96DDA7-E7F5-47E6-8EB5-B6D05CBBF561}" destId="{E0D0B5C6-B663-4CC8-8B17-71B0FE0C8F1C}" srcOrd="2" destOrd="0" presId="urn:microsoft.com/office/officeart/2008/layout/VerticalCurvedList"/>
    <dgm:cxn modelId="{A2FE6421-F1FD-4B53-A65D-EB2ECCCEE827}" type="presParOf" srcId="{EE96DDA7-E7F5-47E6-8EB5-B6D05CBBF561}" destId="{96289041-5507-4E85-958C-57E3BAB8A80D}" srcOrd="3" destOrd="0" presId="urn:microsoft.com/office/officeart/2008/layout/VerticalCurvedList"/>
    <dgm:cxn modelId="{9B2B0BF5-6576-4842-AE35-78E4C44E247D}" type="presParOf" srcId="{F16F9151-6B53-432A-83D7-74DD3C14A0C7}" destId="{AD8D3F60-E393-4268-850E-96DD295BA3F6}" srcOrd="1" destOrd="0" presId="urn:microsoft.com/office/officeart/2008/layout/VerticalCurvedList"/>
    <dgm:cxn modelId="{98BEEF6C-FB6F-4D77-9E78-6005559EABE2}" type="presParOf" srcId="{F16F9151-6B53-432A-83D7-74DD3C14A0C7}" destId="{26CD05F2-0C07-474A-A59C-0029E50F018C}" srcOrd="2" destOrd="0" presId="urn:microsoft.com/office/officeart/2008/layout/VerticalCurvedList"/>
    <dgm:cxn modelId="{18881D13-3A52-4FD8-B2EE-7470162C3DE0}" type="presParOf" srcId="{26CD05F2-0C07-474A-A59C-0029E50F018C}" destId="{2AD87EE9-829F-4038-BDB7-0337F20116F7}" srcOrd="0" destOrd="0" presId="urn:microsoft.com/office/officeart/2008/layout/VerticalCurvedList"/>
    <dgm:cxn modelId="{1420DE31-EE7F-4124-82DE-4566C304A3C4}" type="presParOf" srcId="{F16F9151-6B53-432A-83D7-74DD3C14A0C7}" destId="{0C8847A0-940E-4B73-8203-FF7E3B8AD111}" srcOrd="3" destOrd="0" presId="urn:microsoft.com/office/officeart/2008/layout/VerticalCurvedList"/>
    <dgm:cxn modelId="{228DC94B-44F8-4CB6-A4D8-86D8D9FCF86A}" type="presParOf" srcId="{F16F9151-6B53-432A-83D7-74DD3C14A0C7}" destId="{C9B82835-79D5-4F3F-9739-7BFC0759A913}" srcOrd="4" destOrd="0" presId="urn:microsoft.com/office/officeart/2008/layout/VerticalCurvedList"/>
    <dgm:cxn modelId="{D6619EBF-FFDF-401B-A0BF-D74DE212C3F8}" type="presParOf" srcId="{C9B82835-79D5-4F3F-9739-7BFC0759A913}" destId="{CFE1E0EC-C347-417E-B7A2-69CDAF3EA13C}" srcOrd="0" destOrd="0" presId="urn:microsoft.com/office/officeart/2008/layout/VerticalCurvedList"/>
    <dgm:cxn modelId="{6972C1D6-1A83-4F18-9868-688626FA20C2}" type="presParOf" srcId="{F16F9151-6B53-432A-83D7-74DD3C14A0C7}" destId="{54821A15-04AF-475D-AAAC-2EB8BED72BE5}" srcOrd="5" destOrd="0" presId="urn:microsoft.com/office/officeart/2008/layout/VerticalCurvedList"/>
    <dgm:cxn modelId="{6D564E16-A867-41C5-A1E3-20B9CCC2221D}" type="presParOf" srcId="{F16F9151-6B53-432A-83D7-74DD3C14A0C7}" destId="{D0EF3F6B-862F-46C0-894C-D3EE375D4748}" srcOrd="6" destOrd="0" presId="urn:microsoft.com/office/officeart/2008/layout/VerticalCurvedList"/>
    <dgm:cxn modelId="{93441B58-77D3-4AE0-93A5-FCC905BEDBED}" type="presParOf" srcId="{D0EF3F6B-862F-46C0-894C-D3EE375D4748}" destId="{F6B019F0-B9E0-4DFD-9FE1-C239967B5871}" srcOrd="0" destOrd="0" presId="urn:microsoft.com/office/officeart/2008/layout/VerticalCurvedList"/>
    <dgm:cxn modelId="{A7C5CBBD-0F14-4675-A03D-3E2794149D14}" type="presParOf" srcId="{F16F9151-6B53-432A-83D7-74DD3C14A0C7}" destId="{9B122B39-1052-438C-8E08-BC0D3F3FF1E5}" srcOrd="7" destOrd="0" presId="urn:microsoft.com/office/officeart/2008/layout/VerticalCurvedList"/>
    <dgm:cxn modelId="{6903744B-A470-4EC9-958F-E464D2EF2E38}" type="presParOf" srcId="{F16F9151-6B53-432A-83D7-74DD3C14A0C7}" destId="{3616C973-6D32-414A-BC9D-EAC3102ECDE4}" srcOrd="8" destOrd="0" presId="urn:microsoft.com/office/officeart/2008/layout/VerticalCurvedList"/>
    <dgm:cxn modelId="{10ACC0B4-3DCE-4B4F-B633-E9A9C6EF5D34}" type="presParOf" srcId="{3616C973-6D32-414A-BC9D-EAC3102ECDE4}" destId="{5D573CBB-233C-4165-9AF6-55DB4D43CA0F}" srcOrd="0" destOrd="0" presId="urn:microsoft.com/office/officeart/2008/layout/VerticalCurvedList"/>
    <dgm:cxn modelId="{CBCFAE82-7548-4FE8-8542-98E422AA7397}" type="presParOf" srcId="{F16F9151-6B53-432A-83D7-74DD3C14A0C7}" destId="{CA466F3F-C510-446E-9AD9-D06A51A23F98}" srcOrd="9" destOrd="0" presId="urn:microsoft.com/office/officeart/2008/layout/VerticalCurvedList"/>
    <dgm:cxn modelId="{7EF879F3-087D-45CB-A4F4-49A96F2A68D5}" type="presParOf" srcId="{F16F9151-6B53-432A-83D7-74DD3C14A0C7}" destId="{FFFD5A5E-6F2A-42D7-95FA-11BFD1CB7215}" srcOrd="10" destOrd="0" presId="urn:microsoft.com/office/officeart/2008/layout/VerticalCurvedList"/>
    <dgm:cxn modelId="{27740C79-39AD-411F-B7ED-F8138500CEEC}" type="presParOf" srcId="{FFFD5A5E-6F2A-42D7-95FA-11BFD1CB7215}" destId="{19BA77A1-6501-44D9-BA28-8AAAD8E3B0FF}" srcOrd="0" destOrd="0" presId="urn:microsoft.com/office/officeart/2008/layout/VerticalCurvedList"/>
    <dgm:cxn modelId="{D6EE7A58-1090-4484-A86B-4190016ABDB2}" type="presParOf" srcId="{F16F9151-6B53-432A-83D7-74DD3C14A0C7}" destId="{73C7439D-F1FF-4BA1-B2F2-8A8EEC7A0329}" srcOrd="11" destOrd="0" presId="urn:microsoft.com/office/officeart/2008/layout/VerticalCurvedList"/>
    <dgm:cxn modelId="{6239CACB-DE59-40DC-B577-2275183A5952}" type="presParOf" srcId="{F16F9151-6B53-432A-83D7-74DD3C14A0C7}" destId="{684BE4A7-B32E-49EF-8CFD-334F54780F5B}" srcOrd="12" destOrd="0" presId="urn:microsoft.com/office/officeart/2008/layout/VerticalCurvedList"/>
    <dgm:cxn modelId="{CEDB2307-9199-4896-8310-6055E4DE3132}" type="presParOf" srcId="{684BE4A7-B32E-49EF-8CFD-334F54780F5B}" destId="{14A5A83D-2050-4DCD-9A23-6B9EC72B1F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3610D-AFA3-490E-9755-E64D10032D30}">
      <dsp:nvSpPr>
        <dsp:cNvPr id="0" name=""/>
        <dsp:cNvSpPr/>
      </dsp:nvSpPr>
      <dsp:spPr>
        <a:xfrm>
          <a:off x="0" y="572612"/>
          <a:ext cx="5514554" cy="2205821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3B34F-3303-4EE6-986C-55E17D38B08A}">
      <dsp:nvSpPr>
        <dsp:cNvPr id="0" name=""/>
        <dsp:cNvSpPr/>
      </dsp:nvSpPr>
      <dsp:spPr>
        <a:xfrm>
          <a:off x="581256" y="947623"/>
          <a:ext cx="1980782" cy="108085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Кордебалет</a:t>
          </a:r>
          <a:endParaRPr lang="ru-RU" sz="3000" b="1" kern="1200" dirty="0"/>
        </a:p>
      </dsp:txBody>
      <dsp:txXfrm>
        <a:off x="581256" y="947623"/>
        <a:ext cx="1980782" cy="1080852"/>
      </dsp:txXfrm>
    </dsp:sp>
    <dsp:sp modelId="{B7C05EAA-923A-41E4-9375-E3DF58ABFDD4}">
      <dsp:nvSpPr>
        <dsp:cNvPr id="0" name=""/>
        <dsp:cNvSpPr/>
      </dsp:nvSpPr>
      <dsp:spPr>
        <a:xfrm>
          <a:off x="2757277" y="1300555"/>
          <a:ext cx="2150676" cy="108085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Балет</a:t>
          </a:r>
          <a:endParaRPr lang="ru-RU" sz="3000" b="1" kern="1200" dirty="0"/>
        </a:p>
      </dsp:txBody>
      <dsp:txXfrm>
        <a:off x="2757277" y="1300555"/>
        <a:ext cx="2150676" cy="10808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83C779-67D5-4C55-BC53-47A20F606A82}">
      <dsp:nvSpPr>
        <dsp:cNvPr id="0" name=""/>
        <dsp:cNvSpPr/>
      </dsp:nvSpPr>
      <dsp:spPr>
        <a:xfrm>
          <a:off x="806985" y="0"/>
          <a:ext cx="9145835" cy="64503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558F1-24A0-4B67-BF29-826A5F66B4D1}">
      <dsp:nvSpPr>
        <dsp:cNvPr id="0" name=""/>
        <dsp:cNvSpPr/>
      </dsp:nvSpPr>
      <dsp:spPr>
        <a:xfrm>
          <a:off x="1319" y="1935112"/>
          <a:ext cx="2330643" cy="258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НОВАЯ ШКОЛА</a:t>
          </a:r>
          <a:endParaRPr lang="ru-RU" sz="2300" kern="1200" dirty="0"/>
        </a:p>
      </dsp:txBody>
      <dsp:txXfrm>
        <a:off x="1319" y="1935112"/>
        <a:ext cx="2330643" cy="2580150"/>
      </dsp:txXfrm>
    </dsp:sp>
    <dsp:sp modelId="{CE5739F5-7229-4EF1-A9C6-422D5A10978C}">
      <dsp:nvSpPr>
        <dsp:cNvPr id="0" name=""/>
        <dsp:cNvSpPr/>
      </dsp:nvSpPr>
      <dsp:spPr>
        <a:xfrm>
          <a:off x="2666105" y="1935112"/>
          <a:ext cx="2566715" cy="258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НОВЫЕ УЧИТЕЛЯ</a:t>
          </a:r>
          <a:endParaRPr lang="ru-RU" sz="2300" kern="1200" dirty="0"/>
        </a:p>
      </dsp:txBody>
      <dsp:txXfrm>
        <a:off x="2666105" y="1935112"/>
        <a:ext cx="2566715" cy="2580150"/>
      </dsp:txXfrm>
    </dsp:sp>
    <dsp:sp modelId="{F69CDDB8-2D94-41EE-A328-4125426FAED7}">
      <dsp:nvSpPr>
        <dsp:cNvPr id="0" name=""/>
        <dsp:cNvSpPr/>
      </dsp:nvSpPr>
      <dsp:spPr>
        <a:xfrm>
          <a:off x="5566963" y="1935112"/>
          <a:ext cx="2307387" cy="258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НОВЫЕ ТРЕБОВАНИЯ</a:t>
          </a:r>
          <a:endParaRPr lang="ru-RU" sz="2400" kern="1200" dirty="0"/>
        </a:p>
      </dsp:txBody>
      <dsp:txXfrm>
        <a:off x="5566963" y="1935112"/>
        <a:ext cx="2307387" cy="2580150"/>
      </dsp:txXfrm>
    </dsp:sp>
    <dsp:sp modelId="{7D7D0ABE-A421-4865-BE6B-B327C7235CA0}">
      <dsp:nvSpPr>
        <dsp:cNvPr id="0" name=""/>
        <dsp:cNvSpPr/>
      </dsp:nvSpPr>
      <dsp:spPr>
        <a:xfrm>
          <a:off x="8209812" y="1641517"/>
          <a:ext cx="2549994" cy="3538727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Необходимо: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Уникальная среда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Обеспечение  </a:t>
          </a:r>
          <a:r>
            <a:rPr lang="ru-RU" sz="2000" kern="1200" dirty="0" err="1" smtClean="0"/>
            <a:t>инфообмена</a:t>
          </a:r>
          <a:r>
            <a:rPr lang="ru-RU" sz="2000" kern="1200" dirty="0" smtClean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Сюжетное сотрудничество</a:t>
          </a:r>
          <a:endParaRPr lang="ru-RU" sz="2000" kern="1200" dirty="0"/>
        </a:p>
      </dsp:txBody>
      <dsp:txXfrm>
        <a:off x="8209812" y="1641517"/>
        <a:ext cx="2549994" cy="35387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9AC278-2458-4246-B834-FE3B272CA8D0}">
      <dsp:nvSpPr>
        <dsp:cNvPr id="0" name=""/>
        <dsp:cNvSpPr/>
      </dsp:nvSpPr>
      <dsp:spPr>
        <a:xfrm rot="21300000">
          <a:off x="244571" y="1607553"/>
          <a:ext cx="9231118" cy="80761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CF456-D8A4-4B24-B9DD-63A65D4F797A}">
      <dsp:nvSpPr>
        <dsp:cNvPr id="0" name=""/>
        <dsp:cNvSpPr/>
      </dsp:nvSpPr>
      <dsp:spPr>
        <a:xfrm>
          <a:off x="1166431" y="201136"/>
          <a:ext cx="2916078" cy="160909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2AEF7-C33B-49D4-96C9-7ADA346FED29}">
      <dsp:nvSpPr>
        <dsp:cNvPr id="0" name=""/>
        <dsp:cNvSpPr/>
      </dsp:nvSpPr>
      <dsp:spPr>
        <a:xfrm>
          <a:off x="4710003" y="0"/>
          <a:ext cx="3993954" cy="168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Неизбежность</a:t>
          </a:r>
          <a:endParaRPr lang="ru-RU" sz="4000" kern="1200" dirty="0"/>
        </a:p>
      </dsp:txBody>
      <dsp:txXfrm>
        <a:off x="4710003" y="0"/>
        <a:ext cx="3993954" cy="1689544"/>
      </dsp:txXfrm>
    </dsp:sp>
    <dsp:sp modelId="{F5FBE5DA-9734-4EDE-A068-F08DF65FCED6}">
      <dsp:nvSpPr>
        <dsp:cNvPr id="0" name=""/>
        <dsp:cNvSpPr/>
      </dsp:nvSpPr>
      <dsp:spPr>
        <a:xfrm>
          <a:off x="5637751" y="2212498"/>
          <a:ext cx="2916078" cy="160909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3DFB5-6042-4D60-BCBF-8FFECC90B6FA}">
      <dsp:nvSpPr>
        <dsp:cNvPr id="0" name=""/>
        <dsp:cNvSpPr/>
      </dsp:nvSpPr>
      <dsp:spPr>
        <a:xfrm>
          <a:off x="959102" y="2333180"/>
          <a:ext cx="4108358" cy="168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Необходимость</a:t>
          </a:r>
          <a:endParaRPr lang="ru-RU" sz="4000" kern="1200" dirty="0"/>
        </a:p>
      </dsp:txBody>
      <dsp:txXfrm>
        <a:off x="959102" y="2333180"/>
        <a:ext cx="4108358" cy="16895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9AC278-2458-4246-B834-FE3B272CA8D0}">
      <dsp:nvSpPr>
        <dsp:cNvPr id="0" name=""/>
        <dsp:cNvSpPr/>
      </dsp:nvSpPr>
      <dsp:spPr>
        <a:xfrm rot="21300000">
          <a:off x="21704" y="2577574"/>
          <a:ext cx="7029419" cy="80497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CF456-D8A4-4B24-B9DD-63A65D4F797A}">
      <dsp:nvSpPr>
        <dsp:cNvPr id="0" name=""/>
        <dsp:cNvSpPr/>
      </dsp:nvSpPr>
      <dsp:spPr>
        <a:xfrm>
          <a:off x="848739" y="298006"/>
          <a:ext cx="2121848" cy="2384049"/>
        </a:xfrm>
        <a:prstGeom prst="downArrow">
          <a:avLst/>
        </a:prstGeom>
        <a:gradFill rotWithShape="1">
          <a:gsLst>
            <a:gs pos="0">
              <a:schemeClr val="accent2">
                <a:tint val="83000"/>
                <a:satMod val="100000"/>
                <a:lumMod val="100000"/>
              </a:schemeClr>
            </a:gs>
            <a:gs pos="100000">
              <a:schemeClr val="accent2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DD2AEF7-C33B-49D4-96C9-7ADA346FED29}">
      <dsp:nvSpPr>
        <dsp:cNvPr id="0" name=""/>
        <dsp:cNvSpPr/>
      </dsp:nvSpPr>
      <dsp:spPr>
        <a:xfrm>
          <a:off x="3427176" y="0"/>
          <a:ext cx="2906151" cy="250325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427176" y="0"/>
        <a:ext cx="2906151" cy="2503252"/>
      </dsp:txXfrm>
    </dsp:sp>
    <dsp:sp modelId="{F5FBE5DA-9734-4EDE-A068-F08DF65FCED6}">
      <dsp:nvSpPr>
        <dsp:cNvPr id="0" name=""/>
        <dsp:cNvSpPr/>
      </dsp:nvSpPr>
      <dsp:spPr>
        <a:xfrm>
          <a:off x="4102240" y="3278068"/>
          <a:ext cx="2121848" cy="2384049"/>
        </a:xfrm>
        <a:prstGeom prst="upArrow">
          <a:avLst/>
        </a:prstGeom>
        <a:gradFill rotWithShape="1">
          <a:gsLst>
            <a:gs pos="0">
              <a:schemeClr val="accent1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shade val="35000"/>
              <a:satMod val="16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DB83DFB5-6042-4D60-BCBF-8FFECC90B6FA}">
      <dsp:nvSpPr>
        <dsp:cNvPr id="0" name=""/>
        <dsp:cNvSpPr/>
      </dsp:nvSpPr>
      <dsp:spPr>
        <a:xfrm>
          <a:off x="697878" y="3456871"/>
          <a:ext cx="2989396" cy="250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97878" y="3456871"/>
        <a:ext cx="2989396" cy="25032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79010F-E349-4D55-903C-5204446F48FF}">
      <dsp:nvSpPr>
        <dsp:cNvPr id="0" name=""/>
        <dsp:cNvSpPr/>
      </dsp:nvSpPr>
      <dsp:spPr>
        <a:xfrm>
          <a:off x="100379" y="0"/>
          <a:ext cx="4459376" cy="1406512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Политика государства</a:t>
          </a:r>
          <a:endParaRPr lang="ru-RU" sz="3200" kern="1200" dirty="0"/>
        </a:p>
      </dsp:txBody>
      <dsp:txXfrm>
        <a:off x="100379" y="0"/>
        <a:ext cx="4459376" cy="1406512"/>
      </dsp:txXfrm>
    </dsp:sp>
    <dsp:sp modelId="{9ABC6A8A-A7EF-46F8-8D5E-2F04173951D8}">
      <dsp:nvSpPr>
        <dsp:cNvPr id="0" name=""/>
        <dsp:cNvSpPr/>
      </dsp:nvSpPr>
      <dsp:spPr>
        <a:xfrm rot="5400000">
          <a:off x="2066346" y="1441675"/>
          <a:ext cx="527442" cy="632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2066346" y="1441675"/>
        <a:ext cx="527442" cy="632930"/>
      </dsp:txXfrm>
    </dsp:sp>
    <dsp:sp modelId="{B0BDB41E-776B-4183-881F-CD028AA6EC85}">
      <dsp:nvSpPr>
        <dsp:cNvPr id="0" name=""/>
        <dsp:cNvSpPr/>
      </dsp:nvSpPr>
      <dsp:spPr>
        <a:xfrm>
          <a:off x="111392" y="2109768"/>
          <a:ext cx="4437350" cy="14065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83000"/>
                <a:satMod val="100000"/>
                <a:lumMod val="100000"/>
              </a:schemeClr>
            </a:gs>
            <a:gs pos="100000">
              <a:schemeClr val="accent2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Образовательная политика</a:t>
          </a:r>
          <a:endParaRPr lang="ru-RU" sz="3100" kern="1200" dirty="0"/>
        </a:p>
      </dsp:txBody>
      <dsp:txXfrm>
        <a:off x="111392" y="2109768"/>
        <a:ext cx="4437350" cy="1406512"/>
      </dsp:txXfrm>
    </dsp:sp>
    <dsp:sp modelId="{A8CE30DA-662A-4BBC-898E-B98FBEB679A6}">
      <dsp:nvSpPr>
        <dsp:cNvPr id="0" name=""/>
        <dsp:cNvSpPr/>
      </dsp:nvSpPr>
      <dsp:spPr>
        <a:xfrm rot="5400000">
          <a:off x="2066346" y="3551444"/>
          <a:ext cx="527442" cy="632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2066346" y="3551444"/>
        <a:ext cx="527442" cy="632930"/>
      </dsp:txXfrm>
    </dsp:sp>
    <dsp:sp modelId="{C4D81F77-1903-4767-9B48-509859F7388A}">
      <dsp:nvSpPr>
        <dsp:cNvPr id="0" name=""/>
        <dsp:cNvSpPr/>
      </dsp:nvSpPr>
      <dsp:spPr>
        <a:xfrm>
          <a:off x="1224" y="4219537"/>
          <a:ext cx="4657685" cy="1406512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Темп развития технологий</a:t>
          </a:r>
          <a:endParaRPr lang="ru-RU" sz="3000" kern="1200" dirty="0"/>
        </a:p>
      </dsp:txBody>
      <dsp:txXfrm>
        <a:off x="1224" y="4219537"/>
        <a:ext cx="4657685" cy="14065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42481-50D3-4561-BB30-4EBB82773EE6}">
      <dsp:nvSpPr>
        <dsp:cNvPr id="0" name=""/>
        <dsp:cNvSpPr/>
      </dsp:nvSpPr>
      <dsp:spPr>
        <a:xfrm>
          <a:off x="4130223" y="0"/>
          <a:ext cx="6195335" cy="16318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b="0" u="none" kern="1200" dirty="0" smtClean="0">
              <a:solidFill>
                <a:schemeClr val="tx1"/>
              </a:solidFill>
            </a:rPr>
            <a:t>Контроль</a:t>
          </a:r>
          <a:endParaRPr lang="ru-RU" sz="3700" kern="1200" dirty="0">
            <a:solidFill>
              <a:schemeClr val="tx1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Управленческие решения</a:t>
          </a:r>
          <a:endParaRPr lang="ru-RU" sz="3700" kern="1200" dirty="0"/>
        </a:p>
      </dsp:txBody>
      <dsp:txXfrm>
        <a:off x="4130223" y="0"/>
        <a:ext cx="6195335" cy="1631873"/>
      </dsp:txXfrm>
    </dsp:sp>
    <dsp:sp modelId="{50710552-0D0F-4431-AB2C-FD2E222E0DE0}">
      <dsp:nvSpPr>
        <dsp:cNvPr id="0" name=""/>
        <dsp:cNvSpPr/>
      </dsp:nvSpPr>
      <dsp:spPr>
        <a:xfrm>
          <a:off x="0" y="0"/>
          <a:ext cx="4130223" cy="1631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u="none" kern="1200" dirty="0" smtClean="0">
              <a:solidFill>
                <a:schemeClr val="bg1"/>
              </a:solidFill>
            </a:rPr>
            <a:t>Внутренний сайт</a:t>
          </a:r>
        </a:p>
      </dsp:txBody>
      <dsp:txXfrm>
        <a:off x="0" y="0"/>
        <a:ext cx="4130223" cy="1631873"/>
      </dsp:txXfrm>
    </dsp:sp>
    <dsp:sp modelId="{0D530DD1-7F44-4A88-83B8-B8C819B28988}">
      <dsp:nvSpPr>
        <dsp:cNvPr id="0" name=""/>
        <dsp:cNvSpPr/>
      </dsp:nvSpPr>
      <dsp:spPr>
        <a:xfrm>
          <a:off x="4130223" y="1795060"/>
          <a:ext cx="6195335" cy="16318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b="0" u="none" kern="1200" dirty="0" smtClean="0">
              <a:solidFill>
                <a:schemeClr val="tx1"/>
              </a:solidFill>
            </a:rPr>
            <a:t>Информационно-методическая поддержка 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4130223" y="1795060"/>
        <a:ext cx="6195335" cy="1631873"/>
      </dsp:txXfrm>
    </dsp:sp>
    <dsp:sp modelId="{53BF95DE-19BC-476C-8F44-901768E6854A}">
      <dsp:nvSpPr>
        <dsp:cNvPr id="0" name=""/>
        <dsp:cNvSpPr/>
      </dsp:nvSpPr>
      <dsp:spPr>
        <a:xfrm>
          <a:off x="0" y="1795060"/>
          <a:ext cx="4130223" cy="1631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u="none" kern="1200" dirty="0" err="1" smtClean="0">
              <a:solidFill>
                <a:schemeClr val="bg1"/>
              </a:solidFill>
            </a:rPr>
            <a:t>Блог</a:t>
          </a:r>
          <a:r>
            <a:rPr lang="ru-RU" sz="3200" b="0" u="none" kern="1200" dirty="0" smtClean="0">
              <a:solidFill>
                <a:schemeClr val="bg1"/>
              </a:solidFill>
            </a:rPr>
            <a:t> </a:t>
          </a:r>
          <a:br>
            <a:rPr lang="ru-RU" sz="3200" b="0" u="none" kern="1200" dirty="0" smtClean="0">
              <a:solidFill>
                <a:schemeClr val="bg1"/>
              </a:solidFill>
            </a:rPr>
          </a:br>
          <a:r>
            <a:rPr lang="ru-RU" sz="3200" b="0" u="none" kern="1200" dirty="0" smtClean="0">
              <a:solidFill>
                <a:schemeClr val="bg1"/>
              </a:solidFill>
            </a:rPr>
            <a:t>«</a:t>
          </a:r>
          <a:r>
            <a:rPr lang="ru-RU" sz="3200" b="0" u="none" kern="1200" dirty="0" err="1" smtClean="0">
              <a:solidFill>
                <a:schemeClr val="bg1"/>
              </a:solidFill>
            </a:rPr>
            <a:t>Методист-онлайн</a:t>
          </a:r>
          <a:r>
            <a:rPr lang="ru-RU" sz="3200" b="0" u="none" kern="1200" dirty="0" smtClean="0">
              <a:solidFill>
                <a:schemeClr val="bg1"/>
              </a:solidFill>
            </a:rPr>
            <a:t>»</a:t>
          </a:r>
        </a:p>
      </dsp:txBody>
      <dsp:txXfrm>
        <a:off x="0" y="1795060"/>
        <a:ext cx="4130223" cy="1631873"/>
      </dsp:txXfrm>
    </dsp:sp>
    <dsp:sp modelId="{4CB7E341-0B53-4A27-A026-0F2ACB4D1D8D}">
      <dsp:nvSpPr>
        <dsp:cNvPr id="0" name=""/>
        <dsp:cNvSpPr/>
      </dsp:nvSpPr>
      <dsp:spPr>
        <a:xfrm>
          <a:off x="4130223" y="3590121"/>
          <a:ext cx="6195335" cy="16318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Индивидуальный маршрут</a:t>
          </a:r>
          <a:endParaRPr lang="ru-RU" sz="3700" kern="1200" dirty="0"/>
        </a:p>
      </dsp:txBody>
      <dsp:txXfrm>
        <a:off x="4130223" y="3590121"/>
        <a:ext cx="6195335" cy="1631873"/>
      </dsp:txXfrm>
    </dsp:sp>
    <dsp:sp modelId="{F787B2DD-5062-4D56-9150-68B17C4F0A62}">
      <dsp:nvSpPr>
        <dsp:cNvPr id="0" name=""/>
        <dsp:cNvSpPr/>
      </dsp:nvSpPr>
      <dsp:spPr>
        <a:xfrm>
          <a:off x="0" y="3590121"/>
          <a:ext cx="4130223" cy="1631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u="none" kern="1200" dirty="0" smtClean="0">
              <a:solidFill>
                <a:schemeClr val="bg1"/>
              </a:solidFill>
            </a:rPr>
            <a:t>Программа самообразования педагогов</a:t>
          </a:r>
          <a:endParaRPr lang="ru-RU" sz="3200" kern="1200" dirty="0"/>
        </a:p>
      </dsp:txBody>
      <dsp:txXfrm>
        <a:off x="0" y="3590121"/>
        <a:ext cx="4130223" cy="163187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ACA62-B2BE-4CA3-AF9B-D10E6E870636}">
      <dsp:nvSpPr>
        <dsp:cNvPr id="0" name=""/>
        <dsp:cNvSpPr/>
      </dsp:nvSpPr>
      <dsp:spPr>
        <a:xfrm>
          <a:off x="44058" y="0"/>
          <a:ext cx="7924818" cy="517241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B4B55-F139-475A-8BB3-87B46E862036}">
      <dsp:nvSpPr>
        <dsp:cNvPr id="0" name=""/>
        <dsp:cNvSpPr/>
      </dsp:nvSpPr>
      <dsp:spPr>
        <a:xfrm>
          <a:off x="782203" y="546470"/>
          <a:ext cx="2932063" cy="2017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предметное</a:t>
          </a:r>
          <a:endParaRPr lang="ru-RU" sz="2700" b="1" kern="1200" dirty="0"/>
        </a:p>
      </dsp:txBody>
      <dsp:txXfrm>
        <a:off x="782203" y="546470"/>
        <a:ext cx="2932063" cy="2017243"/>
      </dsp:txXfrm>
    </dsp:sp>
    <dsp:sp modelId="{9805FDBC-4B5A-45D0-8945-AC05991EB921}">
      <dsp:nvSpPr>
        <dsp:cNvPr id="0" name=""/>
        <dsp:cNvSpPr/>
      </dsp:nvSpPr>
      <dsp:spPr>
        <a:xfrm>
          <a:off x="4203192" y="535456"/>
          <a:ext cx="3123015" cy="2017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дидактико-методическое</a:t>
          </a:r>
          <a:endParaRPr lang="ru-RU" sz="2700" b="1" kern="1200" dirty="0"/>
        </a:p>
      </dsp:txBody>
      <dsp:txXfrm>
        <a:off x="4203192" y="535456"/>
        <a:ext cx="3123015" cy="2017243"/>
      </dsp:txXfrm>
    </dsp:sp>
    <dsp:sp modelId="{BBD09F82-B500-4840-9E7E-1D0223491D2F}">
      <dsp:nvSpPr>
        <dsp:cNvPr id="0" name=""/>
        <dsp:cNvSpPr/>
      </dsp:nvSpPr>
      <dsp:spPr>
        <a:xfrm>
          <a:off x="881361" y="2674809"/>
          <a:ext cx="2932083" cy="2017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технологическое</a:t>
          </a:r>
          <a:endParaRPr lang="ru-RU" sz="2700" b="1" kern="1200" dirty="0"/>
        </a:p>
      </dsp:txBody>
      <dsp:txXfrm>
        <a:off x="881361" y="2674809"/>
        <a:ext cx="2932083" cy="2017243"/>
      </dsp:txXfrm>
    </dsp:sp>
    <dsp:sp modelId="{4FCDF63C-5E12-4D9F-B84A-D32A93CCE963}">
      <dsp:nvSpPr>
        <dsp:cNvPr id="0" name=""/>
        <dsp:cNvSpPr/>
      </dsp:nvSpPr>
      <dsp:spPr>
        <a:xfrm>
          <a:off x="4335382" y="2641767"/>
          <a:ext cx="3078958" cy="2017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инновационное</a:t>
          </a:r>
          <a:endParaRPr lang="ru-RU" sz="2700" b="1" kern="1200" dirty="0"/>
        </a:p>
      </dsp:txBody>
      <dsp:txXfrm>
        <a:off x="4335382" y="2641767"/>
        <a:ext cx="3078958" cy="20172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A5CB5-3AF7-450C-9652-EB7E96DE9CCA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E20B-5F4D-46C7-BE35-04E60106C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75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Администрации школы в этой ситуации вполне по силам предложить учителям различные формы профессиональной реализации, которые как раз будут способствовать их профессиональному росту. Это и участие учителей в научных исследованиях, и руководство педагогической практикой студентов и наставничество, и реализация программ для одаренных детей, и реализация инновационных проектов. Именно это может стать наполнением той системы профессионального роста школьных учителей, о которой сказал президент».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E20B-5F4D-46C7-BE35-04E60106C31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14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D7DF0D7-1F2F-4CB3-A7C8-EDF57FBD6DA4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C2C4-A2DA-4221-A1F3-E6FC9B7EC6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649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0D7-1F2F-4CB3-A7C8-EDF57FBD6DA4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C2C4-A2DA-4221-A1F3-E6FC9B7EC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42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0D7-1F2F-4CB3-A7C8-EDF57FBD6DA4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C2C4-A2DA-4221-A1F3-E6FC9B7EC6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61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0D7-1F2F-4CB3-A7C8-EDF57FBD6DA4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C2C4-A2DA-4221-A1F3-E6FC9B7EC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06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0D7-1F2F-4CB3-A7C8-EDF57FBD6DA4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C2C4-A2DA-4221-A1F3-E6FC9B7EC6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223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0D7-1F2F-4CB3-A7C8-EDF57FBD6DA4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C2C4-A2DA-4221-A1F3-E6FC9B7EC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08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0D7-1F2F-4CB3-A7C8-EDF57FBD6DA4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C2C4-A2DA-4221-A1F3-E6FC9B7EC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53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0D7-1F2F-4CB3-A7C8-EDF57FBD6DA4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C2C4-A2DA-4221-A1F3-E6FC9B7EC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37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0D7-1F2F-4CB3-A7C8-EDF57FBD6DA4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C2C4-A2DA-4221-A1F3-E6FC9B7EC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31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0D7-1F2F-4CB3-A7C8-EDF57FBD6DA4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C2C4-A2DA-4221-A1F3-E6FC9B7EC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20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0D7-1F2F-4CB3-A7C8-EDF57FBD6DA4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C2C4-A2DA-4221-A1F3-E6FC9B7EC6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267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7DF0D7-1F2F-4CB3-A7C8-EDF57FBD6DA4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B0C2C4-A2DA-4221-A1F3-E6FC9B7EC6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258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slide" Target="slide1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57" y="4960137"/>
            <a:ext cx="7866043" cy="1463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МОБИЛЬНОЙ СРЕДЫ ДЛЯ ПРОЕКТИРОВАНИЯ ПРОГРАММЫ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САМООБРАЗОВАНИЯ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ПЕДАГОГА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2857959" cy="146304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ГБОУ № 509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Санкт-Петербурга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2550" y="4739642"/>
            <a:ext cx="1199450" cy="7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8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28810"/>
            <a:ext cx="3955055" cy="156989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ПА – «ПСП»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2016-03-22 21-34-57 Скриншот экра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33129" y="822325"/>
            <a:ext cx="3042229" cy="518477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2016-03-09 23-18-00 Скриншот экрана.png"/>
          <p:cNvPicPr>
            <a:picLocks noChangeAspect="1" noChangeArrowheads="1"/>
          </p:cNvPicPr>
          <p:nvPr/>
        </p:nvPicPr>
        <p:blipFill>
          <a:blip r:embed="rId3" cstate="print"/>
          <a:srcRect r="19600" b="3941"/>
          <a:stretch>
            <a:fillRect/>
          </a:stretch>
        </p:blipFill>
        <p:spPr bwMode="auto">
          <a:xfrm>
            <a:off x="3658143" y="760165"/>
            <a:ext cx="8318668" cy="579108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 descr="п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592" y="2313542"/>
            <a:ext cx="2790828" cy="4086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03096" y="121268"/>
            <a:ext cx="177371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hlinkClick r:id="rId5" action="ppaction://hlinksldjump"/>
              </a:rPr>
              <a:t>Па-де-де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287" y="242372"/>
            <a:ext cx="8516039" cy="1002534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ПА – «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методист-онлайн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4" descr="2016-03-18 22-38-38 Скриншот экра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75" r="979"/>
          <a:stretch>
            <a:fillRect/>
          </a:stretch>
        </p:blipFill>
        <p:spPr>
          <a:xfrm>
            <a:off x="768426" y="1101687"/>
            <a:ext cx="11365676" cy="5608169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157552" y="242372"/>
            <a:ext cx="177371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hlinkClick r:id="rId3" action="ppaction://hlinksldjump"/>
              </a:rPr>
              <a:t>Па-де-де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791" y="243693"/>
            <a:ext cx="9720072" cy="78087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блог «Методист-онлайн»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3720888"/>
              </p:ext>
            </p:extLst>
          </p:nvPr>
        </p:nvGraphicFramePr>
        <p:xfrm>
          <a:off x="477673" y="1299990"/>
          <a:ext cx="11326400" cy="507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08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287" y="154236"/>
            <a:ext cx="8516039" cy="782198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ПА – «ББШ»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5" descr="2016-03-13 16-29-18 Скриншот экра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489" y="822961"/>
            <a:ext cx="11073935" cy="5853372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287" y="154236"/>
            <a:ext cx="8516039" cy="1079653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ПА – «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взаимопосещение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2016-03-22 21-53-14 Скриншот экра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438" y="1018334"/>
            <a:ext cx="11424491" cy="5768215"/>
          </a:xfr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3985" y="154236"/>
            <a:ext cx="1939486" cy="168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6-03-22 21-44-44 Скриншот экра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3833" y="0"/>
            <a:ext cx="12295833" cy="69309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287" y="154236"/>
            <a:ext cx="8516039" cy="1079653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ПА – «Настольная книга»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2016-03-10 22-05-04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 l="-286" t="5333"/>
          <a:stretch>
            <a:fillRect/>
          </a:stretch>
        </p:blipFill>
        <p:spPr bwMode="auto">
          <a:xfrm>
            <a:off x="235831" y="1024570"/>
            <a:ext cx="11717473" cy="56736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20338"/>
            <a:ext cx="9720072" cy="76016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форсайт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прогноз </a:t>
            </a: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(взгляд в будущее)</a:t>
            </a:r>
            <a:endParaRPr lang="ru-RU" sz="31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6114161"/>
              </p:ext>
            </p:extLst>
          </p:nvPr>
        </p:nvGraphicFramePr>
        <p:xfrm>
          <a:off x="525173" y="881349"/>
          <a:ext cx="11136395" cy="5794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22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Балет </a:t>
            </a:r>
            <a:r>
              <a:rPr lang="ru-RU" sz="4400" b="1" smtClean="0">
                <a:solidFill>
                  <a:schemeClr val="accent1">
                    <a:lumMod val="75000"/>
                  </a:schemeClr>
                </a:solidFill>
              </a:rPr>
              <a:t>или кордебалет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9974" y="4937946"/>
            <a:ext cx="2535201" cy="14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3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ордабал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610" y="451692"/>
            <a:ext cx="5270009" cy="3781232"/>
          </a:xfr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 descr="бал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5276" y="2886418"/>
            <a:ext cx="5654637" cy="377245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7" name="Схема 6"/>
          <p:cNvGraphicFramePr/>
          <p:nvPr/>
        </p:nvGraphicFramePr>
        <p:xfrm>
          <a:off x="5954005" y="0"/>
          <a:ext cx="5514554" cy="332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2666" y="4621442"/>
            <a:ext cx="5368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Артисты кордебалета исполняют групповые и массовые танцы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6606" y="5497417"/>
            <a:ext cx="5166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Балет - вид сценического искусства, в основе которого лежит определённый сюжет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44" y="276743"/>
            <a:ext cx="9012240" cy="968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Балет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«муравьиная соната»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9060185"/>
              </p:ext>
            </p:extLst>
          </p:nvPr>
        </p:nvGraphicFramePr>
        <p:xfrm>
          <a:off x="870331" y="495758"/>
          <a:ext cx="10759807" cy="645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67242" y="0"/>
            <a:ext cx="1317132" cy="1820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9639" y="0"/>
            <a:ext cx="1317132" cy="18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1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VIP -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гость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794" y="1883883"/>
            <a:ext cx="6153170" cy="460505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Создание условий для постоянного самосовершенствования и повышения квалификации учителей становится ключевым фактором развития всей системы общего образования.” 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В.В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Путин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1" r="17810"/>
          <a:stretch/>
        </p:blipFill>
        <p:spPr>
          <a:xfrm>
            <a:off x="7482599" y="585216"/>
            <a:ext cx="4073236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4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ИКТ: вчера и сегодня…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7368" y="0"/>
            <a:ext cx="2414632" cy="2378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21" y="308472"/>
            <a:ext cx="6389783" cy="5728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Мобильная среда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8094462"/>
              </p:ext>
            </p:extLst>
          </p:nvPr>
        </p:nvGraphicFramePr>
        <p:xfrm>
          <a:off x="0" y="897876"/>
          <a:ext cx="7072829" cy="596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499" y="4380314"/>
            <a:ext cx="1819275" cy="13335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067414385"/>
              </p:ext>
            </p:extLst>
          </p:nvPr>
        </p:nvGraphicFramePr>
        <p:xfrm>
          <a:off x="7337233" y="532379"/>
          <a:ext cx="4660135" cy="562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9501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144" y="462708"/>
            <a:ext cx="9720072" cy="1036908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Сюжетный Репертуар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1354" y="1476260"/>
          <a:ext cx="10325559" cy="522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451" y="574199"/>
            <a:ext cx="10972800" cy="105629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Целеполагающие направления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7601790"/>
              </p:ext>
            </p:extLst>
          </p:nvPr>
        </p:nvGraphicFramePr>
        <p:xfrm>
          <a:off x="4021158" y="1498294"/>
          <a:ext cx="8012936" cy="517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https://lh3.googleusercontent.com/5eue3ZZmx7J-gUl5ssCfsOVE89WTv2AzyCttl3hdgC8URL-c8vfyRlc_gsKMI66NJqvNxljmTQVTTs2fa_Ci6LiaPTqAY5qpZiYB2TFlnnfEmbkEiXCHkX8A-zvlN766OOIofA4xZr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086" y="4208731"/>
            <a:ext cx="4107394" cy="2649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71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422</TotalTime>
  <Words>283</Words>
  <Application>Microsoft Office PowerPoint</Application>
  <PresentationFormat>Произвольный</PresentationFormat>
  <Paragraphs>62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Интеграл</vt:lpstr>
      <vt:lpstr> ИСПОЛЬЗОВАНИЕ МОБИЛЬНОЙ СРЕДЫ ДЛЯ ПРОЕКТИРОВАНИЯ ПРОГРАММЫ САМООБРАЗОВАНИЯ ПЕДАГОГА </vt:lpstr>
      <vt:lpstr>Балет или кордебалет</vt:lpstr>
      <vt:lpstr>Слайд 3</vt:lpstr>
      <vt:lpstr>Балет  «муравьиная соната»</vt:lpstr>
      <vt:lpstr>VIP - гость  </vt:lpstr>
      <vt:lpstr>ИКТ: вчера и сегодня…</vt:lpstr>
      <vt:lpstr>Мобильная среда</vt:lpstr>
      <vt:lpstr>Сюжетный Репертуар  </vt:lpstr>
      <vt:lpstr>Целеполагающие направления</vt:lpstr>
      <vt:lpstr>ПА – «ПСП»</vt:lpstr>
      <vt:lpstr>ПА – «методист-онлайн»</vt:lpstr>
      <vt:lpstr>блог «Методист-онлайн»</vt:lpstr>
      <vt:lpstr>ПА – «ББШ»</vt:lpstr>
      <vt:lpstr>ПА – «взаимопосещение»</vt:lpstr>
      <vt:lpstr>Слайд 15</vt:lpstr>
      <vt:lpstr>ПА – «Настольная книга»</vt:lpstr>
      <vt:lpstr>форсайт прогноз (взгляд в будущее)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МОБИЛЬНОЙ СРЕДЫ ДЛЯ ПРОЕКТИРОВАНИЯ ПРОГРАММЫ САМООБРАЗОВАНИЯ ПЕДАГОГА В УСЛОВИЯХ ОТКРЫТИЯ НОВОЙ ШКОЛЫ»</dc:title>
  <dc:creator>Наталия Серженко</dc:creator>
  <cp:lastModifiedBy>Александр</cp:lastModifiedBy>
  <cp:revision>47</cp:revision>
  <dcterms:created xsi:type="dcterms:W3CDTF">2016-03-18T07:00:32Z</dcterms:created>
  <dcterms:modified xsi:type="dcterms:W3CDTF">2016-10-16T06:19:55Z</dcterms:modified>
</cp:coreProperties>
</file>