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90" r:id="rId3"/>
    <p:sldId id="314" r:id="rId4"/>
    <p:sldId id="313" r:id="rId5"/>
    <p:sldId id="267" r:id="rId6"/>
    <p:sldId id="268" r:id="rId7"/>
    <p:sldId id="269" r:id="rId8"/>
    <p:sldId id="270" r:id="rId9"/>
    <p:sldId id="271" r:id="rId10"/>
    <p:sldId id="274" r:id="rId11"/>
    <p:sldId id="272" r:id="rId12"/>
    <p:sldId id="273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9" r:id="rId25"/>
    <p:sldId id="293" r:id="rId26"/>
    <p:sldId id="294" r:id="rId27"/>
    <p:sldId id="295" r:id="rId28"/>
    <p:sldId id="296" r:id="rId29"/>
    <p:sldId id="297" r:id="rId30"/>
    <p:sldId id="298" r:id="rId31"/>
    <p:sldId id="300" r:id="rId32"/>
    <p:sldId id="301" r:id="rId33"/>
    <p:sldId id="302" r:id="rId34"/>
    <p:sldId id="303" r:id="rId35"/>
    <p:sldId id="315" r:id="rId36"/>
    <p:sldId id="316" r:id="rId37"/>
    <p:sldId id="317" r:id="rId38"/>
    <p:sldId id="318" r:id="rId39"/>
    <p:sldId id="327" r:id="rId40"/>
    <p:sldId id="328" r:id="rId41"/>
    <p:sldId id="329" r:id="rId42"/>
    <p:sldId id="319" r:id="rId43"/>
    <p:sldId id="320" r:id="rId44"/>
    <p:sldId id="321" r:id="rId45"/>
    <p:sldId id="322" r:id="rId46"/>
    <p:sldId id="326" r:id="rId47"/>
    <p:sldId id="323" r:id="rId48"/>
    <p:sldId id="324" r:id="rId49"/>
    <p:sldId id="304" r:id="rId50"/>
    <p:sldId id="305" r:id="rId51"/>
    <p:sldId id="306" r:id="rId52"/>
    <p:sldId id="307" r:id="rId53"/>
    <p:sldId id="292" r:id="rId54"/>
    <p:sldId id="291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1" autoAdjust="0"/>
    <p:restoredTop sz="93317" autoAdjust="0"/>
  </p:normalViewPr>
  <p:slideViewPr>
    <p:cSldViewPr>
      <p:cViewPr varScale="1">
        <p:scale>
          <a:sx n="79" d="100"/>
          <a:sy n="79" d="100"/>
        </p:scale>
        <p:origin x="75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18.10.2016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928802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Межшкольный проект «Бальная Ассамблея»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643050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Рождество в Мариинском институте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1472" y="3357562"/>
            <a:ext cx="7772400" cy="1509712"/>
          </a:xfrm>
        </p:spPr>
        <p:txBody>
          <a:bodyPr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Денис.DENIS\Мои документы\ЗВР\История школы\Мариинский институт\Бальная Ассамблея\Архив БА\Рождество в Мариинском институте\Мейё Ноэль\Детский Рождественский бал\IMG_0029.JPG"/>
          <p:cNvPicPr>
            <a:picLocks noChangeAspect="1" noChangeArrowheads="1"/>
          </p:cNvPicPr>
          <p:nvPr/>
        </p:nvPicPr>
        <p:blipFill>
          <a:blip r:embed="rId2" cstate="print"/>
          <a:srcRect l="31836"/>
          <a:stretch>
            <a:fillRect/>
          </a:stretch>
        </p:blipFill>
        <p:spPr bwMode="auto">
          <a:xfrm>
            <a:off x="357158" y="1643050"/>
            <a:ext cx="3798201" cy="3714776"/>
          </a:xfrm>
          <a:prstGeom prst="rect">
            <a:avLst/>
          </a:prstGeom>
          <a:noFill/>
        </p:spPr>
      </p:pic>
      <p:pic>
        <p:nvPicPr>
          <p:cNvPr id="26627" name="Picture 3" descr="C:\Documents and Settings\Денис.DENIS\Мои документы\ЗВР\История школы\Мариинский институт\Бальная Ассамблея\Архив БА\Рождество в Мариинском институте\Мейё Ноэль\Детский Рождественский бал\IMG_0069.JPG"/>
          <p:cNvPicPr>
            <a:picLocks noChangeAspect="1" noChangeArrowheads="1"/>
          </p:cNvPicPr>
          <p:nvPr/>
        </p:nvPicPr>
        <p:blipFill>
          <a:blip r:embed="rId3" cstate="print"/>
          <a:srcRect l="22619" t="3571" b="3571"/>
          <a:stretch>
            <a:fillRect/>
          </a:stretch>
        </p:blipFill>
        <p:spPr bwMode="auto">
          <a:xfrm>
            <a:off x="4357686" y="1643050"/>
            <a:ext cx="4643470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Денис.DENIS\Мои документы\ЗВР\История школы\Мариинский институт\Бальная Ассамблея\Архив БА\Рождество в Мариинском институте\Мейё Ноэль\Детский Рождественский бал\IMG_0057.JPG"/>
          <p:cNvPicPr>
            <a:picLocks noChangeAspect="1" noChangeArrowheads="1"/>
          </p:cNvPicPr>
          <p:nvPr/>
        </p:nvPicPr>
        <p:blipFill>
          <a:blip r:embed="rId2" cstate="print"/>
          <a:srcRect l="2721" t="2041"/>
          <a:stretch>
            <a:fillRect/>
          </a:stretch>
        </p:blipFill>
        <p:spPr bwMode="auto">
          <a:xfrm>
            <a:off x="214282" y="500042"/>
            <a:ext cx="5107817" cy="3429024"/>
          </a:xfrm>
          <a:prstGeom prst="rect">
            <a:avLst/>
          </a:prstGeom>
          <a:noFill/>
        </p:spPr>
      </p:pic>
      <p:pic>
        <p:nvPicPr>
          <p:cNvPr id="27651" name="Picture 3" descr="C:\Documents and Settings\Денис.DENIS\Мои документы\ЗВР\История школы\Мариинский институт\Бальная Ассамблея\Архив БА\Рождество в Мариинском институте\Мейё Ноэль\Детский Рождественский бал\IMG_0093.JPG"/>
          <p:cNvPicPr>
            <a:picLocks noChangeAspect="1" noChangeArrowheads="1"/>
          </p:cNvPicPr>
          <p:nvPr/>
        </p:nvPicPr>
        <p:blipFill>
          <a:blip r:embed="rId3" cstate="print"/>
          <a:srcRect t="6081"/>
          <a:stretch>
            <a:fillRect/>
          </a:stretch>
        </p:blipFill>
        <p:spPr bwMode="auto">
          <a:xfrm>
            <a:off x="3643306" y="3286124"/>
            <a:ext cx="5286412" cy="33099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Денис.DENIS\Мои документы\ЗВР\История школы\Мариинский институт\Бальная Ассамблея\Архив БА\Рождество в Мариинском институте\Мейё Ноэль\Детский Рождественский бал\IMG_0075.JPG"/>
          <p:cNvPicPr>
            <a:picLocks noChangeAspect="1" noChangeArrowheads="1"/>
          </p:cNvPicPr>
          <p:nvPr/>
        </p:nvPicPr>
        <p:blipFill>
          <a:blip r:embed="rId2" cstate="print"/>
          <a:srcRect r="21875"/>
          <a:stretch>
            <a:fillRect/>
          </a:stretch>
        </p:blipFill>
        <p:spPr bwMode="auto">
          <a:xfrm>
            <a:off x="285720" y="642918"/>
            <a:ext cx="3934672" cy="3357586"/>
          </a:xfrm>
          <a:prstGeom prst="rect">
            <a:avLst/>
          </a:prstGeom>
          <a:noFill/>
        </p:spPr>
      </p:pic>
      <p:pic>
        <p:nvPicPr>
          <p:cNvPr id="28675" name="Picture 3" descr="C:\Documents and Settings\Денис.DENIS\Мои документы\ЗВР\История школы\Мариинский институт\Бальная Ассамблея\Архив БА\Рождество в Мариинском институте\Мейё Ноэль\Детский Рождественский бал\IMG_0065.JPG"/>
          <p:cNvPicPr>
            <a:picLocks noChangeAspect="1" noChangeArrowheads="1"/>
          </p:cNvPicPr>
          <p:nvPr/>
        </p:nvPicPr>
        <p:blipFill>
          <a:blip r:embed="rId3" cstate="print"/>
          <a:srcRect r="13907"/>
          <a:stretch>
            <a:fillRect/>
          </a:stretch>
        </p:blipFill>
        <p:spPr bwMode="auto">
          <a:xfrm>
            <a:off x="4071934" y="2905854"/>
            <a:ext cx="4857784" cy="37616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357430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Благотворительный бал Патриотического общества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Денис.DENIS\Мои документы\ЗВР\История школы\Мариинский институт\Бальная Ассамблея\Архив БА\Рождество в Мариинском институте\Мейё Ноэль\Благотворительный вечер Патриотического общества\IMG_0113.JPG"/>
          <p:cNvPicPr>
            <a:picLocks noChangeAspect="1" noChangeArrowheads="1"/>
          </p:cNvPicPr>
          <p:nvPr/>
        </p:nvPicPr>
        <p:blipFill>
          <a:blip r:embed="rId2" cstate="print"/>
          <a:srcRect l="6897" t="15517" r="5747" b="12069"/>
          <a:stretch>
            <a:fillRect/>
          </a:stretch>
        </p:blipFill>
        <p:spPr bwMode="auto">
          <a:xfrm>
            <a:off x="428596" y="928670"/>
            <a:ext cx="6075632" cy="3357586"/>
          </a:xfrm>
          <a:prstGeom prst="rect">
            <a:avLst/>
          </a:prstGeom>
          <a:noFill/>
        </p:spPr>
      </p:pic>
      <p:pic>
        <p:nvPicPr>
          <p:cNvPr id="29699" name="Picture 3" descr="C:\Documents and Settings\Денис.DENIS\Мои документы\ЗВР\История школы\Мариинский институт\Бальная Ассамблея\Архив БА\Рождество в Мариинском институте\Мейё Ноэль\Благотворительный вечер Патриотического общества\IMG_0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2643182"/>
            <a:ext cx="2667019" cy="4000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Денис.DENIS\Мои документы\ЗВР\История школы\Мариинский институт\Бальная Ассамблея\Архив БА\Рождество в Мариинском институте\Мейё Ноэль\Благотворительный вечер Патриотического общества\IMG_0124.JPG"/>
          <p:cNvPicPr>
            <a:picLocks noChangeAspect="1" noChangeArrowheads="1"/>
          </p:cNvPicPr>
          <p:nvPr/>
        </p:nvPicPr>
        <p:blipFill>
          <a:blip r:embed="rId2" cstate="print"/>
          <a:srcRect l="5063" t="1899" r="13924" b="3165"/>
          <a:stretch>
            <a:fillRect/>
          </a:stretch>
        </p:blipFill>
        <p:spPr bwMode="auto">
          <a:xfrm>
            <a:off x="285720" y="857232"/>
            <a:ext cx="4572032" cy="3571900"/>
          </a:xfrm>
          <a:prstGeom prst="rect">
            <a:avLst/>
          </a:prstGeom>
          <a:noFill/>
        </p:spPr>
      </p:pic>
      <p:pic>
        <p:nvPicPr>
          <p:cNvPr id="30723" name="Picture 3" descr="C:\Documents and Settings\Денис.DENIS\Мои документы\ЗВР\История школы\Мариинский институт\Бальная Ассамблея\Архив БА\Рождество в Мариинском институте\Мейё Ноэль\Благотворительный вечер Патриотического общества\IMG_0170.JPG"/>
          <p:cNvPicPr>
            <a:picLocks noChangeAspect="1" noChangeArrowheads="1"/>
          </p:cNvPicPr>
          <p:nvPr/>
        </p:nvPicPr>
        <p:blipFill>
          <a:blip r:embed="rId3" cstate="print"/>
          <a:srcRect l="15385"/>
          <a:stretch>
            <a:fillRect/>
          </a:stretch>
        </p:blipFill>
        <p:spPr bwMode="auto">
          <a:xfrm>
            <a:off x="4286248" y="2857496"/>
            <a:ext cx="4714908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Денис.DENIS\Мои документы\ЗВР\История школы\Мариинский институт\Бальная Ассамблея\Архив БА\Рождество в Мариинском институте\Мейё Ноэль\Благотворительный вечер Патриотического общества\IMG_0224.JPG"/>
          <p:cNvPicPr>
            <a:picLocks noChangeAspect="1" noChangeArrowheads="1"/>
          </p:cNvPicPr>
          <p:nvPr/>
        </p:nvPicPr>
        <p:blipFill>
          <a:blip r:embed="rId2" cstate="print"/>
          <a:srcRect l="5263" r="10527" b="9210"/>
          <a:stretch>
            <a:fillRect/>
          </a:stretch>
        </p:blipFill>
        <p:spPr bwMode="auto">
          <a:xfrm>
            <a:off x="285720" y="571480"/>
            <a:ext cx="4572032" cy="3286149"/>
          </a:xfrm>
          <a:prstGeom prst="rect">
            <a:avLst/>
          </a:prstGeom>
          <a:noFill/>
        </p:spPr>
      </p:pic>
      <p:pic>
        <p:nvPicPr>
          <p:cNvPr id="31747" name="Picture 3" descr="C:\Documents and Settings\Денис.DENIS\Мои документы\ЗВР\История школы\Мариинский институт\Бальная Ассамблея\Архив БА\Рождество в Мариинском институте\Мейё Ноэль\Благотворительный вечер Патриотического общества\IMG_01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357562"/>
            <a:ext cx="4929222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571612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Масленица в Мариинском институте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2910" y="3143248"/>
            <a:ext cx="7772400" cy="1509712"/>
          </a:xfrm>
        </p:spPr>
        <p:txBody>
          <a:bodyPr>
            <a:normAutofit/>
          </a:bodyPr>
          <a:lstStyle/>
          <a:p>
            <a:pPr algn="ctr"/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ocuments and Settings\Денис.DENIS\Мои документы\ЗВР\История школы\Мариинский институт\Бальная Ассамблея\Масленица\масленица фото от Насти\Масленица Лучшее\IMG_5380.JPG"/>
          <p:cNvPicPr>
            <a:picLocks noChangeAspect="1" noChangeArrowheads="1"/>
          </p:cNvPicPr>
          <p:nvPr/>
        </p:nvPicPr>
        <p:blipFill>
          <a:blip r:embed="rId2" cstate="print"/>
          <a:srcRect l="20270" t="6757" r="14865" b="4054"/>
          <a:stretch>
            <a:fillRect/>
          </a:stretch>
        </p:blipFill>
        <p:spPr bwMode="auto">
          <a:xfrm>
            <a:off x="714348" y="1071546"/>
            <a:ext cx="2286016" cy="4714908"/>
          </a:xfrm>
          <a:prstGeom prst="rect">
            <a:avLst/>
          </a:prstGeom>
          <a:noFill/>
        </p:spPr>
      </p:pic>
      <p:pic>
        <p:nvPicPr>
          <p:cNvPr id="32771" name="Picture 3" descr="C:\Documents and Settings\Денис.DENIS\Мои документы\ЗВР\История школы\Мариинский институт\Бальная Ассамблея\Масленица\масленица фото от Насти\Масленица Лучшее\IMG_5123.JPG"/>
          <p:cNvPicPr>
            <a:picLocks noChangeAspect="1" noChangeArrowheads="1"/>
          </p:cNvPicPr>
          <p:nvPr/>
        </p:nvPicPr>
        <p:blipFill>
          <a:blip r:embed="rId3" cstate="print"/>
          <a:srcRect r="4895" b="3497"/>
          <a:stretch>
            <a:fillRect/>
          </a:stretch>
        </p:blipFill>
        <p:spPr bwMode="auto">
          <a:xfrm>
            <a:off x="4000496" y="142852"/>
            <a:ext cx="4857784" cy="3286148"/>
          </a:xfrm>
          <a:prstGeom prst="rect">
            <a:avLst/>
          </a:prstGeom>
          <a:noFill/>
        </p:spPr>
      </p:pic>
      <p:pic>
        <p:nvPicPr>
          <p:cNvPr id="32772" name="Picture 4" descr="C:\Documents and Settings\Денис.DENIS\Мои документы\ЗВР\История школы\Мариинский институт\Бальная Ассамблея\Масленица\масленица фото от Насти\Масленица Лучшее\IMG_5126.JPG"/>
          <p:cNvPicPr>
            <a:picLocks noChangeAspect="1" noChangeArrowheads="1"/>
          </p:cNvPicPr>
          <p:nvPr/>
        </p:nvPicPr>
        <p:blipFill>
          <a:blip r:embed="rId4" cstate="print"/>
          <a:srcRect t="6818" r="18182" b="13637"/>
          <a:stretch>
            <a:fillRect/>
          </a:stretch>
        </p:blipFill>
        <p:spPr bwMode="auto">
          <a:xfrm>
            <a:off x="4000496" y="3525574"/>
            <a:ext cx="4837373" cy="31353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DSC_487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500042"/>
            <a:ext cx="3948948" cy="5945607"/>
          </a:xfrm>
        </p:spPr>
      </p:pic>
      <p:pic>
        <p:nvPicPr>
          <p:cNvPr id="6" name="Содержимое 5" descr="DSC_45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500042"/>
            <a:ext cx="3936032" cy="59261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Денис.DENIS\Мои документы\ЗВР\История школы\Мариинский институт\Бальная Ассамблея\Масленица\масленица фото от Насти\Масленица Лучшее\IMG_4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3929090" cy="5893635"/>
          </a:xfrm>
          <a:prstGeom prst="rect">
            <a:avLst/>
          </a:prstGeom>
          <a:noFill/>
        </p:spPr>
      </p:pic>
      <p:pic>
        <p:nvPicPr>
          <p:cNvPr id="33795" name="Picture 3" descr="C:\Documents and Settings\Денис.DENIS\Мои документы\ЗВР\История школы\Мариинский институт\Бальная Ассамблея\Масленица\масленица фото от Насти\Масленица Лучшее\IMG_5172.JPG"/>
          <p:cNvPicPr>
            <a:picLocks noChangeAspect="1" noChangeArrowheads="1"/>
          </p:cNvPicPr>
          <p:nvPr/>
        </p:nvPicPr>
        <p:blipFill>
          <a:blip r:embed="rId3" cstate="print"/>
          <a:srcRect r="13253"/>
          <a:stretch>
            <a:fillRect/>
          </a:stretch>
        </p:blipFill>
        <p:spPr bwMode="auto">
          <a:xfrm>
            <a:off x="4929190" y="571480"/>
            <a:ext cx="3429024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Денис.DENIS\Мои документы\ЗВР\История школы\Мариинский институт\Бальная Ассамблея\Масленица\масленица фото от Насти\Масленица Лучшее\IMG_5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429156" cy="2952771"/>
          </a:xfrm>
          <a:prstGeom prst="rect">
            <a:avLst/>
          </a:prstGeom>
          <a:noFill/>
        </p:spPr>
      </p:pic>
      <p:pic>
        <p:nvPicPr>
          <p:cNvPr id="34819" name="Picture 3" descr="C:\Documents and Settings\Денис.DENIS\Мои документы\ЗВР\История школы\Мариинский институт\Бальная Ассамблея\Масленица\масленица фото от Насти\Масленица Лучшее\IMG_5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928670"/>
            <a:ext cx="3095647" cy="4643470"/>
          </a:xfrm>
          <a:prstGeom prst="rect">
            <a:avLst/>
          </a:prstGeom>
          <a:noFill/>
        </p:spPr>
      </p:pic>
      <p:pic>
        <p:nvPicPr>
          <p:cNvPr id="34820" name="Picture 4" descr="C:\Documents and Settings\Денис.DENIS\Мои документы\ЗВР\История школы\Мариинский институт\Бальная Ассамблея\Масленица\масленица фото от Насти\Масленица Лучшее\IMG_5008.JPG"/>
          <p:cNvPicPr>
            <a:picLocks noChangeAspect="1" noChangeArrowheads="1"/>
          </p:cNvPicPr>
          <p:nvPr/>
        </p:nvPicPr>
        <p:blipFill>
          <a:blip r:embed="rId4" cstate="print"/>
          <a:srcRect l="9706" t="28889" r="33333" b="11111"/>
          <a:stretch>
            <a:fillRect/>
          </a:stretch>
        </p:blipFill>
        <p:spPr bwMode="auto">
          <a:xfrm>
            <a:off x="357158" y="3500438"/>
            <a:ext cx="4429156" cy="3110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000240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Маскарад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В.К. Елены Павловны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3429000"/>
            <a:ext cx="7772400" cy="1509712"/>
          </a:xfrm>
        </p:spPr>
        <p:txBody>
          <a:bodyPr>
            <a:normAutofit/>
          </a:bodyPr>
          <a:lstStyle/>
          <a:p>
            <a:pPr algn="ctr"/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71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214289"/>
            <a:ext cx="4607753" cy="3071835"/>
          </a:xfrm>
          <a:prstGeom prst="rect">
            <a:avLst/>
          </a:prstGeom>
        </p:spPr>
      </p:pic>
      <p:pic>
        <p:nvPicPr>
          <p:cNvPr id="7" name="Рисунок 6" descr="IMG_7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9676" y="642918"/>
            <a:ext cx="3619526" cy="5429288"/>
          </a:xfrm>
          <a:prstGeom prst="rect">
            <a:avLst/>
          </a:prstGeom>
        </p:spPr>
      </p:pic>
      <p:pic>
        <p:nvPicPr>
          <p:cNvPr id="9" name="Рисунок 8" descr="IMG_67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3500438"/>
            <a:ext cx="4643470" cy="3095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7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4643438" cy="3095626"/>
          </a:xfrm>
          <a:prstGeom prst="rect">
            <a:avLst/>
          </a:prstGeom>
        </p:spPr>
      </p:pic>
      <p:pic>
        <p:nvPicPr>
          <p:cNvPr id="5" name="Рисунок 4" descr="IMG_71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3429000"/>
            <a:ext cx="4607751" cy="3071834"/>
          </a:xfrm>
          <a:prstGeom prst="rect">
            <a:avLst/>
          </a:prstGeom>
        </p:spPr>
      </p:pic>
      <p:pic>
        <p:nvPicPr>
          <p:cNvPr id="8" name="Рисунок 7" descr="IMG_71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357166"/>
            <a:ext cx="3810027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000240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Салон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Е.М. Хитрово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3429000"/>
            <a:ext cx="7772400" cy="1509712"/>
          </a:xfrm>
        </p:spPr>
        <p:txBody>
          <a:bodyPr>
            <a:normAutofit/>
          </a:bodyPr>
          <a:lstStyle/>
          <a:p>
            <a:pPr algn="ctr"/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F:\ЗВР\История школы\Мариинский институт\Бальная Ассамблея\Архив БА\Салон Хитрово 9 дек 2012\ХИТРОВО 9.12\IMG_04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285992"/>
            <a:ext cx="3988703" cy="4433888"/>
          </a:xfrm>
          <a:prstGeom prst="rect">
            <a:avLst/>
          </a:prstGeom>
          <a:noFill/>
        </p:spPr>
      </p:pic>
      <p:pic>
        <p:nvPicPr>
          <p:cNvPr id="5124" name="Picture 4" descr="F:\ЗВР\История школы\Мариинский институт\Бальная Ассамблея\Архив БА\Салон Хитрово 9 дек 2012\ХИТРОВО 9.12\IMG_08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285992"/>
            <a:ext cx="2955925" cy="4433888"/>
          </a:xfrm>
          <a:prstGeom prst="rect">
            <a:avLst/>
          </a:prstGeom>
          <a:noFill/>
        </p:spPr>
      </p:pic>
      <p:pic>
        <p:nvPicPr>
          <p:cNvPr id="5125" name="Picture 5" descr="F:\ЗВР\История школы\Мариинский институт\Бальная Ассамблея\Архив БА\Салон Хитрово 9 дек 2012\ХИТРОВО 9.12\IMG_0446.JPG"/>
          <p:cNvPicPr>
            <a:picLocks noChangeAspect="1" noChangeArrowheads="1"/>
          </p:cNvPicPr>
          <p:nvPr/>
        </p:nvPicPr>
        <p:blipFill>
          <a:blip r:embed="rId4" cstate="print"/>
          <a:srcRect t="17763"/>
          <a:stretch>
            <a:fillRect/>
          </a:stretch>
        </p:blipFill>
        <p:spPr bwMode="auto">
          <a:xfrm>
            <a:off x="1857356" y="0"/>
            <a:ext cx="5429256" cy="2976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F:\ЗВР\История школы\Мариинский институт\Бальная Ассамблея\Архив БА\Салон Хитрово 9 дек 2012\ХИТРОВО 9.12\IMG_04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29532" b="1762"/>
          <a:stretch>
            <a:fillRect/>
          </a:stretch>
        </p:blipFill>
        <p:spPr bwMode="auto">
          <a:xfrm>
            <a:off x="1357290" y="142852"/>
            <a:ext cx="6409294" cy="2786082"/>
          </a:xfrm>
          <a:prstGeom prst="rect">
            <a:avLst/>
          </a:prstGeom>
          <a:noFill/>
        </p:spPr>
      </p:pic>
      <p:pic>
        <p:nvPicPr>
          <p:cNvPr id="6147" name="Picture 3" descr="F:\ЗВР\История школы\Мариинский институт\Бальная Ассамблея\Архив БА\Салон Хитрово 9 дек 2012\ХИТРОВО 9.12\IMG_0440.JPG"/>
          <p:cNvPicPr>
            <a:picLocks noChangeAspect="1" noChangeArrowheads="1"/>
          </p:cNvPicPr>
          <p:nvPr/>
        </p:nvPicPr>
        <p:blipFill>
          <a:blip r:embed="rId3" cstate="print"/>
          <a:srcRect l="27273" t="10909"/>
          <a:stretch>
            <a:fillRect/>
          </a:stretch>
        </p:blipFill>
        <p:spPr bwMode="auto">
          <a:xfrm>
            <a:off x="1357290" y="3071810"/>
            <a:ext cx="1982769" cy="3643338"/>
          </a:xfrm>
          <a:prstGeom prst="rect">
            <a:avLst/>
          </a:prstGeom>
          <a:noFill/>
        </p:spPr>
      </p:pic>
      <p:pic>
        <p:nvPicPr>
          <p:cNvPr id="6148" name="Picture 4" descr="F:\ЗВР\История школы\Мариинский институт\Бальная Ассамблея\Архив БА\Салон Хитрово 9 дек 2012\ХИТРОВО 9.12\IMG_04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5307" t="11286"/>
          <a:stretch>
            <a:fillRect/>
          </a:stretch>
        </p:blipFill>
        <p:spPr bwMode="auto">
          <a:xfrm>
            <a:off x="3500430" y="3000372"/>
            <a:ext cx="4252914" cy="3746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 descr="F:\ЗВР\История школы\Мариинский институт\Бальная Ассамблея\Архив БА\Салон Хитрово 9 дек 2012\ХИТРОВО 9.12\IMG_10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3286124"/>
            <a:ext cx="2141009" cy="3211514"/>
          </a:xfrm>
          <a:prstGeom prst="rect">
            <a:avLst/>
          </a:prstGeom>
          <a:noFill/>
        </p:spPr>
      </p:pic>
      <p:pic>
        <p:nvPicPr>
          <p:cNvPr id="7172" name="Picture 4" descr="F:\ЗВР\История школы\Мариинский институт\Бальная Ассамблея\Архив БА\Салон Хитрово 9 дек 2012\ХИТРОВО 9.12\IMG_08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928934"/>
            <a:ext cx="4038600" cy="3519304"/>
          </a:xfrm>
          <a:prstGeom prst="rect">
            <a:avLst/>
          </a:prstGeom>
          <a:noFill/>
        </p:spPr>
      </p:pic>
      <p:pic>
        <p:nvPicPr>
          <p:cNvPr id="7173" name="Picture 5" descr="F:\ЗВР\История школы\Мариинский институт\Бальная Ассамблея\Архив БА\Салон Хитрово 9 дек 2012\ХИТРОВО 9.12\IMG_0712.JPG"/>
          <p:cNvPicPr>
            <a:picLocks noChangeAspect="1" noChangeArrowheads="1"/>
          </p:cNvPicPr>
          <p:nvPr/>
        </p:nvPicPr>
        <p:blipFill>
          <a:blip r:embed="rId4" cstate="print"/>
          <a:srcRect t="8000"/>
          <a:stretch>
            <a:fillRect/>
          </a:stretch>
        </p:blipFill>
        <p:spPr bwMode="auto">
          <a:xfrm>
            <a:off x="1643042" y="214290"/>
            <a:ext cx="5717032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000240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Бал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во дворце </a:t>
            </a:r>
            <a:r>
              <a:rPr lang="ru-RU" dirty="0" err="1" smtClean="0">
                <a:solidFill>
                  <a:srgbClr val="C00000"/>
                </a:solidFill>
              </a:rPr>
              <a:t>Фикельмонов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3429000"/>
            <a:ext cx="7772400" cy="1509712"/>
          </a:xfrm>
        </p:spPr>
        <p:txBody>
          <a:bodyPr>
            <a:normAutofit/>
          </a:bodyPr>
          <a:lstStyle/>
          <a:p>
            <a:pPr algn="ctr"/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071678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Предыстория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Интерактивная </a:t>
            </a:r>
            <a:r>
              <a:rPr lang="ru-RU" sz="3200" dirty="0" smtClean="0">
                <a:solidFill>
                  <a:srgbClr val="C00000"/>
                </a:solidFill>
              </a:rPr>
              <a:t>экскурсия по школе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2PhrcySXgpA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2285992"/>
            <a:ext cx="2954771" cy="4433888"/>
          </a:xfrm>
        </p:spPr>
      </p:pic>
      <p:pic>
        <p:nvPicPr>
          <p:cNvPr id="9" name="Содержимое 8" descr="eIBQlAVZCd4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00760" y="2214554"/>
            <a:ext cx="2954771" cy="4433888"/>
          </a:xfrm>
        </p:spPr>
      </p:pic>
      <p:pic>
        <p:nvPicPr>
          <p:cNvPr id="10" name="Рисунок 9" descr="8vw17uSAVp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918" y="142852"/>
            <a:ext cx="4931148" cy="328614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YzPuUsSOvcU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4348" y="3786190"/>
            <a:ext cx="4038600" cy="2691348"/>
          </a:xfrm>
        </p:spPr>
      </p:pic>
      <p:pic>
        <p:nvPicPr>
          <p:cNvPr id="8" name="Содержимое 7" descr="pVlr_ChB3PY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7224" y="285728"/>
            <a:ext cx="4716751" cy="3143272"/>
          </a:xfrm>
        </p:spPr>
      </p:pic>
      <p:pic>
        <p:nvPicPr>
          <p:cNvPr id="10" name="Рисунок 9" descr="zdyM4tW6V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4" y="2500306"/>
            <a:ext cx="2713735" cy="407219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000240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Городской </a:t>
            </a:r>
            <a:r>
              <a:rPr lang="ru-RU" dirty="0" err="1" smtClean="0">
                <a:solidFill>
                  <a:srgbClr val="C00000"/>
                </a:solidFill>
              </a:rPr>
              <a:t>квест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«Рождественская часть Петербурга»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3429000"/>
            <a:ext cx="7772400" cy="1509712"/>
          </a:xfrm>
        </p:spPr>
        <p:txBody>
          <a:bodyPr>
            <a:normAutofit/>
          </a:bodyPr>
          <a:lstStyle/>
          <a:p>
            <a:pPr algn="ctr"/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130518-квест (20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3643314"/>
            <a:ext cx="4038600" cy="3028950"/>
          </a:xfrm>
        </p:spPr>
      </p:pic>
      <p:pic>
        <p:nvPicPr>
          <p:cNvPr id="9" name="Содержимое 8" descr="130518-квест (22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3571876"/>
            <a:ext cx="4038600" cy="3028950"/>
          </a:xfrm>
        </p:spPr>
      </p:pic>
      <p:pic>
        <p:nvPicPr>
          <p:cNvPr id="10" name="Рисунок 9" descr="IMG_65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214290"/>
            <a:ext cx="4143372" cy="310752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Содержимое 7" descr="130518-квест (1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3643314"/>
            <a:ext cx="4038600" cy="3028950"/>
          </a:xfrm>
        </p:spPr>
      </p:pic>
      <p:pic>
        <p:nvPicPr>
          <p:cNvPr id="9" name="Содержимое 8" descr="130518-квест (24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3643314"/>
            <a:ext cx="4038600" cy="3028950"/>
          </a:xfrm>
        </p:spPr>
      </p:pic>
      <p:pic>
        <p:nvPicPr>
          <p:cNvPr id="10" name="Рисунок 9" descr="130518-квест (26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84" y="285728"/>
            <a:ext cx="4357718" cy="326828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031512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Пикник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«Иванов день»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3429000"/>
            <a:ext cx="7772400" cy="1509712"/>
          </a:xfrm>
        </p:spPr>
        <p:txBody>
          <a:bodyPr>
            <a:normAutofit/>
          </a:bodyPr>
          <a:lstStyle/>
          <a:p>
            <a:pPr algn="ctr"/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5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4" y="116632"/>
            <a:ext cx="4091947" cy="30689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44690"/>
            <a:ext cx="4176464" cy="5568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4" y="3429000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96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8" y="188640"/>
            <a:ext cx="4224469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13984"/>
            <a:ext cx="4224470" cy="316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8" y="3513984"/>
            <a:ext cx="4224469" cy="3168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08" y="179136"/>
            <a:ext cx="4198974" cy="314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61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8" y="260648"/>
            <a:ext cx="2571750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876" y="260872"/>
            <a:ext cx="2310406" cy="3428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62" y="260648"/>
            <a:ext cx="257175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22701"/>
          <a:stretch/>
        </p:blipFill>
        <p:spPr>
          <a:xfrm>
            <a:off x="179512" y="4005064"/>
            <a:ext cx="3250364" cy="25482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005064"/>
            <a:ext cx="5505427" cy="254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048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031512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Салон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Олениных в </a:t>
            </a:r>
            <a:r>
              <a:rPr lang="ru-RU" dirty="0" err="1" smtClean="0">
                <a:solidFill>
                  <a:srgbClr val="C00000"/>
                </a:solidFill>
              </a:rPr>
              <a:t>Приютино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3429000"/>
            <a:ext cx="7772400" cy="1509712"/>
          </a:xfrm>
        </p:spPr>
        <p:txBody>
          <a:bodyPr>
            <a:normAutofit/>
          </a:bodyPr>
          <a:lstStyle/>
          <a:p>
            <a:pPr algn="ctr"/>
            <a:endParaRPr lang="ru-RU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7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872"/>
            <a:ext cx="2841780" cy="37890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20" y="51744"/>
            <a:ext cx="2526027" cy="37890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4168" y="51744"/>
            <a:ext cx="2822376" cy="3763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103694"/>
            <a:ext cx="3672408" cy="2754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29374"/>
            <a:ext cx="3768419" cy="28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12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6096" cy="34472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3527336"/>
            <a:ext cx="4983456" cy="3322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0227"/>
            <a:ext cx="2520280" cy="3457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27336"/>
            <a:ext cx="2180011" cy="327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676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350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031512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Межшкольный проект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«Наследники Суворова»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9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3" y="-14949"/>
            <a:ext cx="4969311" cy="32999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22" y="3501008"/>
            <a:ext cx="4474978" cy="33212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408" y="-14440"/>
            <a:ext cx="4185592" cy="3299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/>
          <a:stretch/>
        </p:blipFill>
        <p:spPr>
          <a:xfrm>
            <a:off x="-16376" y="3501008"/>
            <a:ext cx="4712206" cy="332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13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r="2920"/>
          <a:stretch/>
        </p:blipFill>
        <p:spPr>
          <a:xfrm>
            <a:off x="17159" y="-744"/>
            <a:ext cx="4554841" cy="34528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211" y="-744"/>
            <a:ext cx="4603789" cy="34528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8" y="3699031"/>
            <a:ext cx="4211959" cy="31589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29" y="3682631"/>
            <a:ext cx="4757035" cy="315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704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44824"/>
            <a:ext cx="7772400" cy="25572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Межшкольный проект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«Далекое прошлое Кировского района»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0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 t="11352" r="2462" b="8328"/>
          <a:stretch/>
        </p:blipFill>
        <p:spPr>
          <a:xfrm>
            <a:off x="0" y="645637"/>
            <a:ext cx="9144000" cy="53551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998" y="836712"/>
            <a:ext cx="6858000" cy="904875"/>
          </a:xfrm>
        </p:spPr>
        <p:txBody>
          <a:bodyPr>
            <a:normAutofit/>
          </a:bodyPr>
          <a:lstStyle/>
          <a:p>
            <a:pPr algn="ctr"/>
            <a:r>
              <a:rPr lang="ru-RU" sz="1500" dirty="0"/>
              <a:t>Муниципальное образование Муниципальный округ Дачное</a:t>
            </a:r>
            <a:br>
              <a:rPr lang="ru-RU" sz="1500" dirty="0"/>
            </a:br>
            <a:r>
              <a:rPr lang="ru-RU" sz="1500" dirty="0"/>
              <a:t>МОО «Историко-культурный центр «Бальная Ассамблея»</a:t>
            </a:r>
            <a:br>
              <a:rPr lang="ru-RU" sz="1500" dirty="0"/>
            </a:br>
            <a:endParaRPr lang="ru-RU" sz="15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9531" y="4941168"/>
            <a:ext cx="8424935" cy="1241822"/>
          </a:xfrm>
        </p:spPr>
        <p:txBody>
          <a:bodyPr>
            <a:noAutofit/>
          </a:bodyPr>
          <a:lstStyle/>
          <a:p>
            <a:pPr algn="ctr"/>
            <a:r>
              <a:rPr lang="ru-RU" sz="2700" b="1" dirty="0"/>
              <a:t>Муниципальный детский досуговый историко-культурный конкурс</a:t>
            </a:r>
          </a:p>
          <a:p>
            <a:r>
              <a:rPr lang="ru-RU" sz="2700" b="1" dirty="0"/>
              <a:t> </a:t>
            </a:r>
            <a:r>
              <a:rPr lang="ru-RU" sz="3300" b="1" dirty="0">
                <a:solidFill>
                  <a:srgbClr val="FF0000"/>
                </a:solidFill>
              </a:rPr>
              <a:t>«Далекое прошлое Кировского района»</a:t>
            </a:r>
            <a:endParaRPr lang="ru-RU" sz="33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482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6012160" cy="40018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0"/>
            <a:ext cx="2664436" cy="40022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29636"/>
            <a:ext cx="4143352" cy="27579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055433"/>
            <a:ext cx="4104596" cy="273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297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1520"/>
            <a:ext cx="3344091" cy="25080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55152"/>
            <a:ext cx="5436096" cy="3618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3" y="2939916"/>
            <a:ext cx="2792688" cy="37189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135868"/>
            <a:ext cx="3344091" cy="2508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837332"/>
            <a:ext cx="2116183" cy="282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5859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70034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Наши будни (подготовка)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Денис.DENIS\Мои документы\ЗВР\История школы\Мариинский институт\Бальная Ассамблея\zd1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571480"/>
            <a:ext cx="4135000" cy="2928958"/>
          </a:xfrm>
          <a:prstGeom prst="rect">
            <a:avLst/>
          </a:prstGeom>
          <a:noFill/>
        </p:spPr>
      </p:pic>
      <p:pic>
        <p:nvPicPr>
          <p:cNvPr id="22531" name="Picture 3" descr="C:\Documents and Settings\Денис.DENIS\Мои документы\ЗВР\История школы\Мариинский институт\Бальная Ассамблея\DSC036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571480"/>
            <a:ext cx="4391242" cy="2928958"/>
          </a:xfrm>
          <a:prstGeom prst="rect">
            <a:avLst/>
          </a:prstGeom>
          <a:noFill/>
        </p:spPr>
      </p:pic>
      <p:pic>
        <p:nvPicPr>
          <p:cNvPr id="22532" name="Picture 4" descr="C:\Documents and Settings\Денис.DENIS\Мои документы\ЗВР\История школы\Мариинский институт\Бальная Ассамблея\zdan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3143248"/>
            <a:ext cx="4643440" cy="3487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Содержимое 10" descr="сем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4282" y="3857628"/>
            <a:ext cx="4038600" cy="2689771"/>
          </a:xfrm>
        </p:spPr>
      </p:pic>
      <p:pic>
        <p:nvPicPr>
          <p:cNvPr id="12" name="Содержимое 11" descr="сем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57752" y="3857628"/>
            <a:ext cx="4038600" cy="2689771"/>
          </a:xfrm>
        </p:spPr>
      </p:pic>
      <p:pic>
        <p:nvPicPr>
          <p:cNvPr id="13" name="Рисунок 12" descr="сем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76" y="0"/>
            <a:ext cx="5430095" cy="361652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Содержимое 10" descr="МК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844" y="4000504"/>
            <a:ext cx="4038600" cy="2688193"/>
          </a:xfrm>
        </p:spPr>
      </p:pic>
      <p:pic>
        <p:nvPicPr>
          <p:cNvPr id="12" name="Содержимое 11" descr="МК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0628" y="4000504"/>
            <a:ext cx="4038600" cy="2688193"/>
          </a:xfrm>
        </p:spPr>
      </p:pic>
      <p:pic>
        <p:nvPicPr>
          <p:cNvPr id="13" name="Рисунок 12" descr="МК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26" y="0"/>
            <a:ext cx="2715953" cy="407194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Содержимое 10" descr="мастерская 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158" y="571479"/>
            <a:ext cx="3429024" cy="5148563"/>
          </a:xfrm>
        </p:spPr>
      </p:pic>
      <p:pic>
        <p:nvPicPr>
          <p:cNvPr id="12" name="Содержимое 11" descr="мастерская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16200000">
            <a:off x="3996450" y="1432782"/>
            <a:ext cx="5163778" cy="3441174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70034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Добро пожаловать, Дамы и господа!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_468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270358" cy="3500462"/>
          </a:xfrm>
        </p:spPr>
      </p:pic>
      <p:pic>
        <p:nvPicPr>
          <p:cNvPr id="6" name="Содержимое 5" descr="DSC_479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66902" y="3153808"/>
            <a:ext cx="5577098" cy="37041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071678"/>
            <a:ext cx="7772400" cy="136245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Салон Олениных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(ноябрь 2011)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Денис Новый\ЗВР\История школы\Мариинский институт\Бальная Ассамблея\Салон Олениных\лучшее 20.11\Для ВКонтакта и газеты\IMG_9179.JPG"/>
          <p:cNvPicPr>
            <a:picLocks noChangeAspect="1" noChangeArrowheads="1"/>
          </p:cNvPicPr>
          <p:nvPr/>
        </p:nvPicPr>
        <p:blipFill>
          <a:blip r:embed="rId2" cstate="print"/>
          <a:srcRect l="2817" r="1408"/>
          <a:stretch>
            <a:fillRect/>
          </a:stretch>
        </p:blipFill>
        <p:spPr bwMode="auto">
          <a:xfrm>
            <a:off x="357158" y="214290"/>
            <a:ext cx="4857784" cy="3381399"/>
          </a:xfrm>
          <a:prstGeom prst="rect">
            <a:avLst/>
          </a:prstGeom>
          <a:noFill/>
        </p:spPr>
      </p:pic>
      <p:pic>
        <p:nvPicPr>
          <p:cNvPr id="23555" name="Picture 3" descr="E:\Денис Новый\ЗВР\История школы\Мариинский институт\Бальная Ассамблея\Салон Олениных\лучшее 20.11\Для ВКонтакта и газеты\IMG_0178.JPG"/>
          <p:cNvPicPr>
            <a:picLocks noChangeAspect="1" noChangeArrowheads="1"/>
          </p:cNvPicPr>
          <p:nvPr/>
        </p:nvPicPr>
        <p:blipFill>
          <a:blip r:embed="rId3" cstate="print"/>
          <a:srcRect l="5405" t="6081"/>
          <a:stretch>
            <a:fillRect/>
          </a:stretch>
        </p:blipFill>
        <p:spPr bwMode="auto">
          <a:xfrm>
            <a:off x="3857620" y="3357562"/>
            <a:ext cx="5000660" cy="33099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Денис Новый\ЗВР\История школы\Мариинский институт\Бальная Ассамблея\Салон Олениных\лучшее 20.11\Для ВКонтакта и газеты\IMG_92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5572164" cy="3714776"/>
          </a:xfrm>
          <a:prstGeom prst="rect">
            <a:avLst/>
          </a:prstGeom>
          <a:noFill/>
        </p:spPr>
      </p:pic>
      <p:pic>
        <p:nvPicPr>
          <p:cNvPr id="24579" name="Picture 3" descr="E:\Денис Новый\ЗВР\История школы\Мариинский институт\Бальная Ассамблея\Салон Олениных\лучшее 20.11\Для ВКонтакта и газеты\IMG_9090.JPG"/>
          <p:cNvPicPr>
            <a:picLocks noChangeAspect="1" noChangeArrowheads="1"/>
          </p:cNvPicPr>
          <p:nvPr/>
        </p:nvPicPr>
        <p:blipFill>
          <a:blip r:embed="rId3" cstate="print"/>
          <a:srcRect r="6780"/>
          <a:stretch>
            <a:fillRect/>
          </a:stretch>
        </p:blipFill>
        <p:spPr bwMode="auto">
          <a:xfrm>
            <a:off x="5000628" y="2285992"/>
            <a:ext cx="3929090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Денис Новый\ЗВР\История школы\Мариинский институт\Бальная Ассамблея\Салон Олениных\лучшее 20.11\Для ВКонтакта и газеты\IMG_9421.JPG"/>
          <p:cNvPicPr>
            <a:picLocks noChangeAspect="1" noChangeArrowheads="1"/>
          </p:cNvPicPr>
          <p:nvPr/>
        </p:nvPicPr>
        <p:blipFill>
          <a:blip r:embed="rId2" cstate="print"/>
          <a:srcRect l="8889" b="11111"/>
          <a:stretch>
            <a:fillRect/>
          </a:stretch>
        </p:blipFill>
        <p:spPr bwMode="auto">
          <a:xfrm>
            <a:off x="142844" y="285728"/>
            <a:ext cx="4393437" cy="2857519"/>
          </a:xfrm>
          <a:prstGeom prst="rect">
            <a:avLst/>
          </a:prstGeom>
          <a:noFill/>
        </p:spPr>
      </p:pic>
      <p:pic>
        <p:nvPicPr>
          <p:cNvPr id="25603" name="Picture 3" descr="E:\Денис Новый\ЗВР\История школы\Мариинский институт\Бальная Ассамблея\Салон Олениных\лучшее 20.11\Для ВКонтакта и газеты\IMG_9939.JPG"/>
          <p:cNvPicPr>
            <a:picLocks noChangeAspect="1" noChangeArrowheads="1"/>
          </p:cNvPicPr>
          <p:nvPr/>
        </p:nvPicPr>
        <p:blipFill>
          <a:blip r:embed="rId3" cstate="print"/>
          <a:srcRect l="7059"/>
          <a:stretch>
            <a:fillRect/>
          </a:stretch>
        </p:blipFill>
        <p:spPr bwMode="auto">
          <a:xfrm>
            <a:off x="4143372" y="1285860"/>
            <a:ext cx="4780463" cy="3429024"/>
          </a:xfrm>
          <a:prstGeom prst="rect">
            <a:avLst/>
          </a:prstGeom>
          <a:noFill/>
        </p:spPr>
      </p:pic>
      <p:pic>
        <p:nvPicPr>
          <p:cNvPr id="25604" name="Picture 4" descr="E:\Денис Новый\ЗВР\История школы\Мариинский институт\Бальная Ассамблея\Салон Олениных\лучшее 20.11\Для ВКонтакта и газеты\IMG_0160.JPG"/>
          <p:cNvPicPr>
            <a:picLocks noChangeAspect="1" noChangeArrowheads="1"/>
          </p:cNvPicPr>
          <p:nvPr/>
        </p:nvPicPr>
        <p:blipFill>
          <a:blip r:embed="rId4" cstate="print"/>
          <a:srcRect b="32609"/>
          <a:stretch>
            <a:fillRect/>
          </a:stretch>
        </p:blipFill>
        <p:spPr bwMode="auto">
          <a:xfrm>
            <a:off x="285720" y="4143380"/>
            <a:ext cx="4929222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1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303</TotalTime>
  <Words>60</Words>
  <Application>Microsoft Office PowerPoint</Application>
  <PresentationFormat>Экран (4:3)</PresentationFormat>
  <Paragraphs>19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8" baseType="lpstr">
      <vt:lpstr>Calibri</vt:lpstr>
      <vt:lpstr>Constantia</vt:lpstr>
      <vt:lpstr>Wingdings 2</vt:lpstr>
      <vt:lpstr>Тема1</vt:lpstr>
      <vt:lpstr>Межшкольный проект «Бальная Ассамблея»</vt:lpstr>
      <vt:lpstr>Презентация PowerPoint</vt:lpstr>
      <vt:lpstr>  Предыстория Интерактивная экскурсия по школе</vt:lpstr>
      <vt:lpstr>Презентация PowerPoint</vt:lpstr>
      <vt:lpstr>Презентация PowerPoint</vt:lpstr>
      <vt:lpstr>Салон Олениных (ноябрь 2011)</vt:lpstr>
      <vt:lpstr>Презентация PowerPoint</vt:lpstr>
      <vt:lpstr>Презентация PowerPoint</vt:lpstr>
      <vt:lpstr>Презентация PowerPoint</vt:lpstr>
      <vt:lpstr>Рождество в Мариинском институте</vt:lpstr>
      <vt:lpstr>Презентация PowerPoint</vt:lpstr>
      <vt:lpstr>Презентация PowerPoint</vt:lpstr>
      <vt:lpstr>Презентация PowerPoint</vt:lpstr>
      <vt:lpstr>Благотворительный бал Патриотического общества</vt:lpstr>
      <vt:lpstr>Презентация PowerPoint</vt:lpstr>
      <vt:lpstr>Презентация PowerPoint</vt:lpstr>
      <vt:lpstr>Презентация PowerPoint</vt:lpstr>
      <vt:lpstr>Масленица в Мариинском институте</vt:lpstr>
      <vt:lpstr>Презентация PowerPoint</vt:lpstr>
      <vt:lpstr>Презентация PowerPoint</vt:lpstr>
      <vt:lpstr>Презентация PowerPoint</vt:lpstr>
      <vt:lpstr>Маскарад  В.К. Елены Павловны</vt:lpstr>
      <vt:lpstr>Презентация PowerPoint</vt:lpstr>
      <vt:lpstr>Презентация PowerPoint</vt:lpstr>
      <vt:lpstr>Салон  Е.М. Хитрово</vt:lpstr>
      <vt:lpstr>Презентация PowerPoint</vt:lpstr>
      <vt:lpstr>Презентация PowerPoint</vt:lpstr>
      <vt:lpstr>Презентация PowerPoint</vt:lpstr>
      <vt:lpstr>Бал  во дворце Фикельмонов</vt:lpstr>
      <vt:lpstr>Презентация PowerPoint</vt:lpstr>
      <vt:lpstr>Презентация PowerPoint</vt:lpstr>
      <vt:lpstr>Городской квест  «Рождественская часть Петербурга»</vt:lpstr>
      <vt:lpstr>Презентация PowerPoint</vt:lpstr>
      <vt:lpstr>Презентация PowerPoint</vt:lpstr>
      <vt:lpstr>Пикник «Иванов день»</vt:lpstr>
      <vt:lpstr>Презентация PowerPoint</vt:lpstr>
      <vt:lpstr>Презентация PowerPoint</vt:lpstr>
      <vt:lpstr>Презентация PowerPoint</vt:lpstr>
      <vt:lpstr>Салон Олениных в Приютино</vt:lpstr>
      <vt:lpstr>Презентация PowerPoint</vt:lpstr>
      <vt:lpstr>Презентация PowerPoint</vt:lpstr>
      <vt:lpstr>Межшкольный проект «Наследники Суворова»</vt:lpstr>
      <vt:lpstr>Презентация PowerPoint</vt:lpstr>
      <vt:lpstr>Презентация PowerPoint</vt:lpstr>
      <vt:lpstr>Межшкольный проект «Далекое прошлое Кировского района»</vt:lpstr>
      <vt:lpstr>Муниципальное образование Муниципальный округ Дачное МОО «Историко-культурный центр «Бальная Ассамблея» </vt:lpstr>
      <vt:lpstr>Презентация PowerPoint</vt:lpstr>
      <vt:lpstr>Презентация PowerPoint</vt:lpstr>
      <vt:lpstr>Наши будни (подготовка)</vt:lpstr>
      <vt:lpstr>Презентация PowerPoint</vt:lpstr>
      <vt:lpstr>Презентация PowerPoint</vt:lpstr>
      <vt:lpstr>Презентация PowerPoint</vt:lpstr>
      <vt:lpstr>Добро пожаловать, Дамы и господа!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Школа № 163</dc:title>
  <dc:creator>User</dc:creator>
  <cp:lastModifiedBy>User</cp:lastModifiedBy>
  <cp:revision>38</cp:revision>
  <dcterms:modified xsi:type="dcterms:W3CDTF">2016-10-18T09:52:15Z</dcterms:modified>
</cp:coreProperties>
</file>