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2"/>
    <a:srgbClr val="88069E"/>
    <a:srgbClr val="5826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676" autoAdjust="0"/>
  </p:normalViewPr>
  <p:slideViewPr>
    <p:cSldViewPr>
      <p:cViewPr>
        <p:scale>
          <a:sx n="80" d="100"/>
          <a:sy n="80" d="100"/>
        </p:scale>
        <p:origin x="-242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09971-898A-4B94-8864-041F4FDF72FE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2F2ED-0A0F-4170-883D-4077B244D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AA0F-5DC9-45E9-B7FF-F79C1925250E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C2D8-A858-4404-8A52-6D825CF37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AA0F-5DC9-45E9-B7FF-F79C1925250E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C2D8-A858-4404-8A52-6D825CF37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AA0F-5DC9-45E9-B7FF-F79C1925250E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C2D8-A858-4404-8A52-6D825CF37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AA0F-5DC9-45E9-B7FF-F79C1925250E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C2D8-A858-4404-8A52-6D825CF37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AA0F-5DC9-45E9-B7FF-F79C1925250E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C2D8-A858-4404-8A52-6D825CF37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AA0F-5DC9-45E9-B7FF-F79C1925250E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C2D8-A858-4404-8A52-6D825CF37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AA0F-5DC9-45E9-B7FF-F79C1925250E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C2D8-A858-4404-8A52-6D825CF37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AA0F-5DC9-45E9-B7FF-F79C1925250E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C2D8-A858-4404-8A52-6D825CF37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AA0F-5DC9-45E9-B7FF-F79C1925250E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C2D8-A858-4404-8A52-6D825CF37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AA0F-5DC9-45E9-B7FF-F79C1925250E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C2D8-A858-4404-8A52-6D825CF37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AA0F-5DC9-45E9-B7FF-F79C1925250E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C2D8-A858-4404-8A52-6D825CF37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AA0F-5DC9-45E9-B7FF-F79C1925250E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8C2D8-A858-4404-8A52-6D825CF37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562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28596" y="357166"/>
            <a:ext cx="82153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0"/>
            <a:ext cx="864399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00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ГБУ ИМЦ Красносельского района</a:t>
            </a:r>
          </a:p>
          <a:p>
            <a:pPr algn="ctr"/>
            <a:endParaRPr lang="ru-RU" sz="80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00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ГБОУ СОШ № 509</a:t>
            </a:r>
          </a:p>
          <a:p>
            <a:pPr algn="ctr"/>
            <a:r>
              <a:rPr lang="ru-RU" sz="200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Красносельского района</a:t>
            </a:r>
          </a:p>
          <a:p>
            <a:pPr algn="ctr"/>
            <a:r>
              <a:rPr lang="ru-RU" sz="200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Санкт-Петербурга</a:t>
            </a:r>
          </a:p>
          <a:p>
            <a:endParaRPr lang="ru-RU" sz="2000" dirty="0">
              <a:ln w="11430"/>
              <a:solidFill>
                <a:srgbClr val="58267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5500702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1785927"/>
            <a:ext cx="82153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58267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Районный семинар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58267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учителей истории и культуры 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58267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Санкт-Петербурга 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58267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педагогов-краеведов</a:t>
            </a:r>
          </a:p>
          <a:p>
            <a:pPr lvl="0" algn="ctr"/>
            <a:endParaRPr lang="ru-RU" sz="800" b="1" i="1" dirty="0" smtClean="0">
              <a:solidFill>
                <a:srgbClr val="88069E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88069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«Виды мотивации учащихся к познавательной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88069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деятельности в изучении истории и культуры Санкт-Петербурга» </a:t>
            </a:r>
          </a:p>
          <a:p>
            <a:pPr lvl="0" algn="ctr"/>
            <a:endParaRPr lang="ru-RU" sz="2400" b="1" dirty="0" smtClean="0">
              <a:solidFill>
                <a:srgbClr val="88069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solidFill>
                  <a:srgbClr val="88069E"/>
                </a:solidFill>
                <a:latin typeface="Times New Roman" pitchFamily="18" charset="0"/>
                <a:cs typeface="Times New Roman" pitchFamily="18" charset="0"/>
              </a:rPr>
              <a:t>18 октября 2016 г.</a:t>
            </a:r>
            <a:endParaRPr lang="ru-RU" sz="2400" b="1" dirty="0" smtClean="0">
              <a:solidFill>
                <a:srgbClr val="88069E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estival.1september.ru/articles/583615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-26110"/>
            <a:ext cx="6124080" cy="6884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festival.1september.ru/articles/583615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festival.1september.ru/articles/583615/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0218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festival.1september.ru/articles/583615/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76200"/>
            <a:ext cx="9144001" cy="693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42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</dc:creator>
  <cp:lastModifiedBy>Андрей</cp:lastModifiedBy>
  <cp:revision>7</cp:revision>
  <dcterms:created xsi:type="dcterms:W3CDTF">2012-11-10T07:17:26Z</dcterms:created>
  <dcterms:modified xsi:type="dcterms:W3CDTF">2016-10-17T21:31:21Z</dcterms:modified>
</cp:coreProperties>
</file>