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327A-0F82-4D6D-8B35-364BD221CC1F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4105-043A-473B-BDBB-DE8B376B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3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327A-0F82-4D6D-8B35-364BD221CC1F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4105-043A-473B-BDBB-DE8B376B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68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327A-0F82-4D6D-8B35-364BD221CC1F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4105-043A-473B-BDBB-DE8B376B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2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327A-0F82-4D6D-8B35-364BD221CC1F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4105-043A-473B-BDBB-DE8B376B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74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327A-0F82-4D6D-8B35-364BD221CC1F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4105-043A-473B-BDBB-DE8B376B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9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327A-0F82-4D6D-8B35-364BD221CC1F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4105-043A-473B-BDBB-DE8B376B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76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327A-0F82-4D6D-8B35-364BD221CC1F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4105-043A-473B-BDBB-DE8B376B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1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327A-0F82-4D6D-8B35-364BD221CC1F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4105-043A-473B-BDBB-DE8B376B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40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327A-0F82-4D6D-8B35-364BD221CC1F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4105-043A-473B-BDBB-DE8B376B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2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327A-0F82-4D6D-8B35-364BD221CC1F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4105-043A-473B-BDBB-DE8B376B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35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327A-0F82-4D6D-8B35-364BD221CC1F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F4105-043A-473B-BDBB-DE8B376B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54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4327A-0F82-4D6D-8B35-364BD221CC1F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F4105-043A-473B-BDBB-DE8B376B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52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73364"/>
            <a:ext cx="12441382" cy="7775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-177224"/>
            <a:ext cx="9578109" cy="718358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38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73364"/>
            <a:ext cx="12441382" cy="7775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4" y="3508716"/>
            <a:ext cx="4815608" cy="3210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" t="3124" r="3466" b="16448"/>
          <a:stretch/>
        </p:blipFill>
        <p:spPr>
          <a:xfrm>
            <a:off x="8128001" y="314681"/>
            <a:ext cx="3851562" cy="2772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027" y="314681"/>
            <a:ext cx="3696880" cy="2772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9" y="314681"/>
            <a:ext cx="3097944" cy="2772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4" y="3508716"/>
            <a:ext cx="4809181" cy="3206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68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73364"/>
            <a:ext cx="12441382" cy="7775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888836"/>
            <a:ext cx="12441382" cy="9331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09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73364"/>
            <a:ext cx="12441382" cy="7775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24" y="23559"/>
            <a:ext cx="8475333" cy="6782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052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73364"/>
            <a:ext cx="12441382" cy="7775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9" y="654627"/>
            <a:ext cx="3792682" cy="5056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1" y="3666836"/>
            <a:ext cx="2674736" cy="3013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08" y="-13486"/>
            <a:ext cx="5142080" cy="6856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2" y="0"/>
            <a:ext cx="2300624" cy="3450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0783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</cp:lastModifiedBy>
  <cp:revision>2</cp:revision>
  <dcterms:created xsi:type="dcterms:W3CDTF">2022-11-27T10:14:54Z</dcterms:created>
  <dcterms:modified xsi:type="dcterms:W3CDTF">2022-11-27T10:25:39Z</dcterms:modified>
</cp:coreProperties>
</file>