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85" r:id="rId6"/>
    <p:sldMasterId id="214748372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</p:sldIdLst>
  <p:sldSz cy="5143500" cx="9144000"/>
  <p:notesSz cx="6858000" cy="9144000"/>
  <p:embeddedFontLst>
    <p:embeddedFont>
      <p:font typeface="Exo 2"/>
      <p:regular r:id="rId62"/>
      <p:bold r:id="rId63"/>
      <p:italic r:id="rId64"/>
      <p:boldItalic r:id="rId65"/>
    </p:embeddedFont>
    <p:embeddedFont>
      <p:font typeface="Rubik SemiBold"/>
      <p:regular r:id="rId66"/>
      <p:bold r:id="rId67"/>
      <p:italic r:id="rId68"/>
      <p:boldItalic r:id="rId69"/>
    </p:embeddedFont>
    <p:embeddedFont>
      <p:font typeface="Fira Sans Extra Condensed SemiBold"/>
      <p:regular r:id="rId70"/>
      <p:bold r:id="rId71"/>
      <p:italic r:id="rId72"/>
      <p:boldItalic r:id="rId73"/>
    </p:embeddedFont>
    <p:embeddedFont>
      <p:font typeface="Century Gothic"/>
      <p:regular r:id="rId74"/>
      <p:bold r:id="rId75"/>
      <p:italic r:id="rId76"/>
      <p:boldItalic r:id="rId77"/>
    </p:embeddedFont>
    <p:embeddedFont>
      <p:font typeface="Exo 2 Light"/>
      <p:regular r:id="rId78"/>
      <p:bold r:id="rId79"/>
      <p:italic r:id="rId80"/>
      <p:boldItalic r:id="rId81"/>
    </p:embeddedFont>
    <p:embeddedFont>
      <p:font typeface="Montserrat SemiBold"/>
      <p:regular r:id="rId82"/>
      <p:bold r:id="rId83"/>
      <p:italic r:id="rId84"/>
      <p:boldItalic r:id="rId85"/>
    </p:embeddedFont>
    <p:embeddedFont>
      <p:font typeface="Roboto"/>
      <p:regular r:id="rId86"/>
      <p:bold r:id="rId87"/>
      <p:italic r:id="rId88"/>
      <p:boldItalic r:id="rId89"/>
    </p:embeddedFont>
    <p:embeddedFont>
      <p:font typeface="Montserrat"/>
      <p:regular r:id="rId90"/>
      <p:bold r:id="rId91"/>
      <p:italic r:id="rId92"/>
      <p:boldItalic r:id="rId93"/>
    </p:embeddedFont>
    <p:embeddedFont>
      <p:font typeface="Rubik"/>
      <p:regular r:id="rId94"/>
      <p:bold r:id="rId95"/>
      <p:italic r:id="rId96"/>
      <p:boldItalic r:id="rId97"/>
    </p:embeddedFont>
    <p:embeddedFont>
      <p:font typeface="Montserrat ExtraBold"/>
      <p:bold r:id="rId98"/>
      <p:boldItalic r:id="rId99"/>
    </p:embeddedFont>
    <p:embeddedFont>
      <p:font typeface="Fira Sans Extra Condensed"/>
      <p:regular r:id="rId100"/>
      <p:bold r:id="rId101"/>
      <p:italic r:id="rId102"/>
      <p:boldItalic r:id="rId103"/>
    </p:embeddedFont>
    <p:embeddedFont>
      <p:font typeface="Prosto One"/>
      <p:regular r:id="rId104"/>
    </p:embeddedFont>
    <p:embeddedFont>
      <p:font typeface="Open Sans"/>
      <p:regular r:id="rId105"/>
      <p:bold r:id="rId106"/>
      <p:italic r:id="rId107"/>
      <p:boldItalic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2880">
          <p15:clr>
            <a:srgbClr val="A4A3A4"/>
          </p15:clr>
        </p15:guide>
        <p15:guide id="3" pos="923">
          <p15:clr>
            <a:srgbClr val="9AA0A6"/>
          </p15:clr>
        </p15:guide>
        <p15:guide id="4" pos="2175">
          <p15:clr>
            <a:srgbClr val="9AA0A6"/>
          </p15:clr>
        </p15:guide>
        <p15:guide id="5" orient="horz" pos="585">
          <p15:clr>
            <a:srgbClr val="9AA0A6"/>
          </p15:clr>
        </p15:guide>
        <p15:guide id="6" orient="horz" pos="515">
          <p15:clr>
            <a:srgbClr val="9AA0A6"/>
          </p15:clr>
        </p15:guide>
        <p15:guide id="7" orient="horz" pos="3092">
          <p15:clr>
            <a:srgbClr val="9AA0A6"/>
          </p15:clr>
        </p15:guide>
        <p15:guide id="8" orient="horz" pos="2189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109" roundtripDataSignature="AMtx7mjGWHp5B0VfhDVXNmMO1IosJc3L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C8FAB6F-4C21-4B80-AEDB-470D5E1628B4}">
  <a:tblStyle styleId="{9C8FAB6F-4C21-4B80-AEDB-470D5E1628B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2880"/>
        <p:guide pos="923"/>
        <p:guide pos="2175"/>
        <p:guide pos="585" orient="horz"/>
        <p:guide pos="515" orient="horz"/>
        <p:guide pos="3092" orient="horz"/>
        <p:guide pos="218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07" Type="http://schemas.openxmlformats.org/officeDocument/2006/relationships/font" Target="fonts/OpenSans-italic.fntdata"/><Relationship Id="rId106" Type="http://schemas.openxmlformats.org/officeDocument/2006/relationships/font" Target="fonts/OpenSans-bold.fntdata"/><Relationship Id="rId105" Type="http://schemas.openxmlformats.org/officeDocument/2006/relationships/font" Target="fonts/OpenSans-regular.fntdata"/><Relationship Id="rId104" Type="http://schemas.openxmlformats.org/officeDocument/2006/relationships/font" Target="fonts/ProstoOne-regular.fntdata"/><Relationship Id="rId109" Type="http://customschemas.google.com/relationships/presentationmetadata" Target="metadata"/><Relationship Id="rId108" Type="http://schemas.openxmlformats.org/officeDocument/2006/relationships/font" Target="fonts/OpenSans-boldItalic.fntdata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3" Type="http://schemas.openxmlformats.org/officeDocument/2006/relationships/font" Target="fonts/FiraSansExtraCondensed-boldItalic.fntdata"/><Relationship Id="rId102" Type="http://schemas.openxmlformats.org/officeDocument/2006/relationships/font" Target="fonts/FiraSansExtraCondensed-italic.fntdata"/><Relationship Id="rId101" Type="http://schemas.openxmlformats.org/officeDocument/2006/relationships/font" Target="fonts/FiraSansExtraCondensed-bold.fntdata"/><Relationship Id="rId100" Type="http://schemas.openxmlformats.org/officeDocument/2006/relationships/font" Target="fonts/FiraSansExtraCondensed-regular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95" Type="http://schemas.openxmlformats.org/officeDocument/2006/relationships/font" Target="fonts/Rubik-bold.fntdata"/><Relationship Id="rId94" Type="http://schemas.openxmlformats.org/officeDocument/2006/relationships/font" Target="fonts/Rubik-regular.fntdata"/><Relationship Id="rId97" Type="http://schemas.openxmlformats.org/officeDocument/2006/relationships/font" Target="fonts/Rubik-boldItalic.fntdata"/><Relationship Id="rId96" Type="http://schemas.openxmlformats.org/officeDocument/2006/relationships/font" Target="fonts/Rubik-italic.fntdata"/><Relationship Id="rId11" Type="http://schemas.openxmlformats.org/officeDocument/2006/relationships/slide" Target="slides/slide3.xml"/><Relationship Id="rId99" Type="http://schemas.openxmlformats.org/officeDocument/2006/relationships/font" Target="fonts/MontserratExtraBold-boldItalic.fntdata"/><Relationship Id="rId10" Type="http://schemas.openxmlformats.org/officeDocument/2006/relationships/slide" Target="slides/slide2.xml"/><Relationship Id="rId98" Type="http://schemas.openxmlformats.org/officeDocument/2006/relationships/font" Target="fonts/MontserratExtraBold-bold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Montserrat-bold.fntdata"/><Relationship Id="rId90" Type="http://schemas.openxmlformats.org/officeDocument/2006/relationships/font" Target="fonts/Montserrat-regular.fntdata"/><Relationship Id="rId93" Type="http://schemas.openxmlformats.org/officeDocument/2006/relationships/font" Target="fonts/Montserrat-boldItalic.fntdata"/><Relationship Id="rId92" Type="http://schemas.openxmlformats.org/officeDocument/2006/relationships/font" Target="fonts/Montserrat-italic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84" Type="http://schemas.openxmlformats.org/officeDocument/2006/relationships/font" Target="fonts/MontserratSemiBold-italic.fntdata"/><Relationship Id="rId83" Type="http://schemas.openxmlformats.org/officeDocument/2006/relationships/font" Target="fonts/MontserratSemiBold-bold.fntdata"/><Relationship Id="rId86" Type="http://schemas.openxmlformats.org/officeDocument/2006/relationships/font" Target="fonts/Roboto-regular.fntdata"/><Relationship Id="rId85" Type="http://schemas.openxmlformats.org/officeDocument/2006/relationships/font" Target="fonts/MontserratSemiBold-boldItalic.fntdata"/><Relationship Id="rId88" Type="http://schemas.openxmlformats.org/officeDocument/2006/relationships/font" Target="fonts/Roboto-italic.fntdata"/><Relationship Id="rId87" Type="http://schemas.openxmlformats.org/officeDocument/2006/relationships/font" Target="fonts/Roboto-bold.fntdata"/><Relationship Id="rId89" Type="http://schemas.openxmlformats.org/officeDocument/2006/relationships/font" Target="fonts/Roboto-boldItalic.fntdata"/><Relationship Id="rId80" Type="http://schemas.openxmlformats.org/officeDocument/2006/relationships/font" Target="fonts/Exo2Light-italic.fntdata"/><Relationship Id="rId82" Type="http://schemas.openxmlformats.org/officeDocument/2006/relationships/font" Target="fonts/MontserratSemiBold-regular.fntdata"/><Relationship Id="rId81" Type="http://schemas.openxmlformats.org/officeDocument/2006/relationships/font" Target="fonts/Exo2Ligh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FiraSansExtraCondensedSemiBold-boldItalic.fntdata"/><Relationship Id="rId72" Type="http://schemas.openxmlformats.org/officeDocument/2006/relationships/font" Target="fonts/FiraSansExtraCondensedSemiBold-italic.fntdata"/><Relationship Id="rId75" Type="http://schemas.openxmlformats.org/officeDocument/2006/relationships/font" Target="fonts/CenturyGothic-bold.fntdata"/><Relationship Id="rId74" Type="http://schemas.openxmlformats.org/officeDocument/2006/relationships/font" Target="fonts/CenturyGothic-regular.fntdata"/><Relationship Id="rId77" Type="http://schemas.openxmlformats.org/officeDocument/2006/relationships/font" Target="fonts/CenturyGothic-boldItalic.fntdata"/><Relationship Id="rId76" Type="http://schemas.openxmlformats.org/officeDocument/2006/relationships/font" Target="fonts/CenturyGothic-italic.fntdata"/><Relationship Id="rId79" Type="http://schemas.openxmlformats.org/officeDocument/2006/relationships/font" Target="fonts/Exo2Light-bold.fntdata"/><Relationship Id="rId78" Type="http://schemas.openxmlformats.org/officeDocument/2006/relationships/font" Target="fonts/Exo2Light-regular.fntdata"/><Relationship Id="rId71" Type="http://schemas.openxmlformats.org/officeDocument/2006/relationships/font" Target="fonts/FiraSansExtraCondensedSemiBold-bold.fntdata"/><Relationship Id="rId70" Type="http://schemas.openxmlformats.org/officeDocument/2006/relationships/font" Target="fonts/FiraSansExtraCondensedSemiBold-regular.fntdata"/><Relationship Id="rId62" Type="http://schemas.openxmlformats.org/officeDocument/2006/relationships/font" Target="fonts/Exo2-regular.fntdata"/><Relationship Id="rId61" Type="http://schemas.openxmlformats.org/officeDocument/2006/relationships/slide" Target="slides/slide53.xml"/><Relationship Id="rId64" Type="http://schemas.openxmlformats.org/officeDocument/2006/relationships/font" Target="fonts/Exo2-italic.fntdata"/><Relationship Id="rId63" Type="http://schemas.openxmlformats.org/officeDocument/2006/relationships/font" Target="fonts/Exo2-bold.fntdata"/><Relationship Id="rId66" Type="http://schemas.openxmlformats.org/officeDocument/2006/relationships/font" Target="fonts/RubikSemiBold-regular.fntdata"/><Relationship Id="rId65" Type="http://schemas.openxmlformats.org/officeDocument/2006/relationships/font" Target="fonts/Exo2-boldItalic.fntdata"/><Relationship Id="rId68" Type="http://schemas.openxmlformats.org/officeDocument/2006/relationships/font" Target="fonts/RubikSemiBold-italic.fntdata"/><Relationship Id="rId67" Type="http://schemas.openxmlformats.org/officeDocument/2006/relationships/font" Target="fonts/RubikSemiBold-bold.fntdata"/><Relationship Id="rId60" Type="http://schemas.openxmlformats.org/officeDocument/2006/relationships/slide" Target="slides/slide52.xml"/><Relationship Id="rId69" Type="http://schemas.openxmlformats.org/officeDocument/2006/relationships/font" Target="fonts/RubikSemiBold-boldItalic.fntdata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aklass.ru/p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86aEIXESmwCRwq8bdZOpy3M_InWPvkG7TcTrrhfaMhc/edit?usp=sharing" TargetMode="External"/><Relationship Id="rId3" Type="http://schemas.openxmlformats.org/officeDocument/2006/relationships/hyperlink" Target="https://yaklass.web-skill.ru/wp-content/uploads/2022/05/%D0%9F%D1%80%D0%B5%D0%B7%D0%B5%D0%BD%D1%82%D0%B0%D1%86%D0%B8%D1%8F-%D0%9A%D0%9F%D0%9A-%D1%83%D1%87%D0%B8%D1%82%D0%B5%D0%BB%D0%B5%D0%B9-%D0%A6%D0%9E%D0%9A.pdf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7" name="Google Shape;9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Мы предлагаем инструмент, который понятен и учителям и родителям и детям и администрации школы.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Который имеет простую структуру.     ЯКласс _ с легкостью встраивается _ в использование _ через проектор _ или интерактивную доску,  _ да и вообще _ доступен всем _ на любом устройстве, _   где есть интернет.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Программа класса включает:  тему, подтему  и материалы (теория, задания от простого к сложному и тесты для самопроверки в соответствии  с темой и автоматизированный проверочный тест  от учителя для проверки знаний учеников, чтобы построить работу по устранению учебных дефицитов).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Ресурс работает на любом устройстве, есть мобильная и компьютерная версии. Переход на ЯКласс </a:t>
            </a:r>
            <a:r>
              <a:rPr lang="ru" u="sng">
                <a:solidFill>
                  <a:schemeClr val="hlink"/>
                </a:solidFill>
                <a:hlinkClick r:id="rId2"/>
              </a:rPr>
              <a:t>https://www.yaklass.ru/p</a:t>
            </a:r>
            <a:r>
              <a:rPr lang="ru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8" name="Google Shape;104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chemeClr val="dk1"/>
                </a:solidFill>
              </a:rPr>
              <a:t>За последние несколько лет произошло неизбежное: компьютеры, интерактивные доски, документ-камеры перестали мотивировать детей сами по себе. С одной стороны, ученики к ним привыкли, с другой — у большинства в кармане лежит устройство, с помощью которого можно делать большие чудеса, чем учитель с интерактивной доской. Поэтому сейчас задача педагога — проектировать уроки по-новому и для этого уже необходимо модернизировать  в «цифре» традиционный урок .  ЯКласс с радостью проведет обучение учителей ваших школ, для того чтобы они могли встроить платформу и верифицированный цифровой контент   и модернизировать свои  традиционные урок.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Здесь на слайде вы видите этапы урока, которые можно реализовать в класса с помощью платформы ЯКласс.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3" name="Google Shape;107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На платформе с легкостью можно реализовать практические любые онлайн-мероприятия воспитательной направленности.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Конкурсы, викторины, тематические дни, онлайн игры,  мероприятия на знание безопасности, классные часы-  есть отдельные одноименный раздел. Мероприятия можно проводить как точечно на 1 класс, так и массовые с участием параллели, школа и даже всего Починковского района.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Например по безопасности (различных направлений) или иные темы, которые интересны именно вашему району.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Можно создать предмет  районоведение,  например виртуальные экскурсии по  достопримечательностям Починковского района. История района и т.д.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2" name="Google Shape;10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И, напомню, что государственный проект Цифровой образовательный контент  -  позволяет использовать ресурс для всех участников бесплатно и это дает особые возможности для школьников.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Какие: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Онлайн-репетитор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Объясняет шаги решения заданий, позволяет заниматься в своем темпе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Доступ ко всем предметам - школьной программы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Дает доступ к партнерским предметам и интерактивным заданиям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Тренажер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Позволяют осуществлять тренировки к итоговой аттестации,  ОГЭ, ЕГЭ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и ВПР и программа объясняет ошибки и разбирает шаги решения.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И конечно элементы геймификации дух соревнования очень мотивируют школьников на высокие результаты.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Топ,  получение наград за правильно решенные задания - звездочек и кристаллов.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8" name="Google Shape;12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Бесплатное использования ЯКласс позволяет учителям решить много своих задач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Расширение предметной линейки и доступ к предметом, которые ранее педагог мог использовать только по платной лицензии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Открывается возможность выдавать проверочные работы, проводить диагностические процедуры, компоновать работы из нашей огромной базы буквально  в 3 клика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У учителей появляется доступ ко всем отчетам и можно проводить подробный анализ качества выполнения в целом работы, и можно проанализировать качество освоения конкретной темы и предмета.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И с легкостью можно оцифровать любые материалы, программа автоматически придаст  им структуру предмета - теория, задания, тесты.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7" name="Google Shape;124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И конечно -же наш ресурс ЯКласс позволяет администрации школы с легкостью контролировать и анализировать уровень образования, активности учителей, классов: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1 Контроль  выполнения проверочных работ и качества выполненных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Отчет о  количестве созданных  работ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2 Отчет о качестве выполнения работ в разрезе класса / в разрезе учителя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3 Контроль результатов учащихся при самостоятельном изучении материалов, рейтинг классов в школе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А также проводить централизованно,  с автоматической проверкой в режиме реального времени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1 Мониторинги качества обучения, диагностика успеваемости  по итогам четверти, полугодия, года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2.Имитации ГИА, ВПР   - по школе,  параллелям и отдельным классам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3.Олимпиады, конкурсы, викторины,  тематические дни и онлайн - мероприятия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152e0c49b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9" name="Google Shape;1269;g152e0c49b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7:notes"/>
          <p:cNvSpPr/>
          <p:nvPr>
            <p:ph idx="2" type="sldImg"/>
          </p:nvPr>
        </p:nvSpPr>
        <p:spPr>
          <a:xfrm>
            <a:off x="38129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4" name="Google Shape;127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152e0c49b7e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9" name="Google Shape;1319;g152e0c49b7e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52e0c49b7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0" name="Google Shape;1330;g152e0c49b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:notes"/>
          <p:cNvSpPr/>
          <p:nvPr>
            <p:ph idx="2" type="sldImg"/>
          </p:nvPr>
        </p:nvSpPr>
        <p:spPr>
          <a:xfrm>
            <a:off x="381000" y="685800"/>
            <a:ext cx="60960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152e0c49b7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9" name="Google Shape;1339;g152e0c49b7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152e0c49b7e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6" name="Google Shape;1346;g152e0c49b7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152e0c49b7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g152e0c49b7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1576a71e6d6_0_2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1" name="Google Shape;1361;g1576a71e6d6_0_2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1576a71e6d6_0_10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6" name="Google Shape;1366;g1576a71e6d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Основной инструмент который нам нужен, Чтобы проверить уровень знания наших учеников это раздел ПРОВЕРОЧНЫЕ РАБОТЫ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Поэтому разберем как он устроен и на что обращать внимание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Разберем основные шаги как выдать проверочную работу, в частности как провести диагностическую работу в формате ВПР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576a71e6d6_0_19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6" name="Google Shape;1376;g1576a71e6d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1576a71e6d6_0_26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4" name="Google Shape;1384;g1576a71e6d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576a71e6d6_0_33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g1576a71e6d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1576a71e6d6_0_41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1" name="Google Shape;1401;g1576a71e6d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1576a71e6d6_0_52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3" name="Google Shape;1413;g1576a71e6d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1" name="Google Shape;8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Цифровая образовательная среда образовательной организации предполагает набор ИКТ-инструментов, использование которых должно носить системный порядок и удовлетворяет требованиям ФГОС и способствовать достижению обучающимися планируемых личностных, метапредметных, предметных результатов обучения.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Кроме того, цифровая образовательная среда образовательной организации должна быть</a:t>
            </a:r>
            <a:r>
              <a:rPr b="1" lang="ru"/>
              <a:t> единым пространством коммуникации для всех участников образовательных отношений</a:t>
            </a:r>
            <a:r>
              <a:rPr lang="ru"/>
              <a:t>, инструментом управления качеством реализации образовательных программ, работой педагогического коллектива.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Таким образом,ЦОС — это управляемая и постоянно  развивающаяся с учетом современных тенденций модернизации образования система эффективного и комфортного предоставления </a:t>
            </a:r>
            <a:r>
              <a:rPr b="1" lang="ru"/>
              <a:t>информационных и коммуникационных</a:t>
            </a:r>
            <a:r>
              <a:rPr lang="ru"/>
              <a:t> услуг, ц</a:t>
            </a:r>
            <a:r>
              <a:rPr b="1" lang="ru"/>
              <a:t>ифровых инструментов</a:t>
            </a:r>
            <a:r>
              <a:rPr lang="ru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Основными структурными компонентам ЦОС ОО в соответствии с требованиями ФГОС являются: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техническое обеспечение;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программные инструменты;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обеспечение технической, методической и организационной поддержки;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отображение образовательного процесса в информационной среде;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компоненты на бумажных носителях;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компоненты на CD и DVD.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ЦОС ОО должна обеспечить решение </a:t>
            </a:r>
            <a:r>
              <a:rPr b="1" lang="ru"/>
              <a:t>следующий задач:</a:t>
            </a:r>
            <a:endParaRPr b="1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информационно-методическую поддержку образовательного процесса;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планирование образовательного процесса и его ресурсного обеспечения;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мониторинг и фиксацию хода и результатов образовательного процесса;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современные процедуры создания, поиска, сбора, анализа, обработки, хранения и представления информации;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дистанционное взаимодействие всех участников образовательного процесса (обучающихся, их родителей (законных представителей), педагогических работников, органов управления в сфере образования, общественности), в том числе в рамках дистанционного образования;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дистанционное взаимодействие образовательного учреждения с другими организациями социальной сферы: учреждениями дополнительного образования детей, учреждениями культуры, здравоохранения, спорта, досуга, службами занятости населения, обеспечения безопасности жизнедеятельности.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576a71e6d6_0_64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6" name="Google Shape;1426;g1576a71e6d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1576a71e6d6_0_71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4" name="Google Shape;1434;g1576a71e6d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1576a71e6d6_0_78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2" name="Google Shape;1442;g1576a71e6d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576a71e6d6_0_86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1" name="Google Shape;1451;g1576a71e6d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1576a71e6d6_0_98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4" name="Google Shape;1464;g1576a71e6d6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1576a71e6d6_0_106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3" name="Google Shape;1473;g1576a71e6d6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1576a71e6d6_0_115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3" name="Google Shape;1483;g1576a71e6d6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1576a71e6d6_0_123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2" name="Google Shape;1492;g1576a71e6d6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1576a71e6d6_0_166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1" name="Google Shape;1501;g1576a71e6d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1576a71e6d6_0_178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4" name="Google Shape;1514;g1576a71e6d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u="sng">
                <a:solidFill>
                  <a:schemeClr val="hlink"/>
                </a:solidFill>
                <a:hlinkClick r:id="rId2"/>
              </a:rPr>
              <a:t>https://docs.google.com/document/d/186aEIXESmwCRwq8bdZOpy3M_InWPvkG7TcTrrhfaMhc/edit?usp=sharing</a:t>
            </a:r>
            <a:r>
              <a:rPr lang="ru"/>
              <a:t> 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С 1 сентября 2022-го _ для начального и основного общего образования _  начнут действовать _ новые государственные стандарты. _ Они _  более детально описывают использование цифровых технологий в образовательном процессе.  _  В стандартах появился значительный блок _ о развитии цифровых компетенций _ и использовании _ цифровых ресурсов _ в образовательном процессе.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Предполагается, _ что технологии _ помогут _ повысить качество результатов обучения. _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 новым требованиями _ педагог  должен уметь _ пользоваться сервисами _  с цифровым образовательным контентом, а также: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Осваивать программы повышения квалификации онлайн; _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Использовать цифровой контент на занятиях;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И Теперь один из ключевых навыков учителя — адаптация методики преподавания с учётом цифровых образовательных инструментов.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Презентация Даша  </a:t>
            </a:r>
            <a:r>
              <a:rPr lang="ru" u="sng">
                <a:solidFill>
                  <a:schemeClr val="hlink"/>
                </a:solidFill>
                <a:hlinkClick r:id="rId3"/>
              </a:rPr>
              <a:t>https://yaklass.web-skill.ru/wp-content/uploads/2022/05/Презентация-КПК-учителей-ЦОК.pdf</a:t>
            </a:r>
            <a:r>
              <a:rPr lang="ru"/>
              <a:t>   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Много блоков  в  ФГОСах  посвящено Цифровому образовательному контенту.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Вы видите их на слайде,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_ Кратко скажу, что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В рабочей программе должно быть указано, какие электронные ресурсы и для изучения каких тем вы планируете использовать. 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что Учащиеся должны уметь использовать технологии для обучения.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ЯКласс  _ - как раз  обеспечивает  возможности детям _ получать качественное общее образование в условиях, _  содержит полный комплект  образовательной среды _ для школы.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/>
              <a:t>В документе прописано о том, что У учащихся и родителей _ должен быть доступ _ к образовательной среде школы.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Пример — «ЯКласс».  У нас три роли на ресурсе, _   (родители, учителя, школьники) _  родители  могут видеть отчеты успеваемости их детей, _  задания _ которые задают учителя детям _   и  _ быть акт. участниками учебного процесса._   На платформе _ школьники _ могут пользоваться _  огромной базой ЯКласс _ с 1-11 класс, _ дополнительным предметами, _ тренировками к ОГЭ, ЕГЭ, ВПР _  и _ в режиме бесконечной тренировки _  получая  шаги решения _  улучшать  _  свои образовательные результаты.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С  2022 года о</a:t>
            </a:r>
            <a:r>
              <a:rPr b="1" lang="ru">
                <a:solidFill>
                  <a:schemeClr val="dk1"/>
                </a:solidFill>
              </a:rPr>
              <a:t>бразовательным организациям Российской Федерации</a:t>
            </a:r>
            <a:r>
              <a:rPr lang="ru">
                <a:solidFill>
                  <a:schemeClr val="dk1"/>
                </a:solidFill>
              </a:rPr>
              <a:t>  __ на бесплатной основе _  предоставляется доступ к цифровым образовательным ресурсам и сервисам, ___  отобранным при участии Минпросвещения РФ и Минцифры РФ в рамках Федерального проекта «Кадры для цифровой экономики».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Для реализации проекта __  создан единый каталог онлайн-курсов __  «Цифровой образовательный контент» («ЦОК»).  14 платформ в бесплатном доступе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576a71e6d6_0_185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g1576a71e6d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1576a71e6d6_0_193:notes"/>
          <p:cNvSpPr/>
          <p:nvPr>
            <p:ph idx="2" type="sldImg"/>
          </p:nvPr>
        </p:nvSpPr>
        <p:spPr>
          <a:xfrm>
            <a:off x="38078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1" name="Google Shape;1531;g1576a71e6d6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g155210d19a3_1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1" name="Google Shape;1541;g155210d19a3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14e39594da2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7" name="Google Shape;1587;g14e39594da2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22:notes"/>
          <p:cNvSpPr/>
          <p:nvPr>
            <p:ph idx="2" type="sldImg"/>
          </p:nvPr>
        </p:nvSpPr>
        <p:spPr>
          <a:xfrm>
            <a:off x="38129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2" name="Google Shape;15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23:notes"/>
          <p:cNvSpPr/>
          <p:nvPr>
            <p:ph idx="2" type="sldImg"/>
          </p:nvPr>
        </p:nvSpPr>
        <p:spPr>
          <a:xfrm>
            <a:off x="38129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0" name="Google Shape;16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14e39594da2_0_3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8" name="Google Shape;1608;g14e39594da2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14e39594da2_0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2" name="Google Shape;1622;g14e39594da2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14e39594da2_0_4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9" name="Google Shape;1639;g14e39594da2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4e39594da2_0_4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4" name="Google Shape;1664;g14e39594da2_0_4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:notes"/>
          <p:cNvSpPr/>
          <p:nvPr>
            <p:ph idx="2" type="sldImg"/>
          </p:nvPr>
        </p:nvSpPr>
        <p:spPr>
          <a:xfrm>
            <a:off x="38129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9" name="Google Shape;9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14e39594da2_0_4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3" name="Google Shape;1693;g14e39594da2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14e39594da2_0_4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2" name="Google Shape;1712;g14e39594da2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14e39594da2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0" name="Google Shape;1720;g14e39594da2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28:notes"/>
          <p:cNvSpPr/>
          <p:nvPr>
            <p:ph idx="2" type="sldImg"/>
          </p:nvPr>
        </p:nvSpPr>
        <p:spPr>
          <a:xfrm>
            <a:off x="381000" y="685800"/>
            <a:ext cx="60960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0" name="Google Shape;173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7:notes"/>
          <p:cNvSpPr/>
          <p:nvPr>
            <p:ph idx="2" type="sldImg"/>
          </p:nvPr>
        </p:nvSpPr>
        <p:spPr>
          <a:xfrm>
            <a:off x="381292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9" name="Google Shape;9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1" name="Google Shape;96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Все вы,  _ коллеги,  конечно знаете, _  что ЯКласс  одна из крупнейших  образовательных онлайн-платформ России  — образовательная ИТ-компания России, созданная при поддержке Фонда развития интернет-инициатив при Президенте РФ, Инновационного центра «Сколково» и Правительства Москвы.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Мы - ___  Платформа ЯКласс  _  прошли экспертизу качества и содержания, _  проверены _  и одобрены государством. __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Контент компании ООО  «ЯКласс» с апреля 2022 года  представлен в едином каталоге «ЦОК».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Он доступен педагогам и обучающимся с 1 по 11 класс через ЦОК _   бесплатно.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Поэтому для того, чтобы к сентябрю работать с ресурсом и не отвлекаться на различного рода регистрации, активацию нужно провести в июне -августе, а в сентябре  уже  заняться школьниками и завести их на ЦОК  для активации бесплатного контента платформ с сентября.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Что же такое Цифровой образовательный ресурс ЯКласс и каким образом школы, используя платформу ЯКласс реализуют новые ФГОС и  основные федеральные проекты РФ. Образование, Цифровая образовательная среда, Современная школа, Успех каждого ребенка и т.д.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Контент верифицирован  - а это 1 триллиард 600 миллионов заданий по предметам школьной программы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Позволяет вести уроки в интересном интерактивном формате и результаты школьников отражаются в личных портфолио учеников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Платформа имеет автоматизацию и позволяет проводить не только обучение, но и мониторинги качества образования различных уровней и  отдельных предметов.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Огромная база материалов собранных по темам школьной программы с автоматической проверкой заданий позволяет учителям экономить 30% времени которое учителя затрачивают на проверку тетрадей.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ЯКласс проводит регулярное бесплатное обучение учителей по актуальным темам  -  от базовых  -  ЯКласс инструмент для повышения качества обучения, мотивация школьников  до  моделей обучения, формирования функциональной грамотности, составление отчетности многое другое, в том числе решение воспитательных задач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Ресурс позволяет использовать инструмент редактор предметов - что дает возможность создавать авторские материалы и индивидуальные образовательные программы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ru"/>
              <a:t>И конечно же ЯКласс является единым пространством для родителей, учителей и школьников, так как предусматривает все три роли пользователей.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6" name="Google Shape;98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Relationship Id="rId3" Type="http://schemas.openxmlformats.org/officeDocument/2006/relationships/image" Target="../media/image4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Relationship Id="rId3" Type="http://schemas.openxmlformats.org/officeDocument/2006/relationships/image" Target="../media/image47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5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13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3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3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2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4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4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OBJECT_3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3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lt2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 с телефоном">
  <p:cSld name="TITLE_ONLY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3629" y="485571"/>
            <a:ext cx="4652849" cy="470530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9"/>
          <p:cNvSpPr/>
          <p:nvPr>
            <p:ph idx="2" type="pic"/>
          </p:nvPr>
        </p:nvSpPr>
        <p:spPr>
          <a:xfrm>
            <a:off x="5832154" y="1878572"/>
            <a:ext cx="1712400" cy="2739600"/>
          </a:xfrm>
          <a:prstGeom prst="roundRect">
            <a:avLst>
              <a:gd fmla="val 6924" name="adj"/>
            </a:avLst>
          </a:prstGeom>
          <a:noFill/>
          <a:ln>
            <a:noFill/>
          </a:ln>
        </p:spPr>
      </p:sp>
      <p:pic>
        <p:nvPicPr>
          <p:cNvPr id="56" name="Google Shape;5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4623" y="2761795"/>
            <a:ext cx="2337250" cy="243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9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9"/>
          <p:cNvSpPr txBox="1"/>
          <p:nvPr>
            <p:ph idx="1" type="subTitle"/>
          </p:nvPr>
        </p:nvSpPr>
        <p:spPr>
          <a:xfrm>
            <a:off x="1177502" y="2338097"/>
            <a:ext cx="32844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0" name="Google Shape;60;p39"/>
          <p:cNvSpPr txBox="1"/>
          <p:nvPr>
            <p:ph idx="3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1" name="Google Shape;61;p39"/>
          <p:cNvSpPr txBox="1"/>
          <p:nvPr>
            <p:ph idx="4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9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3" name="Google Shape;63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4e39594da2_0_683"/>
          <p:cNvSpPr txBox="1"/>
          <p:nvPr>
            <p:ph type="title"/>
          </p:nvPr>
        </p:nvSpPr>
        <p:spPr>
          <a:xfrm>
            <a:off x="362600" y="123317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0" name="Google Shape;820;g14e39594da2_0_683"/>
          <p:cNvSpPr txBox="1"/>
          <p:nvPr>
            <p:ph idx="1" type="subTitle"/>
          </p:nvPr>
        </p:nvSpPr>
        <p:spPr>
          <a:xfrm>
            <a:off x="362600" y="2374956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1" name="Google Shape;821;g14e39594da2_0_683"/>
          <p:cNvSpPr txBox="1"/>
          <p:nvPr>
            <p:ph idx="2" type="body"/>
          </p:nvPr>
        </p:nvSpPr>
        <p:spPr>
          <a:xfrm>
            <a:off x="5817475" y="394150"/>
            <a:ext cx="2958900" cy="44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1600"/>
              <a:buChar char="▬"/>
              <a:defRPr/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Char char="▬"/>
              <a:defRPr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Char char="▬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E79"/>
              </a:buClr>
              <a:buSzPts val="1200"/>
              <a:buChar char="●"/>
              <a:defRPr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2921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Exo 2"/>
              <a:buChar char="■"/>
              <a:defRPr sz="10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22" name="Google Shape;822;g14e39594da2_0_68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3" name="Google Shape;823;g14e39594da2_0_683"/>
          <p:cNvSpPr txBox="1"/>
          <p:nvPr>
            <p:ph idx="3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24" name="Google Shape;824;g14e39594da2_0_683"/>
          <p:cNvSpPr txBox="1"/>
          <p:nvPr>
            <p:ph idx="4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25" name="Google Shape;825;g14e39594da2_0_683"/>
          <p:cNvSpPr txBox="1"/>
          <p:nvPr>
            <p:ph idx="5" type="body"/>
          </p:nvPr>
        </p:nvSpPr>
        <p:spPr>
          <a:xfrm>
            <a:off x="362600" y="2905300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и описание 1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g14e39594da2_0_6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1282" y="0"/>
            <a:ext cx="50061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g14e39594da2_0_691"/>
          <p:cNvSpPr txBox="1"/>
          <p:nvPr>
            <p:ph type="title"/>
          </p:nvPr>
        </p:nvSpPr>
        <p:spPr>
          <a:xfrm>
            <a:off x="338952" y="1340906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9" name="Google Shape;829;g14e39594da2_0_691"/>
          <p:cNvSpPr txBox="1"/>
          <p:nvPr>
            <p:ph idx="1" type="subTitle"/>
          </p:nvPr>
        </p:nvSpPr>
        <p:spPr>
          <a:xfrm>
            <a:off x="338952" y="2482687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0" name="Google Shape;830;g14e39594da2_0_691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31" name="Google Shape;831;g14e39594da2_0_691"/>
          <p:cNvSpPr txBox="1"/>
          <p:nvPr>
            <p:ph idx="2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32" name="Google Shape;832;g14e39594da2_0_691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33" name="Google Shape;833;g14e39594da2_0_691"/>
          <p:cNvSpPr txBox="1"/>
          <p:nvPr>
            <p:ph idx="4" type="body"/>
          </p:nvPr>
        </p:nvSpPr>
        <p:spPr>
          <a:xfrm>
            <a:off x="338952" y="3013031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и описание 1 1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g14e39594da2_0_6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83" y="-7883"/>
            <a:ext cx="5079147" cy="5218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14e39594da2_0_69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37" name="Google Shape;837;g14e39594da2_0_699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38" name="Google Shape;838;g14e39594da2_0_699"/>
          <p:cNvSpPr txBox="1"/>
          <p:nvPr>
            <p:ph idx="2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39" name="Google Shape;839;g14e39594da2_0_699"/>
          <p:cNvSpPr/>
          <p:nvPr/>
        </p:nvSpPr>
        <p:spPr>
          <a:xfrm>
            <a:off x="4855775" y="-7875"/>
            <a:ext cx="4351200" cy="5218500"/>
          </a:xfrm>
          <a:prstGeom prst="rect">
            <a:avLst/>
          </a:prstGeom>
          <a:solidFill>
            <a:srgbClr val="008A6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14e39594da2_0_699"/>
          <p:cNvSpPr txBox="1"/>
          <p:nvPr>
            <p:ph type="title"/>
          </p:nvPr>
        </p:nvSpPr>
        <p:spPr>
          <a:xfrm>
            <a:off x="5297200" y="247825"/>
            <a:ext cx="39480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1" name="Google Shape;841;g14e39594da2_0_699"/>
          <p:cNvSpPr txBox="1"/>
          <p:nvPr>
            <p:ph idx="3" type="body"/>
          </p:nvPr>
        </p:nvSpPr>
        <p:spPr>
          <a:xfrm>
            <a:off x="5297200" y="1967247"/>
            <a:ext cx="3744300" cy="17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2921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000"/>
              <a:buFont typeface="Exo 2"/>
              <a:buChar char="■"/>
              <a:defRPr sz="10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42" name="Google Shape;842;g14e39594da2_0_699"/>
          <p:cNvSpPr txBox="1"/>
          <p:nvPr>
            <p:ph idx="4" type="subTitle"/>
          </p:nvPr>
        </p:nvSpPr>
        <p:spPr>
          <a:xfrm>
            <a:off x="5297200" y="1468428"/>
            <a:ext cx="40452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и описание 1 1 1">
  <p:cSld name="SECTION_TITLE_AND_DESCRIPTION_1_1_1">
    <p:bg>
      <p:bgPr>
        <a:solidFill>
          <a:schemeClr val="lt1"/>
        </a:solid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4e39594da2_0_708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5" name="Google Shape;845;g14e39594da2_0_708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46" name="Google Shape;846;g14e39594da2_0_708"/>
          <p:cNvSpPr txBox="1"/>
          <p:nvPr>
            <p:ph idx="2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_1" type="blank">
  <p:cSld name="BLANK">
    <p:bg>
      <p:bgPr>
        <a:solidFill>
          <a:schemeClr val="accent4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4e39594da2_0_712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2">
  <p:cSld name="TITLE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4e39594da2_0_714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g14e39594da2_0_714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52" name="Google Shape;852;g14e39594da2_0_714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853" name="Google Shape;853;g14e39594da2_0_714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4" name="Google Shape;854;g14e39594da2_0_714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55" name="Google Shape;855;g14e39594da2_0_714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56" name="Google Shape;856;g14e39594da2_0_714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14e39594da2_0_722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59" name="Google Shape;859;g14e39594da2_0_722"/>
          <p:cNvSpPr txBox="1"/>
          <p:nvPr>
            <p:ph type="title"/>
          </p:nvPr>
        </p:nvSpPr>
        <p:spPr>
          <a:xfrm>
            <a:off x="0" y="3050300"/>
            <a:ext cx="9144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rosto One"/>
              <a:buNone/>
              <a:defRPr b="1" sz="14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860" name="Google Shape;860;g14e39594da2_0_722"/>
          <p:cNvSpPr txBox="1"/>
          <p:nvPr>
            <p:ph idx="1" type="subTitle"/>
          </p:nvPr>
        </p:nvSpPr>
        <p:spPr>
          <a:xfrm>
            <a:off x="0" y="4089675"/>
            <a:ext cx="9144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xo 2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61" name="Google Shape;861;g14e39594da2_0_722"/>
          <p:cNvSpPr txBox="1"/>
          <p:nvPr>
            <p:ph idx="2" type="title"/>
          </p:nvPr>
        </p:nvSpPr>
        <p:spPr>
          <a:xfrm>
            <a:off x="0" y="2761275"/>
            <a:ext cx="9144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sto One"/>
              <a:buNone/>
              <a:defRPr b="1" sz="1400">
                <a:solidFill>
                  <a:schemeClr val="lt1"/>
                </a:solidFill>
                <a:highlight>
                  <a:srgbClr val="009E79"/>
                </a:highlight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pic>
        <p:nvPicPr>
          <p:cNvPr id="862" name="Google Shape;862;g14e39594da2_0_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44166" y="1843933"/>
            <a:ext cx="1455650" cy="14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e39594da2_0_72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g14e39594da2_0_728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66" name="Google Shape;866;g14e39594da2_0_728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867" name="Google Shape;867;g14e39594da2_0_728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8" name="Google Shape;868;g14e39594da2_0_728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69" name="Google Shape;869;g14e39594da2_0_728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70" name="Google Shape;870;g14e39594da2_0_728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ольшой заголовок">
  <p:cSld name="MAIN_POINT_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5613" y="224178"/>
            <a:ext cx="31843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0"/>
          <p:cNvSpPr txBox="1"/>
          <p:nvPr>
            <p:ph type="title"/>
          </p:nvPr>
        </p:nvSpPr>
        <p:spPr>
          <a:xfrm>
            <a:off x="1123760" y="1917688"/>
            <a:ext cx="63678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b="1" sz="4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7" name="Google Shape;67;p40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0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40"/>
          <p:cNvSpPr txBox="1"/>
          <p:nvPr>
            <p:ph idx="12" type="sldNum"/>
          </p:nvPr>
        </p:nvSpPr>
        <p:spPr>
          <a:xfrm>
            <a:off x="110446" y="237010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70" name="Google Shape;7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88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, текст, скрин">
  <p:cSld name="BLANK_1_1_1_1_1_1_1_1_1_1_1_1_1_1_1_1_1_1_1_1_1_1_1_1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1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41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75" name="Google Shape;75;p41"/>
          <p:cNvGrpSpPr/>
          <p:nvPr/>
        </p:nvGrpSpPr>
        <p:grpSpPr>
          <a:xfrm>
            <a:off x="797147" y="640580"/>
            <a:ext cx="4267368" cy="2438009"/>
            <a:chOff x="941475" y="941475"/>
            <a:chExt cx="5040000" cy="3583200"/>
          </a:xfrm>
        </p:grpSpPr>
        <p:sp>
          <p:nvSpPr>
            <p:cNvPr id="76" name="Google Shape;76;p41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1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1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1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1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81;p41"/>
          <p:cNvGrpSpPr/>
          <p:nvPr/>
        </p:nvGrpSpPr>
        <p:grpSpPr>
          <a:xfrm>
            <a:off x="868521" y="688375"/>
            <a:ext cx="4267368" cy="2438009"/>
            <a:chOff x="941475" y="941475"/>
            <a:chExt cx="5040000" cy="3583200"/>
          </a:xfrm>
        </p:grpSpPr>
        <p:sp>
          <p:nvSpPr>
            <p:cNvPr id="82" name="Google Shape;82;p41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1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1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1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1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87;p41"/>
          <p:cNvGrpSpPr/>
          <p:nvPr/>
        </p:nvGrpSpPr>
        <p:grpSpPr>
          <a:xfrm>
            <a:off x="955678" y="745774"/>
            <a:ext cx="4267368" cy="2438009"/>
            <a:chOff x="941475" y="941475"/>
            <a:chExt cx="5040000" cy="3583200"/>
          </a:xfrm>
        </p:grpSpPr>
        <p:sp>
          <p:nvSpPr>
            <p:cNvPr id="88" name="Google Shape;88;p41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1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1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1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1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93;p41"/>
          <p:cNvSpPr/>
          <p:nvPr/>
        </p:nvSpPr>
        <p:spPr>
          <a:xfrm>
            <a:off x="-23791" y="1252418"/>
            <a:ext cx="4963800" cy="583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1"/>
          <p:cNvSpPr txBox="1"/>
          <p:nvPr>
            <p:ph idx="2" type="subTitle"/>
          </p:nvPr>
        </p:nvSpPr>
        <p:spPr>
          <a:xfrm>
            <a:off x="254953" y="1334435"/>
            <a:ext cx="4685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None/>
              <a:defRPr b="1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5" name="Google Shape;95;p41"/>
          <p:cNvSpPr txBox="1"/>
          <p:nvPr>
            <p:ph idx="3" type="subTitle"/>
          </p:nvPr>
        </p:nvSpPr>
        <p:spPr>
          <a:xfrm>
            <a:off x="1125114" y="1959173"/>
            <a:ext cx="38148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6" name="Google Shape;96;p41"/>
          <p:cNvGrpSpPr/>
          <p:nvPr/>
        </p:nvGrpSpPr>
        <p:grpSpPr>
          <a:xfrm>
            <a:off x="4089509" y="2495330"/>
            <a:ext cx="4267368" cy="2438009"/>
            <a:chOff x="941475" y="941475"/>
            <a:chExt cx="5040000" cy="3583200"/>
          </a:xfrm>
        </p:grpSpPr>
        <p:sp>
          <p:nvSpPr>
            <p:cNvPr id="97" name="Google Shape;97;p41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1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1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1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1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" name="Google Shape;102;p41"/>
          <p:cNvSpPr/>
          <p:nvPr>
            <p:ph idx="4" type="pic"/>
          </p:nvPr>
        </p:nvSpPr>
        <p:spPr>
          <a:xfrm>
            <a:off x="4095433" y="2748507"/>
            <a:ext cx="4261500" cy="2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1"/>
          <p:cNvSpPr txBox="1"/>
          <p:nvPr>
            <p:ph idx="5" type="subTitle"/>
          </p:nvPr>
        </p:nvSpPr>
        <p:spPr>
          <a:xfrm>
            <a:off x="672761" y="3441008"/>
            <a:ext cx="3134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1"/>
          <p:cNvSpPr txBox="1"/>
          <p:nvPr>
            <p:ph idx="6" type="subTitle"/>
          </p:nvPr>
        </p:nvSpPr>
        <p:spPr>
          <a:xfrm>
            <a:off x="5496602" y="509996"/>
            <a:ext cx="2860500" cy="1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5" name="Google Shape;105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1386" y="4202445"/>
            <a:ext cx="660247" cy="6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713" y="4200967"/>
            <a:ext cx="663195" cy="66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, текст, скрин3">
  <p:cSld name="BLANK_1_1_1_1_1_1_1_1_1_1_1_1_1_1_1_1_1_1_1_1_1_1_1_1_2_1_1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2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42"/>
          <p:cNvSpPr txBox="1"/>
          <p:nvPr>
            <p:ph idx="12" type="sldNum"/>
          </p:nvPr>
        </p:nvSpPr>
        <p:spPr>
          <a:xfrm>
            <a:off x="862130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112" name="Google Shape;112;p42"/>
          <p:cNvGrpSpPr/>
          <p:nvPr/>
        </p:nvGrpSpPr>
        <p:grpSpPr>
          <a:xfrm>
            <a:off x="797138" y="744266"/>
            <a:ext cx="4466448" cy="2438009"/>
            <a:chOff x="941475" y="941475"/>
            <a:chExt cx="5040000" cy="3583200"/>
          </a:xfrm>
        </p:grpSpPr>
        <p:sp>
          <p:nvSpPr>
            <p:cNvPr id="113" name="Google Shape;113;p42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2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2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2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2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42"/>
          <p:cNvGrpSpPr/>
          <p:nvPr/>
        </p:nvGrpSpPr>
        <p:grpSpPr>
          <a:xfrm>
            <a:off x="871843" y="792061"/>
            <a:ext cx="4466448" cy="2438009"/>
            <a:chOff x="941475" y="941475"/>
            <a:chExt cx="5040000" cy="3583200"/>
          </a:xfrm>
        </p:grpSpPr>
        <p:sp>
          <p:nvSpPr>
            <p:cNvPr id="119" name="Google Shape;119;p42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2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2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2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2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42"/>
          <p:cNvGrpSpPr/>
          <p:nvPr/>
        </p:nvGrpSpPr>
        <p:grpSpPr>
          <a:xfrm>
            <a:off x="963068" y="849461"/>
            <a:ext cx="4466448" cy="2438009"/>
            <a:chOff x="941475" y="941475"/>
            <a:chExt cx="5040000" cy="3583200"/>
          </a:xfrm>
        </p:grpSpPr>
        <p:sp>
          <p:nvSpPr>
            <p:cNvPr id="125" name="Google Shape;125;p42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2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2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2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2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" name="Google Shape;130;p42"/>
          <p:cNvSpPr/>
          <p:nvPr/>
        </p:nvSpPr>
        <p:spPr>
          <a:xfrm>
            <a:off x="0" y="3512412"/>
            <a:ext cx="5429400" cy="608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2"/>
          <p:cNvSpPr txBox="1"/>
          <p:nvPr>
            <p:ph idx="2" type="subTitle"/>
          </p:nvPr>
        </p:nvSpPr>
        <p:spPr>
          <a:xfrm>
            <a:off x="681497" y="3594429"/>
            <a:ext cx="4632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None/>
              <a:defRPr b="1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2" name="Google Shape;132;p42"/>
          <p:cNvSpPr txBox="1"/>
          <p:nvPr>
            <p:ph idx="3" type="subTitle"/>
          </p:nvPr>
        </p:nvSpPr>
        <p:spPr>
          <a:xfrm>
            <a:off x="672757" y="4177019"/>
            <a:ext cx="46323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2"/>
          <p:cNvSpPr/>
          <p:nvPr>
            <p:ph idx="4" type="pic"/>
          </p:nvPr>
        </p:nvSpPr>
        <p:spPr>
          <a:xfrm>
            <a:off x="968369" y="1107417"/>
            <a:ext cx="4461000" cy="21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42"/>
          <p:cNvSpPr txBox="1"/>
          <p:nvPr>
            <p:ph idx="5" type="subTitle"/>
          </p:nvPr>
        </p:nvSpPr>
        <p:spPr>
          <a:xfrm>
            <a:off x="5655585" y="618547"/>
            <a:ext cx="27009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5" name="Google Shape;135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484" y="4129394"/>
            <a:ext cx="505614" cy="4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275" y="4130493"/>
            <a:ext cx="505614" cy="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5066" y="4130493"/>
            <a:ext cx="505614" cy="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 showMasterSp="0">
  <p:cSld name="OBJECT_3_2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3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32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lt2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">
  <p:cSld name="TITLE_AND_BODY_1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7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5" name="Google Shape;145;p37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146" name="Google Shape;146;p37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7" name="Google Shape;147;p37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8" name="Google Shape;148;p37"/>
          <p:cNvSpPr txBox="1"/>
          <p:nvPr>
            <p:ph idx="3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149" name="Google Shape;149;p37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150" name="Google Shape;150;p37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 2 1">
  <p:cSld name="TITLE_ONLY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8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0" name="Google Shape;160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3" name="Google Shape;16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4" name="Google Shape;16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7" name="Google Shape;167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8" name="Google Shape;168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9" name="Google Shape;16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2" name="Google Shape;172;p4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6" name="Google Shape;17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0" name="Google Shape;180;p4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1" name="Google Shape;181;p4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85" name="Google Shape;185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8" name="Google Shape;188;p5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TITLE_AND_BODY_1_1_2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2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3">
  <p:cSld name="TITLE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3"/>
          <p:cNvSpPr txBox="1"/>
          <p:nvPr>
            <p:ph type="ctrTitle"/>
          </p:nvPr>
        </p:nvSpPr>
        <p:spPr>
          <a:xfrm>
            <a:off x="1128988" y="971074"/>
            <a:ext cx="29913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94" name="Google Shape;194;p53"/>
          <p:cNvSpPr txBox="1"/>
          <p:nvPr>
            <p:ph idx="1" type="subTitle"/>
          </p:nvPr>
        </p:nvSpPr>
        <p:spPr>
          <a:xfrm>
            <a:off x="1125538" y="2513988"/>
            <a:ext cx="28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9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5" name="Google Shape;195;p53"/>
          <p:cNvSpPr txBox="1"/>
          <p:nvPr>
            <p:ph idx="12" type="sldNum"/>
          </p:nvPr>
        </p:nvSpPr>
        <p:spPr>
          <a:xfrm>
            <a:off x="7898955" y="458087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</a:t>
            </a:r>
            <a:endParaRPr/>
          </a:p>
        </p:txBody>
      </p:sp>
      <p:sp>
        <p:nvSpPr>
          <p:cNvPr id="196" name="Google Shape;196;p53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6686" y="381884"/>
            <a:ext cx="395012" cy="47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3"/>
          <p:cNvSpPr txBox="1"/>
          <p:nvPr>
            <p:ph idx="2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53"/>
          <p:cNvSpPr txBox="1"/>
          <p:nvPr>
            <p:ph idx="3" type="subTitle"/>
          </p:nvPr>
        </p:nvSpPr>
        <p:spPr>
          <a:xfrm>
            <a:off x="1125538" y="4606532"/>
            <a:ext cx="37227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53"/>
          <p:cNvSpPr/>
          <p:nvPr/>
        </p:nvSpPr>
        <p:spPr>
          <a:xfrm>
            <a:off x="4939961" y="381884"/>
            <a:ext cx="4203900" cy="4761600"/>
          </a:xfrm>
          <a:prstGeom prst="rect">
            <a:avLst/>
          </a:prstGeom>
          <a:solidFill>
            <a:srgbClr val="C7E7FF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6208" y="2780838"/>
            <a:ext cx="4280416" cy="236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4503" y="588118"/>
            <a:ext cx="1493605" cy="309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5272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3 фото и 3 пункта">
  <p:cSld name="BLANK_1_1_1_1_1_1_1_1_1_1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4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54"/>
          <p:cNvSpPr/>
          <p:nvPr/>
        </p:nvSpPr>
        <p:spPr>
          <a:xfrm>
            <a:off x="6886533" y="373516"/>
            <a:ext cx="1470300" cy="44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4"/>
          <p:cNvSpPr txBox="1"/>
          <p:nvPr>
            <p:ph idx="1" type="subTitle"/>
          </p:nvPr>
        </p:nvSpPr>
        <p:spPr>
          <a:xfrm>
            <a:off x="5549057" y="919435"/>
            <a:ext cx="29118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8" name="Google Shape;208;p54"/>
          <p:cNvSpPr txBox="1"/>
          <p:nvPr>
            <p:ph idx="2" type="subTitle"/>
          </p:nvPr>
        </p:nvSpPr>
        <p:spPr>
          <a:xfrm>
            <a:off x="883174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09" name="Google Shape;209;p54"/>
          <p:cNvSpPr txBox="1"/>
          <p:nvPr>
            <p:ph idx="3" type="subTitle"/>
          </p:nvPr>
        </p:nvSpPr>
        <p:spPr>
          <a:xfrm>
            <a:off x="3482475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10" name="Google Shape;210;p54"/>
          <p:cNvSpPr txBox="1"/>
          <p:nvPr>
            <p:ph idx="4" type="subTitle"/>
          </p:nvPr>
        </p:nvSpPr>
        <p:spPr>
          <a:xfrm>
            <a:off x="6083814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11" name="Google Shape;211;p54"/>
          <p:cNvSpPr txBox="1"/>
          <p:nvPr>
            <p:ph idx="5" type="subTitle"/>
          </p:nvPr>
        </p:nvSpPr>
        <p:spPr>
          <a:xfrm>
            <a:off x="883174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2" name="Google Shape;212;p54"/>
          <p:cNvSpPr txBox="1"/>
          <p:nvPr>
            <p:ph idx="6" type="subTitle"/>
          </p:nvPr>
        </p:nvSpPr>
        <p:spPr>
          <a:xfrm>
            <a:off x="3482467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3" name="Google Shape;213;p54"/>
          <p:cNvSpPr txBox="1"/>
          <p:nvPr>
            <p:ph idx="7" type="subTitle"/>
          </p:nvPr>
        </p:nvSpPr>
        <p:spPr>
          <a:xfrm>
            <a:off x="6083804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14" name="Google Shape;214;p54"/>
          <p:cNvSpPr txBox="1"/>
          <p:nvPr>
            <p:ph idx="8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4"/>
          <p:cNvSpPr/>
          <p:nvPr>
            <p:ph idx="9" type="pic"/>
          </p:nvPr>
        </p:nvSpPr>
        <p:spPr>
          <a:xfrm>
            <a:off x="780690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54"/>
          <p:cNvSpPr/>
          <p:nvPr>
            <p:ph idx="13" type="pic"/>
          </p:nvPr>
        </p:nvSpPr>
        <p:spPr>
          <a:xfrm>
            <a:off x="3373893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4"/>
          <p:cNvSpPr/>
          <p:nvPr>
            <p:ph idx="14" type="pic"/>
          </p:nvPr>
        </p:nvSpPr>
        <p:spPr>
          <a:xfrm>
            <a:off x="5978493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19" name="Google Shape;219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заголовок">
  <p:cSld name="MAIN_POINT_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5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5"/>
          <p:cNvSpPr txBox="1"/>
          <p:nvPr>
            <p:ph idx="1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4" name="Google Shape;224;p55"/>
          <p:cNvSpPr txBox="1"/>
          <p:nvPr>
            <p:ph idx="2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p55"/>
          <p:cNvSpPr txBox="1"/>
          <p:nvPr>
            <p:ph idx="3" type="subTitle"/>
          </p:nvPr>
        </p:nvSpPr>
        <p:spPr>
          <a:xfrm>
            <a:off x="1151891" y="1189162"/>
            <a:ext cx="61203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6" name="Google Shape;226;p55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27" name="Google Shape;22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88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" name="Google Shape;18;p33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19" name="Google Shape;19;p33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" name="Google Shape;20;p33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" name="Google Shape;21;p33"/>
          <p:cNvSpPr txBox="1"/>
          <p:nvPr>
            <p:ph idx="3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22" name="Google Shape;22;p33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23" name="Google Shape;23;p33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пунктов с иконками">
  <p:cSld name="SECTION_HEADER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6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6"/>
          <p:cNvSpPr txBox="1"/>
          <p:nvPr>
            <p:ph idx="1" type="subTitle"/>
          </p:nvPr>
        </p:nvSpPr>
        <p:spPr>
          <a:xfrm>
            <a:off x="1177502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2" name="Google Shape;232;p56"/>
          <p:cNvSpPr txBox="1"/>
          <p:nvPr>
            <p:ph idx="2" type="subTitle"/>
          </p:nvPr>
        </p:nvSpPr>
        <p:spPr>
          <a:xfrm>
            <a:off x="3790082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3" name="Google Shape;233;p56"/>
          <p:cNvSpPr txBox="1"/>
          <p:nvPr>
            <p:ph idx="3" type="subTitle"/>
          </p:nvPr>
        </p:nvSpPr>
        <p:spPr>
          <a:xfrm>
            <a:off x="6497659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34" name="Google Shape;234;p56"/>
          <p:cNvSpPr txBox="1"/>
          <p:nvPr>
            <p:ph idx="4" type="subTitle"/>
          </p:nvPr>
        </p:nvSpPr>
        <p:spPr>
          <a:xfrm>
            <a:off x="1177502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5" name="Google Shape;235;p56"/>
          <p:cNvSpPr txBox="1"/>
          <p:nvPr>
            <p:ph idx="5" type="subTitle"/>
          </p:nvPr>
        </p:nvSpPr>
        <p:spPr>
          <a:xfrm>
            <a:off x="3790074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6" name="Google Shape;236;p56"/>
          <p:cNvSpPr txBox="1"/>
          <p:nvPr>
            <p:ph idx="6" type="subTitle"/>
          </p:nvPr>
        </p:nvSpPr>
        <p:spPr>
          <a:xfrm>
            <a:off x="6497649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cxnSp>
        <p:nvCxnSpPr>
          <p:cNvPr id="237" name="Google Shape;237;p56"/>
          <p:cNvCxnSpPr>
            <a:stCxn id="231" idx="3"/>
            <a:endCxn id="232" idx="1"/>
          </p:cNvCxnSpPr>
          <p:nvPr/>
        </p:nvCxnSpPr>
        <p:spPr>
          <a:xfrm>
            <a:off x="3313202" y="2058830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8" name="Google Shape;238;p56"/>
          <p:cNvCxnSpPr/>
          <p:nvPr/>
        </p:nvCxnSpPr>
        <p:spPr>
          <a:xfrm>
            <a:off x="5966058" y="2058866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9" name="Google Shape;239;p56"/>
          <p:cNvSpPr txBox="1"/>
          <p:nvPr>
            <p:ph idx="7" type="subTitle"/>
          </p:nvPr>
        </p:nvSpPr>
        <p:spPr>
          <a:xfrm>
            <a:off x="2495254" y="3743787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40" name="Google Shape;240;p56"/>
          <p:cNvSpPr txBox="1"/>
          <p:nvPr>
            <p:ph idx="8" type="subTitle"/>
          </p:nvPr>
        </p:nvSpPr>
        <p:spPr>
          <a:xfrm>
            <a:off x="5107834" y="3743787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41" name="Google Shape;241;p56"/>
          <p:cNvSpPr txBox="1"/>
          <p:nvPr>
            <p:ph idx="9" type="subTitle"/>
          </p:nvPr>
        </p:nvSpPr>
        <p:spPr>
          <a:xfrm>
            <a:off x="2495254" y="4249557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42" name="Google Shape;242;p56"/>
          <p:cNvSpPr txBox="1"/>
          <p:nvPr>
            <p:ph idx="13" type="subTitle"/>
          </p:nvPr>
        </p:nvSpPr>
        <p:spPr>
          <a:xfrm>
            <a:off x="5107826" y="4249557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43" name="Google Shape;243;p56"/>
          <p:cNvSpPr txBox="1"/>
          <p:nvPr>
            <p:ph idx="14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4" name="Google Shape;244;p56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245" name="Google Shape;245;p56"/>
          <p:cNvCxnSpPr/>
          <p:nvPr/>
        </p:nvCxnSpPr>
        <p:spPr>
          <a:xfrm>
            <a:off x="3292920" y="4028908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6" name="Google Shape;246;p56"/>
          <p:cNvCxnSpPr/>
          <p:nvPr/>
        </p:nvCxnSpPr>
        <p:spPr>
          <a:xfrm>
            <a:off x="5945844" y="4028908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7" name="Google Shape;24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6"/>
          <p:cNvSpPr txBox="1"/>
          <p:nvPr>
            <p:ph idx="15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 и 4 вертикальных пункта">
  <p:cSld name="BLANK_1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7"/>
          <p:cNvSpPr txBox="1"/>
          <p:nvPr>
            <p:ph idx="1" type="subTitle"/>
          </p:nvPr>
        </p:nvSpPr>
        <p:spPr>
          <a:xfrm>
            <a:off x="4920298" y="3804404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1" name="Google Shape;251;p57"/>
          <p:cNvSpPr txBox="1"/>
          <p:nvPr>
            <p:ph idx="2" type="subTitle"/>
          </p:nvPr>
        </p:nvSpPr>
        <p:spPr>
          <a:xfrm>
            <a:off x="4920298" y="2751766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52" name="Google Shape;252;p57"/>
          <p:cNvSpPr txBox="1"/>
          <p:nvPr>
            <p:ph idx="3" type="subTitle"/>
          </p:nvPr>
        </p:nvSpPr>
        <p:spPr>
          <a:xfrm>
            <a:off x="4920298" y="1690007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253" name="Google Shape;25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7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4401" y="598290"/>
            <a:ext cx="558641" cy="55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4401" y="1660088"/>
            <a:ext cx="558641" cy="55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4401" y="2721900"/>
            <a:ext cx="558641" cy="55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4401" y="3784587"/>
            <a:ext cx="558641" cy="558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7"/>
          <p:cNvSpPr txBox="1"/>
          <p:nvPr>
            <p:ph idx="4" type="subTitle"/>
          </p:nvPr>
        </p:nvSpPr>
        <p:spPr>
          <a:xfrm>
            <a:off x="4920298" y="617557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60" name="Google Shape;260;p57"/>
          <p:cNvSpPr txBox="1"/>
          <p:nvPr>
            <p:ph idx="5" type="subTitle"/>
          </p:nvPr>
        </p:nvSpPr>
        <p:spPr>
          <a:xfrm>
            <a:off x="1150940" y="532499"/>
            <a:ext cx="27534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1" name="Google Shape;261;p57"/>
          <p:cNvSpPr txBox="1"/>
          <p:nvPr>
            <p:ph idx="6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p57"/>
          <p:cNvSpPr txBox="1"/>
          <p:nvPr>
            <p:ph idx="7" type="subTitle"/>
          </p:nvPr>
        </p:nvSpPr>
        <p:spPr>
          <a:xfrm>
            <a:off x="1154653" y="1575146"/>
            <a:ext cx="25674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57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64" name="Google Shape;264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262753" y="3185993"/>
            <a:ext cx="1638384" cy="15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2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пункта с иконками">
  <p:cSld name="SECTION_HEADER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8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8"/>
          <p:cNvSpPr txBox="1"/>
          <p:nvPr>
            <p:ph idx="1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70" name="Google Shape;270;p58"/>
          <p:cNvSpPr txBox="1"/>
          <p:nvPr>
            <p:ph idx="2" type="subTitle"/>
          </p:nvPr>
        </p:nvSpPr>
        <p:spPr>
          <a:xfrm>
            <a:off x="1137663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71" name="Google Shape;271;p58"/>
          <p:cNvSpPr txBox="1"/>
          <p:nvPr>
            <p:ph idx="3" type="subTitle"/>
          </p:nvPr>
        </p:nvSpPr>
        <p:spPr>
          <a:xfrm>
            <a:off x="3753145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72" name="Google Shape;272;p58"/>
          <p:cNvSpPr txBox="1"/>
          <p:nvPr>
            <p:ph idx="4" type="subTitle"/>
          </p:nvPr>
        </p:nvSpPr>
        <p:spPr>
          <a:xfrm>
            <a:off x="6368627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273" name="Google Shape;273;p58"/>
          <p:cNvSpPr txBox="1"/>
          <p:nvPr>
            <p:ph idx="5" type="subTitle"/>
          </p:nvPr>
        </p:nvSpPr>
        <p:spPr>
          <a:xfrm>
            <a:off x="1137663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4" name="Google Shape;274;p58"/>
          <p:cNvSpPr txBox="1"/>
          <p:nvPr>
            <p:ph idx="6" type="subTitle"/>
          </p:nvPr>
        </p:nvSpPr>
        <p:spPr>
          <a:xfrm>
            <a:off x="3725558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75" name="Google Shape;275;p58"/>
          <p:cNvSpPr txBox="1"/>
          <p:nvPr>
            <p:ph idx="7" type="subTitle"/>
          </p:nvPr>
        </p:nvSpPr>
        <p:spPr>
          <a:xfrm>
            <a:off x="6368617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cxnSp>
        <p:nvCxnSpPr>
          <p:cNvPr id="276" name="Google Shape;276;p58"/>
          <p:cNvCxnSpPr>
            <a:stCxn id="270" idx="3"/>
            <a:endCxn id="271" idx="1"/>
          </p:cNvCxnSpPr>
          <p:nvPr/>
        </p:nvCxnSpPr>
        <p:spPr>
          <a:xfrm>
            <a:off x="3273363" y="3206769"/>
            <a:ext cx="479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58"/>
          <p:cNvCxnSpPr/>
          <p:nvPr/>
        </p:nvCxnSpPr>
        <p:spPr>
          <a:xfrm>
            <a:off x="5901542" y="3206805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8" name="Google Shape;278;p58"/>
          <p:cNvSpPr txBox="1"/>
          <p:nvPr>
            <p:ph idx="8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58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0" name="Google Shape;28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2">
          <p15:clr>
            <a:srgbClr val="FA7B17"/>
          </p15:clr>
        </p15:guide>
        <p15:guide id="3" pos="5272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горизонтальная картинка, текст">
  <p:cSld name="ONE_COLUMN_TEXT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9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9"/>
          <p:cNvSpPr txBox="1"/>
          <p:nvPr>
            <p:ph idx="1" type="subTitle"/>
          </p:nvPr>
        </p:nvSpPr>
        <p:spPr>
          <a:xfrm>
            <a:off x="1177502" y="4164942"/>
            <a:ext cx="49188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5" name="Google Shape;285;p59"/>
          <p:cNvSpPr txBox="1"/>
          <p:nvPr>
            <p:ph idx="2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6" name="Google Shape;286;p59"/>
          <p:cNvSpPr/>
          <p:nvPr>
            <p:ph idx="3" type="pic"/>
          </p:nvPr>
        </p:nvSpPr>
        <p:spPr>
          <a:xfrm>
            <a:off x="1262105" y="1145755"/>
            <a:ext cx="4952400" cy="26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59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88" name="Google Shape;28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9"/>
          <p:cNvSpPr txBox="1"/>
          <p:nvPr>
            <p:ph idx="4" type="subTitle"/>
          </p:nvPr>
        </p:nvSpPr>
        <p:spPr>
          <a:xfrm>
            <a:off x="672769" y="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5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ключительный слайд с редактируемым фоном 1">
  <p:cSld name="BLANK_1_1_1_1_1_1_1_1_1_1_1_1_1_1_1_1_1_1_1_1_1_1_1_1_1_2_1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0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0"/>
          <p:cNvSpPr/>
          <p:nvPr/>
        </p:nvSpPr>
        <p:spPr>
          <a:xfrm>
            <a:off x="5935049" y="373516"/>
            <a:ext cx="3209100" cy="479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60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4" name="Google Shape;294;p60"/>
          <p:cNvSpPr txBox="1"/>
          <p:nvPr>
            <p:ph idx="2" type="subTitle"/>
          </p:nvPr>
        </p:nvSpPr>
        <p:spPr>
          <a:xfrm>
            <a:off x="661488" y="508040"/>
            <a:ext cx="77085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5" name="Google Shape;295;p60"/>
          <p:cNvSpPr txBox="1"/>
          <p:nvPr>
            <p:ph idx="3" type="subTitle"/>
          </p:nvPr>
        </p:nvSpPr>
        <p:spPr>
          <a:xfrm>
            <a:off x="672761" y="1545839"/>
            <a:ext cx="3134400" cy="3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6" name="Google Shape;29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36153" y="1188482"/>
            <a:ext cx="3617383" cy="3979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60"/>
          <p:cNvCxnSpPr/>
          <p:nvPr/>
        </p:nvCxnSpPr>
        <p:spPr>
          <a:xfrm flipH="1" rot="10800000">
            <a:off x="5602372" y="2641024"/>
            <a:ext cx="252600" cy="5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98" name="Google Shape;29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1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1"/>
          <p:cNvSpPr txBox="1"/>
          <p:nvPr>
            <p:ph type="ctrTitle"/>
          </p:nvPr>
        </p:nvSpPr>
        <p:spPr>
          <a:xfrm>
            <a:off x="4976200" y="1385488"/>
            <a:ext cx="36936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1" name="Google Shape;301;p61"/>
          <p:cNvSpPr txBox="1"/>
          <p:nvPr>
            <p:ph idx="1" type="subTitle"/>
          </p:nvPr>
        </p:nvSpPr>
        <p:spPr>
          <a:xfrm>
            <a:off x="5263275" y="2978838"/>
            <a:ext cx="31191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 1">
  <p:cSld name="TITLE_AND_BODY_4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4" name="Google Shape;304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048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/>
            </a:lvl2pPr>
            <a:lvl3pPr indent="-3048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/>
            </a:lvl3pPr>
            <a:lvl4pPr indent="-3048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5" name="Google Shape;305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 showMasterSp="0">
  <p:cSld name="OBJECT_3_2"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5210d19a3_1_400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g155210d19a3_1_40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g155210d19a3_1_400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lt2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горизонтальная картинка, текст 1">
  <p:cSld name="ONE_COLUMN_TEXT_3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1576a71e6d6_0_15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81" y="381901"/>
            <a:ext cx="396291" cy="476182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576a71e6d6_0_1598"/>
          <p:cNvSpPr/>
          <p:nvPr/>
        </p:nvSpPr>
        <p:spPr>
          <a:xfrm>
            <a:off x="0" y="0"/>
            <a:ext cx="9144300" cy="381900"/>
          </a:xfrm>
          <a:prstGeom prst="rect">
            <a:avLst/>
          </a:prstGeom>
          <a:solidFill>
            <a:srgbClr val="96EFB0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1576a71e6d6_0_15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7984" y="105855"/>
            <a:ext cx="850907" cy="17018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1576a71e6d6_0_1598"/>
          <p:cNvSpPr txBox="1"/>
          <p:nvPr>
            <p:ph idx="1" type="subTitle"/>
          </p:nvPr>
        </p:nvSpPr>
        <p:spPr>
          <a:xfrm>
            <a:off x="1177529" y="4165121"/>
            <a:ext cx="49188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9" name="Google Shape;319;g1576a71e6d6_0_1598"/>
          <p:cNvSpPr txBox="1"/>
          <p:nvPr>
            <p:ph idx="2" type="subTitle"/>
          </p:nvPr>
        </p:nvSpPr>
        <p:spPr>
          <a:xfrm>
            <a:off x="1150969" y="532524"/>
            <a:ext cx="61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0" name="Google Shape;320;g1576a71e6d6_0_1598"/>
          <p:cNvSpPr txBox="1"/>
          <p:nvPr>
            <p:ph idx="3" type="subTitle"/>
          </p:nvPr>
        </p:nvSpPr>
        <p:spPr>
          <a:xfrm>
            <a:off x="672785" y="32015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321" name="Google Shape;321;g1576a71e6d6_0_1598"/>
          <p:cNvSpPr/>
          <p:nvPr>
            <p:ph idx="4" type="pic"/>
          </p:nvPr>
        </p:nvSpPr>
        <p:spPr>
          <a:xfrm>
            <a:off x="1262134" y="1145805"/>
            <a:ext cx="4952700" cy="26583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g1576a71e6d6_0_1598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5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подзаголовок">
  <p:cSld name="MAIN_POINT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55210d19a3_1_604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55210d19a3_1_6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55210d19a3_1_604"/>
          <p:cNvSpPr txBox="1"/>
          <p:nvPr>
            <p:ph idx="1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7" name="Google Shape;327;g155210d19a3_1_604"/>
          <p:cNvSpPr txBox="1"/>
          <p:nvPr>
            <p:ph idx="2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8" name="Google Shape;328;g155210d19a3_1_604"/>
          <p:cNvSpPr txBox="1"/>
          <p:nvPr>
            <p:ph idx="3" type="subTitle"/>
          </p:nvPr>
        </p:nvSpPr>
        <p:spPr>
          <a:xfrm>
            <a:off x="1151891" y="1189162"/>
            <a:ext cx="6120300" cy="3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29" name="Google Shape;329;g155210d19a3_1_604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30" name="Google Shape;330;g155210d19a3_1_6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8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showMasterSp="0">
  <p:cSld name="OBJECT_3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55210d19a3_1_39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3" name="Google Shape;333;g155210d19a3_1_39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g155210d19a3_1_393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lt2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55210d19a3_1_3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7" name="Google Shape;337;g155210d19a3_1_3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5210d19a3_1_404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0" name="Google Shape;340;g155210d19a3_1_404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341" name="Google Shape;341;g155210d19a3_1_404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2" name="Google Shape;342;g155210d19a3_1_404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3" name="Google Shape;343;g155210d19a3_1_404"/>
          <p:cNvSpPr txBox="1"/>
          <p:nvPr>
            <p:ph idx="3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44" name="Google Shape;344;g155210d19a3_1_404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45" name="Google Shape;345;g155210d19a3_1_404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55210d19a3_1_4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OBJECT_4"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5210d19a3_1_414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g155210d19a3_1_4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1" name="Google Shape;351;g155210d19a3_1_414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">
  <p:cSld name="TITLE_ONLY_2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5210d19a3_1_418"/>
          <p:cNvSpPr txBox="1"/>
          <p:nvPr>
            <p:ph type="title"/>
          </p:nvPr>
        </p:nvSpPr>
        <p:spPr>
          <a:xfrm>
            <a:off x="2259825" y="294443"/>
            <a:ext cx="46242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_2">
  <p:cSld name="ONE_COLUMN_TEXT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55210d19a3_1_420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6" name="Google Shape;356;g155210d19a3_1_420"/>
          <p:cNvSpPr txBox="1"/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357" name="Google Shape;357;g155210d19a3_1_420"/>
          <p:cNvSpPr txBox="1"/>
          <p:nvPr>
            <p:ph idx="1" type="subTitle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58" name="Google Shape;358;g155210d19a3_1_420"/>
          <p:cNvSpPr txBox="1"/>
          <p:nvPr>
            <p:ph idx="2" type="body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3">
  <p:cSld name="TITLE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5210d19a3_1_425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155210d19a3_1_425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2" name="Google Shape;362;g155210d19a3_1_425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363" name="Google Shape;363;g155210d19a3_1_425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4" name="Google Shape;364;g155210d19a3_1_425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65" name="Google Shape;365;g155210d19a3_1_425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66" name="Google Shape;366;g155210d19a3_1_425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5210d19a3_1_433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55210d19a3_1_43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0" name="Google Shape;370;g155210d19a3_1_433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371" name="Google Shape;371;g155210d19a3_1_433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2" name="Google Shape;372;g155210d19a3_1_433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73" name="Google Shape;373;g155210d19a3_1_433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74" name="Google Shape;374;g155210d19a3_1_433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 с телефоном">
  <p:cSld name="TITLE_ONLY_1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155210d19a3_1_4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3629" y="485571"/>
            <a:ext cx="4652849" cy="470530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155210d19a3_1_441"/>
          <p:cNvSpPr/>
          <p:nvPr>
            <p:ph idx="2" type="pic"/>
          </p:nvPr>
        </p:nvSpPr>
        <p:spPr>
          <a:xfrm>
            <a:off x="5832154" y="1878572"/>
            <a:ext cx="1712400" cy="2739600"/>
          </a:xfrm>
          <a:prstGeom prst="roundRect">
            <a:avLst>
              <a:gd fmla="val 6924" name="adj"/>
            </a:avLst>
          </a:prstGeom>
          <a:noFill/>
          <a:ln>
            <a:noFill/>
          </a:ln>
        </p:spPr>
      </p:sp>
      <p:pic>
        <p:nvPicPr>
          <p:cNvPr id="378" name="Google Shape;378;g155210d19a3_1_4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4623" y="2761795"/>
            <a:ext cx="2337250" cy="2433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155210d19a3_1_4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155210d19a3_1_441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155210d19a3_1_441"/>
          <p:cNvSpPr txBox="1"/>
          <p:nvPr>
            <p:ph idx="1" type="subTitle"/>
          </p:nvPr>
        </p:nvSpPr>
        <p:spPr>
          <a:xfrm>
            <a:off x="1177502" y="2338097"/>
            <a:ext cx="32844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382" name="Google Shape;382;g155210d19a3_1_441"/>
          <p:cNvSpPr txBox="1"/>
          <p:nvPr>
            <p:ph idx="3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3" name="Google Shape;383;g155210d19a3_1_441"/>
          <p:cNvSpPr txBox="1"/>
          <p:nvPr>
            <p:ph idx="4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4" name="Google Shape;384;g155210d19a3_1_441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85" name="Google Shape;385;g155210d19a3_1_4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OBJECT_4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5"/>
          <p:cNvSpPr txBox="1"/>
          <p:nvPr>
            <p:ph idx="12" type="sldNum"/>
          </p:nvPr>
        </p:nvSpPr>
        <p:spPr>
          <a:xfrm>
            <a:off x="4377662" y="4784076"/>
            <a:ext cx="38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889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0" i="0" sz="2200" u="none" cap="none" strike="noStrike">
                <a:solidFill>
                  <a:srgbClr val="00448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889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Большой заголовок">
  <p:cSld name="MAIN_POINT_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155210d19a3_1_4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5613" y="224178"/>
            <a:ext cx="31843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55210d19a3_1_452"/>
          <p:cNvSpPr txBox="1"/>
          <p:nvPr>
            <p:ph type="title"/>
          </p:nvPr>
        </p:nvSpPr>
        <p:spPr>
          <a:xfrm>
            <a:off x="1123760" y="1917688"/>
            <a:ext cx="63678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b="1" sz="4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9" name="Google Shape;389;g155210d19a3_1_452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155210d19a3_1_452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1" name="Google Shape;391;g155210d19a3_1_452"/>
          <p:cNvSpPr txBox="1"/>
          <p:nvPr>
            <p:ph idx="12" type="sldNum"/>
          </p:nvPr>
        </p:nvSpPr>
        <p:spPr>
          <a:xfrm>
            <a:off x="110446" y="237010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92" name="Google Shape;392;g155210d19a3_1_4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88">
          <p15:clr>
            <a:srgbClr val="FA7B17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, текст, скрин">
  <p:cSld name="BLANK_1_1_1_1_1_1_1_1_1_1_1_1_1_1_1_1_1_1_1_1_1_1_1_1_2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5210d19a3_1_459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55210d19a3_1_459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g155210d19a3_1_4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397" name="Google Shape;397;g155210d19a3_1_459"/>
          <p:cNvGrpSpPr/>
          <p:nvPr/>
        </p:nvGrpSpPr>
        <p:grpSpPr>
          <a:xfrm>
            <a:off x="797147" y="640580"/>
            <a:ext cx="4267368" cy="2438009"/>
            <a:chOff x="941475" y="941475"/>
            <a:chExt cx="5040000" cy="3583200"/>
          </a:xfrm>
        </p:grpSpPr>
        <p:sp>
          <p:nvSpPr>
            <p:cNvPr id="398" name="Google Shape;398;g155210d19a3_1_459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g155210d19a3_1_459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g155210d19a3_1_459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g155210d19a3_1_459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g155210d19a3_1_459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03;g155210d19a3_1_459"/>
          <p:cNvGrpSpPr/>
          <p:nvPr/>
        </p:nvGrpSpPr>
        <p:grpSpPr>
          <a:xfrm>
            <a:off x="868521" y="688375"/>
            <a:ext cx="4267368" cy="2438009"/>
            <a:chOff x="941475" y="941475"/>
            <a:chExt cx="5040000" cy="3583200"/>
          </a:xfrm>
        </p:grpSpPr>
        <p:sp>
          <p:nvSpPr>
            <p:cNvPr id="404" name="Google Shape;404;g155210d19a3_1_459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g155210d19a3_1_459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g155210d19a3_1_459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g155210d19a3_1_459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55210d19a3_1_459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55210d19a3_1_459"/>
          <p:cNvGrpSpPr/>
          <p:nvPr/>
        </p:nvGrpSpPr>
        <p:grpSpPr>
          <a:xfrm>
            <a:off x="955678" y="745774"/>
            <a:ext cx="4267368" cy="2438009"/>
            <a:chOff x="941475" y="941475"/>
            <a:chExt cx="5040000" cy="3583200"/>
          </a:xfrm>
        </p:grpSpPr>
        <p:sp>
          <p:nvSpPr>
            <p:cNvPr id="410" name="Google Shape;410;g155210d19a3_1_459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55210d19a3_1_459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g155210d19a3_1_459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g155210d19a3_1_459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55210d19a3_1_459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" name="Google Shape;415;g155210d19a3_1_459"/>
          <p:cNvSpPr/>
          <p:nvPr/>
        </p:nvSpPr>
        <p:spPr>
          <a:xfrm>
            <a:off x="-23791" y="1252418"/>
            <a:ext cx="4963800" cy="583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155210d19a3_1_459"/>
          <p:cNvSpPr txBox="1"/>
          <p:nvPr>
            <p:ph idx="2" type="subTitle"/>
          </p:nvPr>
        </p:nvSpPr>
        <p:spPr>
          <a:xfrm>
            <a:off x="254953" y="1334435"/>
            <a:ext cx="46851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None/>
              <a:defRPr b="1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7" name="Google Shape;417;g155210d19a3_1_459"/>
          <p:cNvSpPr txBox="1"/>
          <p:nvPr>
            <p:ph idx="3" type="subTitle"/>
          </p:nvPr>
        </p:nvSpPr>
        <p:spPr>
          <a:xfrm>
            <a:off x="1125114" y="1959173"/>
            <a:ext cx="38148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18" name="Google Shape;418;g155210d19a3_1_459"/>
          <p:cNvGrpSpPr/>
          <p:nvPr/>
        </p:nvGrpSpPr>
        <p:grpSpPr>
          <a:xfrm>
            <a:off x="4089509" y="2495330"/>
            <a:ext cx="4267368" cy="2438009"/>
            <a:chOff x="941475" y="941475"/>
            <a:chExt cx="5040000" cy="3583200"/>
          </a:xfrm>
        </p:grpSpPr>
        <p:sp>
          <p:nvSpPr>
            <p:cNvPr id="419" name="Google Shape;419;g155210d19a3_1_459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155210d19a3_1_459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55210d19a3_1_459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g155210d19a3_1_459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155210d19a3_1_459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g155210d19a3_1_459"/>
          <p:cNvSpPr/>
          <p:nvPr>
            <p:ph idx="4" type="pic"/>
          </p:nvPr>
        </p:nvSpPr>
        <p:spPr>
          <a:xfrm>
            <a:off x="4095433" y="2748507"/>
            <a:ext cx="4261500" cy="21798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g155210d19a3_1_459"/>
          <p:cNvSpPr txBox="1"/>
          <p:nvPr>
            <p:ph idx="5" type="subTitle"/>
          </p:nvPr>
        </p:nvSpPr>
        <p:spPr>
          <a:xfrm>
            <a:off x="672761" y="3441008"/>
            <a:ext cx="31344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g155210d19a3_1_459"/>
          <p:cNvSpPr txBox="1"/>
          <p:nvPr>
            <p:ph idx="6" type="subTitle"/>
          </p:nvPr>
        </p:nvSpPr>
        <p:spPr>
          <a:xfrm>
            <a:off x="5496602" y="509996"/>
            <a:ext cx="2860500" cy="17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7" name="Google Shape;427;g155210d19a3_1_4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1386" y="4202445"/>
            <a:ext cx="660247" cy="6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155210d19a3_1_4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713" y="4200967"/>
            <a:ext cx="663195" cy="66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155210d19a3_1_4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, текст, скрин3">
  <p:cSld name="BLANK_1_1_1_1_1_1_1_1_1_1_1_1_1_1_1_1_1_1_1_1_1_1_1_1_2_1_1_1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5210d19a3_1_496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155210d19a3_1_496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3" name="Google Shape;433;g155210d19a3_1_496"/>
          <p:cNvSpPr txBox="1"/>
          <p:nvPr>
            <p:ph idx="12" type="sldNum"/>
          </p:nvPr>
        </p:nvSpPr>
        <p:spPr>
          <a:xfrm>
            <a:off x="862130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grpSp>
        <p:nvGrpSpPr>
          <p:cNvPr id="434" name="Google Shape;434;g155210d19a3_1_496"/>
          <p:cNvGrpSpPr/>
          <p:nvPr/>
        </p:nvGrpSpPr>
        <p:grpSpPr>
          <a:xfrm>
            <a:off x="797138" y="744266"/>
            <a:ext cx="4466448" cy="2438009"/>
            <a:chOff x="941475" y="941475"/>
            <a:chExt cx="5040000" cy="3583200"/>
          </a:xfrm>
        </p:grpSpPr>
        <p:sp>
          <p:nvSpPr>
            <p:cNvPr id="435" name="Google Shape;435;g155210d19a3_1_496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g155210d19a3_1_496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g155210d19a3_1_496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g155210d19a3_1_496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g155210d19a3_1_496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g155210d19a3_1_496"/>
          <p:cNvGrpSpPr/>
          <p:nvPr/>
        </p:nvGrpSpPr>
        <p:grpSpPr>
          <a:xfrm>
            <a:off x="871843" y="792061"/>
            <a:ext cx="4466448" cy="2438009"/>
            <a:chOff x="941475" y="941475"/>
            <a:chExt cx="5040000" cy="3583200"/>
          </a:xfrm>
        </p:grpSpPr>
        <p:sp>
          <p:nvSpPr>
            <p:cNvPr id="441" name="Google Shape;441;g155210d19a3_1_496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rgbClr val="CCCC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g155210d19a3_1_496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g155210d19a3_1_496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g155210d19a3_1_496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g155210d19a3_1_496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g155210d19a3_1_496"/>
          <p:cNvGrpSpPr/>
          <p:nvPr/>
        </p:nvGrpSpPr>
        <p:grpSpPr>
          <a:xfrm>
            <a:off x="963068" y="849461"/>
            <a:ext cx="4466448" cy="2438009"/>
            <a:chOff x="941475" y="941475"/>
            <a:chExt cx="5040000" cy="3583200"/>
          </a:xfrm>
        </p:grpSpPr>
        <p:sp>
          <p:nvSpPr>
            <p:cNvPr id="447" name="Google Shape;447;g155210d19a3_1_496"/>
            <p:cNvSpPr/>
            <p:nvPr/>
          </p:nvSpPr>
          <p:spPr>
            <a:xfrm>
              <a:off x="941475" y="941475"/>
              <a:ext cx="5040000" cy="35832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g155210d19a3_1_496"/>
            <p:cNvSpPr/>
            <p:nvPr/>
          </p:nvSpPr>
          <p:spPr>
            <a:xfrm>
              <a:off x="941475" y="941475"/>
              <a:ext cx="5040000" cy="365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g155210d19a3_1_496"/>
            <p:cNvSpPr/>
            <p:nvPr/>
          </p:nvSpPr>
          <p:spPr>
            <a:xfrm>
              <a:off x="1110100" y="1067950"/>
              <a:ext cx="126600" cy="126600"/>
            </a:xfrm>
            <a:prstGeom prst="ellipse">
              <a:avLst/>
            </a:prstGeom>
            <a:solidFill>
              <a:srgbClr val="FF99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g155210d19a3_1_496"/>
            <p:cNvSpPr/>
            <p:nvPr/>
          </p:nvSpPr>
          <p:spPr>
            <a:xfrm>
              <a:off x="1414900" y="1067950"/>
              <a:ext cx="126600" cy="126600"/>
            </a:xfrm>
            <a:prstGeom prst="ellipse">
              <a:avLst/>
            </a:prstGeom>
            <a:solidFill>
              <a:srgbClr val="FBE29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g155210d19a3_1_496"/>
            <p:cNvSpPr/>
            <p:nvPr/>
          </p:nvSpPr>
          <p:spPr>
            <a:xfrm>
              <a:off x="1719700" y="1067950"/>
              <a:ext cx="126600" cy="126600"/>
            </a:xfrm>
            <a:prstGeom prst="ellipse">
              <a:avLst/>
            </a:prstGeom>
            <a:solidFill>
              <a:srgbClr val="96EFB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350" lIns="72350" spcFirstLastPara="1" rIns="72350" wrap="square" tIns="72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g155210d19a3_1_496"/>
          <p:cNvSpPr/>
          <p:nvPr/>
        </p:nvSpPr>
        <p:spPr>
          <a:xfrm>
            <a:off x="0" y="3512412"/>
            <a:ext cx="5429400" cy="6084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155210d19a3_1_496"/>
          <p:cNvSpPr txBox="1"/>
          <p:nvPr>
            <p:ph idx="2" type="subTitle"/>
          </p:nvPr>
        </p:nvSpPr>
        <p:spPr>
          <a:xfrm>
            <a:off x="681497" y="3594429"/>
            <a:ext cx="4632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None/>
              <a:defRPr b="1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54" name="Google Shape;454;g155210d19a3_1_496"/>
          <p:cNvSpPr txBox="1"/>
          <p:nvPr>
            <p:ph idx="3" type="subTitle"/>
          </p:nvPr>
        </p:nvSpPr>
        <p:spPr>
          <a:xfrm>
            <a:off x="672757" y="4177019"/>
            <a:ext cx="46323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g155210d19a3_1_496"/>
          <p:cNvSpPr/>
          <p:nvPr>
            <p:ph idx="4" type="pic"/>
          </p:nvPr>
        </p:nvSpPr>
        <p:spPr>
          <a:xfrm>
            <a:off x="968369" y="1107417"/>
            <a:ext cx="4461000" cy="2180100"/>
          </a:xfrm>
          <a:prstGeom prst="rect">
            <a:avLst/>
          </a:prstGeom>
          <a:noFill/>
          <a:ln>
            <a:noFill/>
          </a:ln>
        </p:spPr>
      </p:sp>
      <p:sp>
        <p:nvSpPr>
          <p:cNvPr id="456" name="Google Shape;456;g155210d19a3_1_496"/>
          <p:cNvSpPr txBox="1"/>
          <p:nvPr>
            <p:ph idx="5" type="subTitle"/>
          </p:nvPr>
        </p:nvSpPr>
        <p:spPr>
          <a:xfrm>
            <a:off x="5655585" y="618547"/>
            <a:ext cx="2700900" cy="14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7" name="Google Shape;457;g155210d19a3_1_4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7484" y="4129394"/>
            <a:ext cx="505614" cy="4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55210d19a3_1_4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6275" y="4130493"/>
            <a:ext cx="505614" cy="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155210d19a3_1_4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5066" y="4130493"/>
            <a:ext cx="505614" cy="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155210d19a3_1_4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">
  <p:cSld name="TITLE_AND_BODY_1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55210d19a3_1_527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3" name="Google Shape;463;g155210d19a3_1_527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464" name="Google Shape;464;g155210d19a3_1_527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5" name="Google Shape;465;g155210d19a3_1_527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6" name="Google Shape;466;g155210d19a3_1_527"/>
          <p:cNvSpPr txBox="1"/>
          <p:nvPr>
            <p:ph idx="3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467" name="Google Shape;467;g155210d19a3_1_527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468" name="Google Shape;468;g155210d19a3_1_527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 2 1">
  <p:cSld name="TITLE_ONLY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55210d19a3_1_535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55210d19a3_1_535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55210d19a3_1_5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4" name="Google Shape;474;g155210d19a3_1_5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75" name="Google Shape;475;g155210d19a3_1_5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55210d19a3_1_5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8" name="Google Shape;478;g155210d19a3_1_5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55210d19a3_1_5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1" name="Google Shape;481;g155210d19a3_1_5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2" name="Google Shape;482;g155210d19a3_1_5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5210d19a3_1_5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5" name="Google Shape;485;g155210d19a3_1_5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6" name="Google Shape;486;g155210d19a3_1_5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7" name="Google Shape;487;g155210d19a3_1_5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55210d19a3_1_55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0" name="Google Shape;490;g155210d19a3_1_55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1" name="Google Shape;491;g155210d19a3_1_5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">
  <p:cSld name="TITLE_ONLY_2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/>
          <p:nvPr>
            <p:ph type="title"/>
          </p:nvPr>
        </p:nvSpPr>
        <p:spPr>
          <a:xfrm>
            <a:off x="2259825" y="294443"/>
            <a:ext cx="46242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55210d19a3_1_55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4" name="Google Shape;494;g155210d19a3_1_5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55210d19a3_1_56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155210d19a3_1_56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8" name="Google Shape;498;g155210d19a3_1_56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9" name="Google Shape;499;g155210d19a3_1_56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0" name="Google Shape;500;g155210d19a3_1_5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55210d19a3_1_5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03" name="Google Shape;503;g155210d19a3_1_5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55210d19a3_1_57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" name="Google Shape;506;g155210d19a3_1_57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7" name="Google Shape;507;g155210d19a3_1_5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TITLE_AND_BODY_1_1_2_1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55210d19a3_1_574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3">
  <p:cSld name="TITLE_1_1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55210d19a3_1_576"/>
          <p:cNvSpPr txBox="1"/>
          <p:nvPr>
            <p:ph type="ctrTitle"/>
          </p:nvPr>
        </p:nvSpPr>
        <p:spPr>
          <a:xfrm>
            <a:off x="1128988" y="971074"/>
            <a:ext cx="2991300" cy="13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 ExtraBold"/>
              <a:buNone/>
              <a:defRPr sz="32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512" name="Google Shape;512;g155210d19a3_1_576"/>
          <p:cNvSpPr txBox="1"/>
          <p:nvPr>
            <p:ph idx="1" type="subTitle"/>
          </p:nvPr>
        </p:nvSpPr>
        <p:spPr>
          <a:xfrm>
            <a:off x="1125538" y="2513988"/>
            <a:ext cx="28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9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13" name="Google Shape;513;g155210d19a3_1_576"/>
          <p:cNvSpPr txBox="1"/>
          <p:nvPr>
            <p:ph idx="12" type="sldNum"/>
          </p:nvPr>
        </p:nvSpPr>
        <p:spPr>
          <a:xfrm>
            <a:off x="7898955" y="458087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</a:t>
            </a:r>
            <a:endParaRPr/>
          </a:p>
        </p:txBody>
      </p:sp>
      <p:sp>
        <p:nvSpPr>
          <p:cNvPr id="514" name="Google Shape;514;g155210d19a3_1_576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g155210d19a3_1_5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6686" y="381884"/>
            <a:ext cx="395012" cy="4761616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155210d19a3_1_576"/>
          <p:cNvSpPr txBox="1"/>
          <p:nvPr>
            <p:ph idx="2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None/>
              <a:defRPr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7" name="Google Shape;517;g155210d19a3_1_576"/>
          <p:cNvSpPr txBox="1"/>
          <p:nvPr>
            <p:ph idx="3" type="subTitle"/>
          </p:nvPr>
        </p:nvSpPr>
        <p:spPr>
          <a:xfrm>
            <a:off x="1125538" y="4606532"/>
            <a:ext cx="37227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g155210d19a3_1_576"/>
          <p:cNvSpPr/>
          <p:nvPr/>
        </p:nvSpPr>
        <p:spPr>
          <a:xfrm>
            <a:off x="4939961" y="381884"/>
            <a:ext cx="4203900" cy="4761600"/>
          </a:xfrm>
          <a:prstGeom prst="rect">
            <a:avLst/>
          </a:prstGeom>
          <a:solidFill>
            <a:srgbClr val="C7E7FF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g155210d19a3_1_5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6208" y="2780838"/>
            <a:ext cx="4280416" cy="2362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155210d19a3_1_5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4503" y="588118"/>
            <a:ext cx="1493605" cy="309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155210d19a3_1_5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5272">
          <p15:clr>
            <a:srgbClr val="FA7B17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3 фото и 3 пункта">
  <p:cSld name="BLANK_1_1_1_1_1_1_1_1_1_1_1_1_1_1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55210d19a3_1_588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155210d19a3_1_588"/>
          <p:cNvSpPr/>
          <p:nvPr/>
        </p:nvSpPr>
        <p:spPr>
          <a:xfrm>
            <a:off x="6886533" y="373516"/>
            <a:ext cx="1470300" cy="44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55210d19a3_1_588"/>
          <p:cNvSpPr txBox="1"/>
          <p:nvPr>
            <p:ph idx="1" type="subTitle"/>
          </p:nvPr>
        </p:nvSpPr>
        <p:spPr>
          <a:xfrm>
            <a:off x="5549057" y="919435"/>
            <a:ext cx="29118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6" name="Google Shape;526;g155210d19a3_1_588"/>
          <p:cNvSpPr txBox="1"/>
          <p:nvPr>
            <p:ph idx="2" type="subTitle"/>
          </p:nvPr>
        </p:nvSpPr>
        <p:spPr>
          <a:xfrm>
            <a:off x="883174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27" name="Google Shape;527;g155210d19a3_1_588"/>
          <p:cNvSpPr txBox="1"/>
          <p:nvPr>
            <p:ph idx="3" type="subTitle"/>
          </p:nvPr>
        </p:nvSpPr>
        <p:spPr>
          <a:xfrm>
            <a:off x="3482475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28" name="Google Shape;528;g155210d19a3_1_588"/>
          <p:cNvSpPr txBox="1"/>
          <p:nvPr>
            <p:ph idx="4" type="subTitle"/>
          </p:nvPr>
        </p:nvSpPr>
        <p:spPr>
          <a:xfrm>
            <a:off x="6083814" y="38501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29" name="Google Shape;529;g155210d19a3_1_588"/>
          <p:cNvSpPr txBox="1"/>
          <p:nvPr>
            <p:ph idx="5" type="subTitle"/>
          </p:nvPr>
        </p:nvSpPr>
        <p:spPr>
          <a:xfrm>
            <a:off x="883174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30" name="Google Shape;530;g155210d19a3_1_588"/>
          <p:cNvSpPr txBox="1"/>
          <p:nvPr>
            <p:ph idx="6" type="subTitle"/>
          </p:nvPr>
        </p:nvSpPr>
        <p:spPr>
          <a:xfrm>
            <a:off x="3482467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31" name="Google Shape;531;g155210d19a3_1_588"/>
          <p:cNvSpPr txBox="1"/>
          <p:nvPr>
            <p:ph idx="7" type="subTitle"/>
          </p:nvPr>
        </p:nvSpPr>
        <p:spPr>
          <a:xfrm>
            <a:off x="6083804" y="4355938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32" name="Google Shape;532;g155210d19a3_1_588"/>
          <p:cNvSpPr txBox="1"/>
          <p:nvPr>
            <p:ph idx="8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g155210d19a3_1_588"/>
          <p:cNvSpPr/>
          <p:nvPr>
            <p:ph idx="9" type="pic"/>
          </p:nvPr>
        </p:nvSpPr>
        <p:spPr>
          <a:xfrm>
            <a:off x="780690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g155210d19a3_1_588"/>
          <p:cNvSpPr/>
          <p:nvPr>
            <p:ph idx="13" type="pic"/>
          </p:nvPr>
        </p:nvSpPr>
        <p:spPr>
          <a:xfrm>
            <a:off x="3373893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g155210d19a3_1_588"/>
          <p:cNvSpPr/>
          <p:nvPr>
            <p:ph idx="14" type="pic"/>
          </p:nvPr>
        </p:nvSpPr>
        <p:spPr>
          <a:xfrm>
            <a:off x="5978493" y="1847680"/>
            <a:ext cx="2384700" cy="2002500"/>
          </a:xfrm>
          <a:prstGeom prst="rect">
            <a:avLst/>
          </a:prstGeom>
          <a:noFill/>
          <a:ln>
            <a:noFill/>
          </a:ln>
        </p:spPr>
      </p:sp>
      <p:sp>
        <p:nvSpPr>
          <p:cNvPr id="536" name="Google Shape;536;g155210d19a3_1_5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37" name="Google Shape;537;g155210d19a3_1_5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пунктов с иконками">
  <p:cSld name="SECTION_HEADER_1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g155210d19a3_1_6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155210d19a3_1_612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155210d19a3_1_612"/>
          <p:cNvSpPr txBox="1"/>
          <p:nvPr>
            <p:ph idx="1" type="subTitle"/>
          </p:nvPr>
        </p:nvSpPr>
        <p:spPr>
          <a:xfrm>
            <a:off x="1177502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42" name="Google Shape;542;g155210d19a3_1_612"/>
          <p:cNvSpPr txBox="1"/>
          <p:nvPr>
            <p:ph idx="2" type="subTitle"/>
          </p:nvPr>
        </p:nvSpPr>
        <p:spPr>
          <a:xfrm>
            <a:off x="3790082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43" name="Google Shape;543;g155210d19a3_1_612"/>
          <p:cNvSpPr txBox="1"/>
          <p:nvPr>
            <p:ph idx="3" type="subTitle"/>
          </p:nvPr>
        </p:nvSpPr>
        <p:spPr>
          <a:xfrm>
            <a:off x="6497659" y="1773830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44" name="Google Shape;544;g155210d19a3_1_612"/>
          <p:cNvSpPr txBox="1"/>
          <p:nvPr>
            <p:ph idx="4" type="subTitle"/>
          </p:nvPr>
        </p:nvSpPr>
        <p:spPr>
          <a:xfrm>
            <a:off x="1177502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5" name="Google Shape;545;g155210d19a3_1_612"/>
          <p:cNvSpPr txBox="1"/>
          <p:nvPr>
            <p:ph idx="5" type="subTitle"/>
          </p:nvPr>
        </p:nvSpPr>
        <p:spPr>
          <a:xfrm>
            <a:off x="3790074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6" name="Google Shape;546;g155210d19a3_1_612"/>
          <p:cNvSpPr txBox="1"/>
          <p:nvPr>
            <p:ph idx="6" type="subTitle"/>
          </p:nvPr>
        </p:nvSpPr>
        <p:spPr>
          <a:xfrm>
            <a:off x="6497649" y="227959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cxnSp>
        <p:nvCxnSpPr>
          <p:cNvPr id="547" name="Google Shape;547;g155210d19a3_1_612"/>
          <p:cNvCxnSpPr>
            <a:stCxn id="541" idx="3"/>
            <a:endCxn id="542" idx="1"/>
          </p:cNvCxnSpPr>
          <p:nvPr/>
        </p:nvCxnSpPr>
        <p:spPr>
          <a:xfrm>
            <a:off x="3313202" y="2058830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8" name="Google Shape;548;g155210d19a3_1_612"/>
          <p:cNvCxnSpPr/>
          <p:nvPr/>
        </p:nvCxnSpPr>
        <p:spPr>
          <a:xfrm>
            <a:off x="5966058" y="2058866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9" name="Google Shape;549;g155210d19a3_1_612"/>
          <p:cNvSpPr txBox="1"/>
          <p:nvPr>
            <p:ph idx="7" type="subTitle"/>
          </p:nvPr>
        </p:nvSpPr>
        <p:spPr>
          <a:xfrm>
            <a:off x="2495254" y="3743787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50" name="Google Shape;550;g155210d19a3_1_612"/>
          <p:cNvSpPr txBox="1"/>
          <p:nvPr>
            <p:ph idx="8" type="subTitle"/>
          </p:nvPr>
        </p:nvSpPr>
        <p:spPr>
          <a:xfrm>
            <a:off x="5107834" y="3743787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51" name="Google Shape;551;g155210d19a3_1_612"/>
          <p:cNvSpPr txBox="1"/>
          <p:nvPr>
            <p:ph idx="9" type="subTitle"/>
          </p:nvPr>
        </p:nvSpPr>
        <p:spPr>
          <a:xfrm>
            <a:off x="2495254" y="4249557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2" name="Google Shape;552;g155210d19a3_1_612"/>
          <p:cNvSpPr txBox="1"/>
          <p:nvPr>
            <p:ph idx="13" type="subTitle"/>
          </p:nvPr>
        </p:nvSpPr>
        <p:spPr>
          <a:xfrm>
            <a:off x="5107826" y="4249557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3" name="Google Shape;553;g155210d19a3_1_612"/>
          <p:cNvSpPr txBox="1"/>
          <p:nvPr>
            <p:ph idx="14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4" name="Google Shape;554;g155210d19a3_1_612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555" name="Google Shape;555;g155210d19a3_1_612"/>
          <p:cNvCxnSpPr/>
          <p:nvPr/>
        </p:nvCxnSpPr>
        <p:spPr>
          <a:xfrm>
            <a:off x="3292920" y="4028908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g155210d19a3_1_612"/>
          <p:cNvCxnSpPr/>
          <p:nvPr/>
        </p:nvCxnSpPr>
        <p:spPr>
          <a:xfrm>
            <a:off x="5945844" y="4028908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7" name="Google Shape;557;g155210d19a3_1_6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55210d19a3_1_612"/>
          <p:cNvSpPr txBox="1"/>
          <p:nvPr>
            <p:ph idx="15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подзаголовок и 4 вертикальных пункта">
  <p:cSld name="BLANK_1_1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55210d19a3_1_633"/>
          <p:cNvSpPr txBox="1"/>
          <p:nvPr>
            <p:ph idx="1" type="subTitle"/>
          </p:nvPr>
        </p:nvSpPr>
        <p:spPr>
          <a:xfrm>
            <a:off x="4920298" y="3804404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1" name="Google Shape;561;g155210d19a3_1_633"/>
          <p:cNvSpPr txBox="1"/>
          <p:nvPr>
            <p:ph idx="2" type="subTitle"/>
          </p:nvPr>
        </p:nvSpPr>
        <p:spPr>
          <a:xfrm>
            <a:off x="4920298" y="2751766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2" name="Google Shape;562;g155210d19a3_1_633"/>
          <p:cNvSpPr txBox="1"/>
          <p:nvPr>
            <p:ph idx="3" type="subTitle"/>
          </p:nvPr>
        </p:nvSpPr>
        <p:spPr>
          <a:xfrm>
            <a:off x="4920298" y="1690007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id="563" name="Google Shape;563;g155210d19a3_1_6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155210d19a3_1_633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g155210d19a3_1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4401" y="598290"/>
            <a:ext cx="558641" cy="55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210d19a3_1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4401" y="1660088"/>
            <a:ext cx="558641" cy="55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155210d19a3_1_6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24401" y="2721900"/>
            <a:ext cx="558641" cy="55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g155210d19a3_1_6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24401" y="3784587"/>
            <a:ext cx="558641" cy="55862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g155210d19a3_1_633"/>
          <p:cNvSpPr txBox="1"/>
          <p:nvPr>
            <p:ph idx="4" type="subTitle"/>
          </p:nvPr>
        </p:nvSpPr>
        <p:spPr>
          <a:xfrm>
            <a:off x="4920298" y="617557"/>
            <a:ext cx="3372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70" name="Google Shape;570;g155210d19a3_1_633"/>
          <p:cNvSpPr txBox="1"/>
          <p:nvPr>
            <p:ph idx="5" type="subTitle"/>
          </p:nvPr>
        </p:nvSpPr>
        <p:spPr>
          <a:xfrm>
            <a:off x="1150940" y="532499"/>
            <a:ext cx="27534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1" name="Google Shape;571;g155210d19a3_1_633"/>
          <p:cNvSpPr txBox="1"/>
          <p:nvPr>
            <p:ph idx="6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2" name="Google Shape;572;g155210d19a3_1_633"/>
          <p:cNvSpPr txBox="1"/>
          <p:nvPr>
            <p:ph idx="7" type="subTitle"/>
          </p:nvPr>
        </p:nvSpPr>
        <p:spPr>
          <a:xfrm>
            <a:off x="1154653" y="1575146"/>
            <a:ext cx="25674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g155210d19a3_1_633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74" name="Google Shape;574;g155210d19a3_1_6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262753" y="3185993"/>
            <a:ext cx="1638384" cy="15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155210d19a3_1_6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2">
          <p15:clr>
            <a:srgbClr val="FA7B17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пункта с иконками">
  <p:cSld name="SECTION_HEADER_2"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g155210d19a3_1_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0671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155210d19a3_1_650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155210d19a3_1_650"/>
          <p:cNvSpPr txBox="1"/>
          <p:nvPr>
            <p:ph idx="1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0" name="Google Shape;580;g155210d19a3_1_650"/>
          <p:cNvSpPr txBox="1"/>
          <p:nvPr>
            <p:ph idx="2" type="subTitle"/>
          </p:nvPr>
        </p:nvSpPr>
        <p:spPr>
          <a:xfrm>
            <a:off x="1137663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81" name="Google Shape;581;g155210d19a3_1_650"/>
          <p:cNvSpPr txBox="1"/>
          <p:nvPr>
            <p:ph idx="3" type="subTitle"/>
          </p:nvPr>
        </p:nvSpPr>
        <p:spPr>
          <a:xfrm>
            <a:off x="3753145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82" name="Google Shape;582;g155210d19a3_1_650"/>
          <p:cNvSpPr txBox="1"/>
          <p:nvPr>
            <p:ph idx="4" type="subTitle"/>
          </p:nvPr>
        </p:nvSpPr>
        <p:spPr>
          <a:xfrm>
            <a:off x="6368627" y="2921769"/>
            <a:ext cx="21357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583" name="Google Shape;583;g155210d19a3_1_650"/>
          <p:cNvSpPr txBox="1"/>
          <p:nvPr>
            <p:ph idx="5" type="subTitle"/>
          </p:nvPr>
        </p:nvSpPr>
        <p:spPr>
          <a:xfrm>
            <a:off x="1137663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84" name="Google Shape;584;g155210d19a3_1_650"/>
          <p:cNvSpPr txBox="1"/>
          <p:nvPr>
            <p:ph idx="6" type="subTitle"/>
          </p:nvPr>
        </p:nvSpPr>
        <p:spPr>
          <a:xfrm>
            <a:off x="3725558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85" name="Google Shape;585;g155210d19a3_1_650"/>
          <p:cNvSpPr txBox="1"/>
          <p:nvPr>
            <p:ph idx="7" type="subTitle"/>
          </p:nvPr>
        </p:nvSpPr>
        <p:spPr>
          <a:xfrm>
            <a:off x="6368617" y="3427539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cxnSp>
        <p:nvCxnSpPr>
          <p:cNvPr id="586" name="Google Shape;586;g155210d19a3_1_650"/>
          <p:cNvCxnSpPr>
            <a:stCxn id="580" idx="3"/>
            <a:endCxn id="581" idx="1"/>
          </p:cNvCxnSpPr>
          <p:nvPr/>
        </p:nvCxnSpPr>
        <p:spPr>
          <a:xfrm>
            <a:off x="3273363" y="3206769"/>
            <a:ext cx="479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7" name="Google Shape;587;g155210d19a3_1_650"/>
          <p:cNvCxnSpPr/>
          <p:nvPr/>
        </p:nvCxnSpPr>
        <p:spPr>
          <a:xfrm>
            <a:off x="5901542" y="3206805"/>
            <a:ext cx="477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8" name="Google Shape;588;g155210d19a3_1_650"/>
          <p:cNvSpPr txBox="1"/>
          <p:nvPr>
            <p:ph idx="8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g155210d19a3_1_650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90" name="Google Shape;590;g155210d19a3_1_6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2">
          <p15:clr>
            <a:srgbClr val="FA7B17"/>
          </p15:clr>
        </p15:guide>
        <p15:guide id="3" pos="5272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_2">
  <p:cSld name="ONE_COLUMN_TEXT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52e0c49b7e_0_444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4" name="Google Shape;34;g152e0c49b7e_0_444"/>
          <p:cNvSpPr txBox="1"/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35" name="Google Shape;35;g152e0c49b7e_0_444"/>
          <p:cNvSpPr txBox="1"/>
          <p:nvPr>
            <p:ph idx="1" type="subTitle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36" name="Google Shape;36;g152e0c49b7e_0_444"/>
          <p:cNvSpPr txBox="1"/>
          <p:nvPr>
            <p:ph idx="2" type="body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, горизонтальная картинка, текст">
  <p:cSld name="ONE_COLUMN_TEXT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g155210d19a3_1_6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72068" y="381885"/>
            <a:ext cx="396282" cy="476161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155210d19a3_1_665"/>
          <p:cNvSpPr/>
          <p:nvPr/>
        </p:nvSpPr>
        <p:spPr>
          <a:xfrm>
            <a:off x="0" y="0"/>
            <a:ext cx="9144000" cy="38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155210d19a3_1_665"/>
          <p:cNvSpPr txBox="1"/>
          <p:nvPr>
            <p:ph idx="1" type="subTitle"/>
          </p:nvPr>
        </p:nvSpPr>
        <p:spPr>
          <a:xfrm>
            <a:off x="1177502" y="4164942"/>
            <a:ext cx="4918800" cy="7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95" name="Google Shape;595;g155210d19a3_1_665"/>
          <p:cNvSpPr txBox="1"/>
          <p:nvPr>
            <p:ph idx="2" type="subTitle"/>
          </p:nvPr>
        </p:nvSpPr>
        <p:spPr>
          <a:xfrm>
            <a:off x="1150942" y="532501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6" name="Google Shape;596;g155210d19a3_1_665"/>
          <p:cNvSpPr/>
          <p:nvPr>
            <p:ph idx="3" type="pic"/>
          </p:nvPr>
        </p:nvSpPr>
        <p:spPr>
          <a:xfrm>
            <a:off x="1262105" y="1145755"/>
            <a:ext cx="4952400" cy="26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97" name="Google Shape;597;g155210d19a3_1_665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98" name="Google Shape;598;g155210d19a3_1_6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155210d19a3_1_665"/>
          <p:cNvSpPr txBox="1"/>
          <p:nvPr>
            <p:ph idx="4" type="subTitle"/>
          </p:nvPr>
        </p:nvSpPr>
        <p:spPr>
          <a:xfrm>
            <a:off x="672769" y="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pos="795">
          <p15:clr>
            <a:srgbClr val="FA7B17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ключительный слайд с редактируемым фоном 1">
  <p:cSld name="BLANK_1_1_1_1_1_1_1_1_1_1_1_1_1_1_1_1_1_1_1_1_1_1_1_1_1_2_1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55210d19a3_1_674"/>
          <p:cNvSpPr/>
          <p:nvPr/>
        </p:nvSpPr>
        <p:spPr>
          <a:xfrm>
            <a:off x="0" y="0"/>
            <a:ext cx="9144000" cy="37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155210d19a3_1_674"/>
          <p:cNvSpPr/>
          <p:nvPr/>
        </p:nvSpPr>
        <p:spPr>
          <a:xfrm>
            <a:off x="5935049" y="373516"/>
            <a:ext cx="3209100" cy="479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155210d19a3_1_674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4" name="Google Shape;604;g155210d19a3_1_674"/>
          <p:cNvSpPr txBox="1"/>
          <p:nvPr>
            <p:ph idx="2" type="subTitle"/>
          </p:nvPr>
        </p:nvSpPr>
        <p:spPr>
          <a:xfrm>
            <a:off x="661488" y="508040"/>
            <a:ext cx="77085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05" name="Google Shape;605;g155210d19a3_1_674"/>
          <p:cNvSpPr txBox="1"/>
          <p:nvPr>
            <p:ph idx="3" type="subTitle"/>
          </p:nvPr>
        </p:nvSpPr>
        <p:spPr>
          <a:xfrm>
            <a:off x="672761" y="1545839"/>
            <a:ext cx="3134400" cy="33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6" name="Google Shape;606;g155210d19a3_1_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36153" y="1188482"/>
            <a:ext cx="3617383" cy="3979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g155210d19a3_1_674"/>
          <p:cNvCxnSpPr/>
          <p:nvPr/>
        </p:nvCxnSpPr>
        <p:spPr>
          <a:xfrm flipH="1" rot="10800000">
            <a:off x="5602372" y="2641024"/>
            <a:ext cx="252600" cy="5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8" name="Google Shape;608;g155210d19a3_1_6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1474" y="105863"/>
            <a:ext cx="957501" cy="1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TITLE_1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55210d19a3_1_683"/>
          <p:cNvSpPr txBox="1"/>
          <p:nvPr>
            <p:ph type="ctrTitle"/>
          </p:nvPr>
        </p:nvSpPr>
        <p:spPr>
          <a:xfrm>
            <a:off x="4976200" y="1385488"/>
            <a:ext cx="36936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1" name="Google Shape;611;g155210d19a3_1_683"/>
          <p:cNvSpPr txBox="1"/>
          <p:nvPr>
            <p:ph idx="1" type="subTitle"/>
          </p:nvPr>
        </p:nvSpPr>
        <p:spPr>
          <a:xfrm>
            <a:off x="5263275" y="2978838"/>
            <a:ext cx="31191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 1">
  <p:cSld name="TITLE_AND_BODY_4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55210d19a3_1_6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4" name="Google Shape;614;g155210d19a3_1_6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048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/>
            </a:lvl2pPr>
            <a:lvl3pPr indent="-3048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/>
            </a:lvl3pPr>
            <a:lvl4pPr indent="-3048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5" name="Google Shape;615;g155210d19a3_1_6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лайд с телефоном 1">
  <p:cSld name="TITLE_ONLY_4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g1576a71e6d6_0_16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13715" y="485592"/>
            <a:ext cx="4653047" cy="4705504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1576a71e6d6_0_1607"/>
          <p:cNvSpPr/>
          <p:nvPr>
            <p:ph idx="2" type="pic"/>
          </p:nvPr>
        </p:nvSpPr>
        <p:spPr>
          <a:xfrm>
            <a:off x="5832289" y="1878652"/>
            <a:ext cx="1712400" cy="2739600"/>
          </a:xfrm>
          <a:prstGeom prst="roundRect">
            <a:avLst>
              <a:gd fmla="val 6924" name="adj"/>
            </a:avLst>
          </a:prstGeom>
          <a:noFill/>
          <a:ln>
            <a:noFill/>
          </a:ln>
        </p:spPr>
      </p:sp>
      <p:pic>
        <p:nvPicPr>
          <p:cNvPr id="619" name="Google Shape;619;g1576a71e6d6_0_16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4798" y="2761914"/>
            <a:ext cx="2337350" cy="243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1576a71e6d6_0_16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081" y="381901"/>
            <a:ext cx="396291" cy="476182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g1576a71e6d6_0_1607"/>
          <p:cNvSpPr/>
          <p:nvPr/>
        </p:nvSpPr>
        <p:spPr>
          <a:xfrm>
            <a:off x="0" y="0"/>
            <a:ext cx="9144300" cy="381900"/>
          </a:xfrm>
          <a:prstGeom prst="rect">
            <a:avLst/>
          </a:prstGeom>
          <a:solidFill>
            <a:srgbClr val="96EFB0"/>
          </a:solidFill>
          <a:ln>
            <a:noFill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g1576a71e6d6_0_16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7984" y="105855"/>
            <a:ext cx="850907" cy="170181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g1576a71e6d6_0_1607"/>
          <p:cNvSpPr txBox="1"/>
          <p:nvPr>
            <p:ph idx="1" type="subTitle"/>
          </p:nvPr>
        </p:nvSpPr>
        <p:spPr>
          <a:xfrm>
            <a:off x="1177529" y="2338198"/>
            <a:ext cx="32847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 sz="14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Montserrat SemiBold"/>
              <a:buNone/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24" name="Google Shape;624;g1576a71e6d6_0_1607"/>
          <p:cNvSpPr txBox="1"/>
          <p:nvPr>
            <p:ph idx="3" type="subTitle"/>
          </p:nvPr>
        </p:nvSpPr>
        <p:spPr>
          <a:xfrm>
            <a:off x="1150969" y="532524"/>
            <a:ext cx="61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None/>
              <a:defRPr b="1" sz="19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5" name="Google Shape;625;g1576a71e6d6_0_1607"/>
          <p:cNvSpPr txBox="1"/>
          <p:nvPr>
            <p:ph idx="4" type="subTitle"/>
          </p:nvPr>
        </p:nvSpPr>
        <p:spPr>
          <a:xfrm>
            <a:off x="672785" y="32015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26" name="Google Shape;626;g1576a71e6d6_0_1607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488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4e39594da2_0_496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14e39594da2_0_496"/>
          <p:cNvSpPr txBox="1"/>
          <p:nvPr>
            <p:ph type="ctrTitle"/>
          </p:nvPr>
        </p:nvSpPr>
        <p:spPr>
          <a:xfrm>
            <a:off x="445725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4" name="Google Shape;634;g14e39594da2_0_496"/>
          <p:cNvSpPr txBox="1"/>
          <p:nvPr>
            <p:ph idx="1" type="subTitle"/>
          </p:nvPr>
        </p:nvSpPr>
        <p:spPr>
          <a:xfrm>
            <a:off x="240750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635" name="Google Shape;635;g14e39594da2_0_4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8316" y="2688008"/>
            <a:ext cx="1455650" cy="14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TITLE_AND_BODY_1_1_2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4e39594da2_0_501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4e39594da2_0_503"/>
          <p:cNvSpPr/>
          <p:nvPr/>
        </p:nvSpPr>
        <p:spPr>
          <a:xfrm>
            <a:off x="1048400" y="412350"/>
            <a:ext cx="4478100" cy="4478100"/>
          </a:xfrm>
          <a:prstGeom prst="ellipse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g14e39594da2_0_503"/>
          <p:cNvSpPr/>
          <p:nvPr/>
        </p:nvSpPr>
        <p:spPr>
          <a:xfrm>
            <a:off x="4886650" y="740118"/>
            <a:ext cx="3981600" cy="39816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9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g14e39594da2_0_503"/>
          <p:cNvSpPr txBox="1"/>
          <p:nvPr>
            <p:ph hasCustomPrompt="1" type="title"/>
          </p:nvPr>
        </p:nvSpPr>
        <p:spPr>
          <a:xfrm>
            <a:off x="5595733" y="1351194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b="0" sz="24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2" name="Google Shape;642;g14e39594da2_0_503"/>
          <p:cNvSpPr txBox="1"/>
          <p:nvPr>
            <p:ph idx="1" type="body"/>
          </p:nvPr>
        </p:nvSpPr>
        <p:spPr>
          <a:xfrm>
            <a:off x="5526593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3" name="Google Shape;643;g14e39594da2_0_50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4" name="Google Shape;644;g14e39594da2_0_503"/>
          <p:cNvSpPr txBox="1"/>
          <p:nvPr>
            <p:ph hasCustomPrompt="1" idx="2" type="title"/>
          </p:nvPr>
        </p:nvSpPr>
        <p:spPr>
          <a:xfrm>
            <a:off x="1757475" y="1351200"/>
            <a:ext cx="29880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Exo 2"/>
              <a:buNone/>
              <a:defRPr b="0" sz="24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5" name="Google Shape;645;g14e39594da2_0_503"/>
          <p:cNvSpPr txBox="1"/>
          <p:nvPr>
            <p:ph idx="3" type="body"/>
          </p:nvPr>
        </p:nvSpPr>
        <p:spPr>
          <a:xfrm>
            <a:off x="1688344" y="2410557"/>
            <a:ext cx="2696400" cy="22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▬"/>
              <a:defRPr sz="1400">
                <a:solidFill>
                  <a:schemeClr val="lt1"/>
                </a:solidFill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▬"/>
              <a:defRPr>
                <a:solidFill>
                  <a:schemeClr val="lt1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6" name="Google Shape;646;g14e39594da2_0_503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47" name="Google Shape;647;g14e39594da2_0_503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4e39594da2_0_513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g14e39594da2_0_51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51" name="Google Shape;651;g14e39594da2_0_513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652" name="Google Shape;652;g14e39594da2_0_513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3" name="Google Shape;653;g14e39594da2_0_513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54" name="Google Shape;654;g14e39594da2_0_513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55" name="Google Shape;655;g14e39594da2_0_513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два столбца 1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4e39594da2_0_521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14e39594da2_0_521"/>
          <p:cNvSpPr txBox="1"/>
          <p:nvPr>
            <p:ph type="title"/>
          </p:nvPr>
        </p:nvSpPr>
        <p:spPr>
          <a:xfrm>
            <a:off x="1954800" y="0"/>
            <a:ext cx="40827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9" name="Google Shape;659;g14e39594da2_0_521"/>
          <p:cNvSpPr txBox="1"/>
          <p:nvPr>
            <p:ph idx="1" type="body"/>
          </p:nvPr>
        </p:nvSpPr>
        <p:spPr>
          <a:xfrm>
            <a:off x="979200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0" name="Google Shape;660;g14e39594da2_0_521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1" name="Google Shape;661;g14e39594da2_0_521"/>
          <p:cNvSpPr txBox="1"/>
          <p:nvPr>
            <p:ph idx="2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62" name="Google Shape;662;g14e39594da2_0_521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63" name="Google Shape;663;g14e39594da2_0_521"/>
          <p:cNvSpPr txBox="1"/>
          <p:nvPr>
            <p:ph idx="4" type="subTitle"/>
          </p:nvPr>
        </p:nvSpPr>
        <p:spPr>
          <a:xfrm>
            <a:off x="979200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64" name="Google Shape;664;g14e39594da2_0_521"/>
          <p:cNvSpPr txBox="1"/>
          <p:nvPr>
            <p:ph idx="5" type="body"/>
          </p:nvPr>
        </p:nvSpPr>
        <p:spPr>
          <a:xfrm>
            <a:off x="6446825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5" name="Google Shape;665;g14e39594da2_0_521"/>
          <p:cNvSpPr txBox="1"/>
          <p:nvPr>
            <p:ph idx="6" type="subTitle"/>
          </p:nvPr>
        </p:nvSpPr>
        <p:spPr>
          <a:xfrm>
            <a:off x="6446825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66" name="Google Shape;666;g14e39594da2_0_521"/>
          <p:cNvSpPr txBox="1"/>
          <p:nvPr>
            <p:ph idx="7" type="body"/>
          </p:nvPr>
        </p:nvSpPr>
        <p:spPr>
          <a:xfrm>
            <a:off x="3713013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7" name="Google Shape;667;g14e39594da2_0_521"/>
          <p:cNvSpPr txBox="1"/>
          <p:nvPr>
            <p:ph idx="8" type="subTitle"/>
          </p:nvPr>
        </p:nvSpPr>
        <p:spPr>
          <a:xfrm>
            <a:off x="3713013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52e0c49b7e_0_457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152e0c49b7e_0_457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" name="Google Shape;40;g152e0c49b7e_0_457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41" name="Google Shape;41;g152e0c49b7e_0_457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2" name="Google Shape;42;g152e0c49b7e_0_457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43" name="Google Shape;43;g152e0c49b7e_0_457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44" name="Google Shape;44;g152e0c49b7e_0_457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 и описание 1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4e39594da2_0_534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71" name="Google Shape;671;g14e39594da2_0_534"/>
          <p:cNvSpPr txBox="1"/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672" name="Google Shape;672;g14e39594da2_0_534"/>
          <p:cNvSpPr txBox="1"/>
          <p:nvPr>
            <p:ph idx="1" type="subTitle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73" name="Google Shape;673;g14e39594da2_0_534"/>
          <p:cNvSpPr txBox="1"/>
          <p:nvPr>
            <p:ph idx="2" type="body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4e39594da2_0_53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76" name="Google Shape;676;g14e39594da2_0_539"/>
          <p:cNvSpPr txBox="1"/>
          <p:nvPr>
            <p:ph type="ctrTitle"/>
          </p:nvPr>
        </p:nvSpPr>
        <p:spPr>
          <a:xfrm>
            <a:off x="796450" y="1734200"/>
            <a:ext cx="5915700" cy="18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7" name="Google Shape;677;g14e39594da2_0_539"/>
          <p:cNvSpPr txBox="1"/>
          <p:nvPr>
            <p:ph idx="1" type="subTitle"/>
          </p:nvPr>
        </p:nvSpPr>
        <p:spPr>
          <a:xfrm>
            <a:off x="591475" y="3668125"/>
            <a:ext cx="6120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4e39594da2_0_54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0" name="Google Shape;680;g14e39594da2_0_543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681" name="Google Shape;681;g14e39594da2_0_543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2" name="Google Shape;682;g14e39594da2_0_543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3" name="Google Shape;683;g14e39594da2_0_543"/>
          <p:cNvSpPr txBox="1"/>
          <p:nvPr>
            <p:ph idx="3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84" name="Google Shape;684;g14e39594da2_0_543"/>
          <p:cNvSpPr txBox="1"/>
          <p:nvPr>
            <p:ph idx="4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85" name="Google Shape;685;g14e39594da2_0_543"/>
          <p:cNvSpPr txBox="1"/>
          <p:nvPr>
            <p:ph idx="5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3">
  <p:cSld name="TITLE_AND_BODY_3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e39594da2_0_551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8" name="Google Shape;688;g14e39594da2_0_551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689" name="Google Shape;689;g14e39594da2_0_551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90" name="Google Shape;690;g14e39594da2_0_551"/>
          <p:cNvSpPr txBox="1"/>
          <p:nvPr>
            <p:ph idx="1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91" name="Google Shape;691;g14e39594da2_0_551"/>
          <p:cNvSpPr txBox="1"/>
          <p:nvPr>
            <p:ph idx="3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92" name="Google Shape;692;g14e39594da2_0_551"/>
          <p:cNvSpPr txBox="1"/>
          <p:nvPr>
            <p:ph idx="4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93" name="Google Shape;693;g14e39594da2_0_551"/>
          <p:cNvSpPr txBox="1"/>
          <p:nvPr>
            <p:ph idx="5" type="body"/>
          </p:nvPr>
        </p:nvSpPr>
        <p:spPr>
          <a:xfrm>
            <a:off x="1085675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4" name="Google Shape;694;g14e39594da2_0_551"/>
          <p:cNvSpPr txBox="1"/>
          <p:nvPr>
            <p:ph idx="6" type="subTitle"/>
          </p:nvPr>
        </p:nvSpPr>
        <p:spPr>
          <a:xfrm>
            <a:off x="1085675" y="2259950"/>
            <a:ext cx="34233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695" name="Google Shape;695;g14e39594da2_0_551"/>
          <p:cNvSpPr txBox="1"/>
          <p:nvPr>
            <p:ph idx="7" type="body"/>
          </p:nvPr>
        </p:nvSpPr>
        <p:spPr>
          <a:xfrm>
            <a:off x="4943700" y="2795250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6" name="Google Shape;696;g14e39594da2_0_551"/>
          <p:cNvSpPr txBox="1"/>
          <p:nvPr>
            <p:ph idx="8" type="subTitle"/>
          </p:nvPr>
        </p:nvSpPr>
        <p:spPr>
          <a:xfrm>
            <a:off x="4943700" y="2259950"/>
            <a:ext cx="36171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2">
  <p:cSld name="TITLE_AND_BODY_2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4e39594da2_0_562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99" name="Google Shape;699;g14e39594da2_0_562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00" name="Google Shape;700;g14e39594da2_0_562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01" name="Google Shape;701;g14e39594da2_0_562"/>
          <p:cNvSpPr txBox="1"/>
          <p:nvPr>
            <p:ph idx="1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02" name="Google Shape;702;g14e39594da2_0_562"/>
          <p:cNvSpPr txBox="1"/>
          <p:nvPr>
            <p:ph idx="3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03" name="Google Shape;703;g14e39594da2_0_562"/>
          <p:cNvSpPr txBox="1"/>
          <p:nvPr>
            <p:ph idx="4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04" name="Google Shape;704;g14e39594da2_0_562"/>
          <p:cNvSpPr txBox="1"/>
          <p:nvPr>
            <p:ph idx="5" type="body"/>
          </p:nvPr>
        </p:nvSpPr>
        <p:spPr>
          <a:xfrm>
            <a:off x="979200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5" name="Google Shape;705;g14e39594da2_0_562"/>
          <p:cNvSpPr txBox="1"/>
          <p:nvPr>
            <p:ph idx="6" type="subTitle"/>
          </p:nvPr>
        </p:nvSpPr>
        <p:spPr>
          <a:xfrm>
            <a:off x="979200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06" name="Google Shape;706;g14e39594da2_0_562"/>
          <p:cNvSpPr txBox="1"/>
          <p:nvPr>
            <p:ph idx="7" type="body"/>
          </p:nvPr>
        </p:nvSpPr>
        <p:spPr>
          <a:xfrm>
            <a:off x="6446825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7" name="Google Shape;707;g14e39594da2_0_562"/>
          <p:cNvSpPr txBox="1"/>
          <p:nvPr>
            <p:ph idx="8" type="subTitle"/>
          </p:nvPr>
        </p:nvSpPr>
        <p:spPr>
          <a:xfrm>
            <a:off x="6446825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08" name="Google Shape;708;g14e39594da2_0_562"/>
          <p:cNvSpPr txBox="1"/>
          <p:nvPr>
            <p:ph idx="9" type="body"/>
          </p:nvPr>
        </p:nvSpPr>
        <p:spPr>
          <a:xfrm>
            <a:off x="3713013" y="2722300"/>
            <a:ext cx="2365200" cy="21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▬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▬"/>
              <a:defRPr sz="14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9" name="Google Shape;709;g14e39594da2_0_562"/>
          <p:cNvSpPr txBox="1"/>
          <p:nvPr>
            <p:ph idx="13" type="subTitle"/>
          </p:nvPr>
        </p:nvSpPr>
        <p:spPr>
          <a:xfrm>
            <a:off x="3713013" y="1889325"/>
            <a:ext cx="23652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">
  <p:cSld name="TITLE_AND_BODY_1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4e39594da2_0_575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2" name="Google Shape;712;g14e39594da2_0_575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13" name="Google Shape;713;g14e39594da2_0_575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4" name="Google Shape;714;g14e39594da2_0_575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15" name="Google Shape;715;g14e39594da2_0_575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16" name="Google Shape;716;g14e39594da2_0_575"/>
          <p:cNvSpPr txBox="1"/>
          <p:nvPr>
            <p:ph idx="4" type="subTitle"/>
          </p:nvPr>
        </p:nvSpPr>
        <p:spPr>
          <a:xfrm>
            <a:off x="283425" y="2183525"/>
            <a:ext cx="1934700" cy="21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17" name="Google Shape;717;g14e39594da2_0_575"/>
          <p:cNvSpPr txBox="1"/>
          <p:nvPr>
            <p:ph idx="5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s">
  <p:cSld name="TITLE_AND_BODY_1_1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4e39594da2_0_58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20" name="Google Shape;720;g14e39594da2_0_583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21" name="Google Shape;721;g14e39594da2_0_583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22" name="Google Shape;722;g14e39594da2_0_583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23" name="Google Shape;723;g14e39594da2_0_583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pic>
        <p:nvPicPr>
          <p:cNvPr id="724" name="Google Shape;724;g14e39594da2_0_583" title="Диаграмма"/>
          <p:cNvPicPr preferRelativeResize="0"/>
          <p:nvPr/>
        </p:nvPicPr>
        <p:blipFill rotWithShape="1">
          <a:blip r:embed="rId2">
            <a:alphaModFix/>
          </a:blip>
          <a:srcRect b="0" l="0" r="0" t="18771"/>
          <a:stretch/>
        </p:blipFill>
        <p:spPr>
          <a:xfrm>
            <a:off x="-15778" y="2171086"/>
            <a:ext cx="9144026" cy="2398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25" name="Google Shape;725;g14e39594da2_0_583"/>
          <p:cNvGraphicFramePr/>
          <p:nvPr/>
        </p:nvGraphicFramePr>
        <p:xfrm>
          <a:off x="29559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230875"/>
                <a:gridCol w="701575"/>
              </a:tblGrid>
              <a:tr h="23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ДОХОДЫ</a:t>
                      </a:r>
                      <a:endParaRPr sz="1400" u="none" cap="none" strike="noStrike"/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+60%</a:t>
                      </a:r>
                      <a:endParaRPr sz="19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0" marB="0" marR="54000" marL="54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300" u="none" cap="none" strike="noStrik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130.4 M РУБ.</a:t>
                      </a:r>
                      <a:endParaRPr sz="17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726" name="Google Shape;726;g14e39594da2_0_583"/>
          <p:cNvGraphicFramePr/>
          <p:nvPr/>
        </p:nvGraphicFramePr>
        <p:xfrm>
          <a:off x="494365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230875"/>
                <a:gridCol w="701575"/>
              </a:tblGrid>
              <a:tr h="23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cap="none" strike="noStrike"/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758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0" marB="0" marR="54000" marL="54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34D68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" sz="1300" u="none" cap="none" strike="noStrik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727" name="Google Shape;727;g14e39594da2_0_583"/>
          <p:cNvGraphicFramePr/>
          <p:nvPr/>
        </p:nvGraphicFramePr>
        <p:xfrm>
          <a:off x="6931400" y="14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230875"/>
                <a:gridCol w="701575"/>
              </a:tblGrid>
              <a:tr h="23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РАСХОДЫ </a:t>
                      </a:r>
                      <a:endParaRPr sz="1400" u="none" cap="none" strike="noStrike"/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5C7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sz="16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-20%</a:t>
                      </a:r>
                      <a:endParaRPr sz="19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0" marB="0" marR="54000" marL="54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F435D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ru" sz="1300" u="none" cap="none" strike="noStrike">
                          <a:solidFill>
                            <a:srgbClr val="666666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13.4 M РУБ.</a:t>
                      </a:r>
                      <a:endParaRPr sz="17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s 1">
  <p:cSld name="TITLE_AND_BODY_1_1_2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4e39594da2_0_59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0" name="Google Shape;730;g14e39594da2_0_593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1" name="Google Shape;731;g14e39594da2_0_593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32" name="Google Shape;732;g14e39594da2_0_593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graphicFrame>
        <p:nvGraphicFramePr>
          <p:cNvPr id="733" name="Google Shape;733;g14e39594da2_0_593"/>
          <p:cNvGraphicFramePr/>
          <p:nvPr/>
        </p:nvGraphicFramePr>
        <p:xfrm>
          <a:off x="2981675" y="5194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428725"/>
                <a:gridCol w="1428725"/>
                <a:gridCol w="1428725"/>
                <a:gridCol w="1428725"/>
              </a:tblGrid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Class number</a:t>
                      </a:r>
                      <a:endParaRPr sz="10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 anchor="ctr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total number of pupils in Latvia</a:t>
                      </a:r>
                      <a:endParaRPr sz="10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Registered pupils </a:t>
                      </a:r>
                      <a:b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uzdevumi.lv</a:t>
                      </a:r>
                      <a:endParaRPr sz="10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% of pupils </a:t>
                      </a:r>
                      <a:b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in Latvia</a:t>
                      </a:r>
                      <a:endParaRPr sz="10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BD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BD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 1 1">
  <p:cSld name="TITLE_AND_BODY_1_1_1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4e39594da2_0_59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6" name="Google Shape;736;g14e39594da2_0_599"/>
          <p:cNvSpPr txBox="1"/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37" name="Google Shape;737;g14e39594da2_0_599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8" name="Google Shape;738;g14e39594da2_0_599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39" name="Google Shape;739;g14e39594da2_0_599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graphicFrame>
        <p:nvGraphicFramePr>
          <p:cNvPr id="740" name="Google Shape;740;g14e39594da2_0_599"/>
          <p:cNvGraphicFramePr/>
          <p:nvPr/>
        </p:nvGraphicFramePr>
        <p:xfrm>
          <a:off x="2983492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910850"/>
              </a:tblGrid>
              <a:tr h="378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BD88"/>
                    </a:solidFill>
                  </a:tcPr>
                </a:tc>
              </a:tr>
              <a:tr h="146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/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1" name="Google Shape;741;g14e39594da2_0_599"/>
          <p:cNvGraphicFramePr/>
          <p:nvPr/>
        </p:nvGraphicFramePr>
        <p:xfrm>
          <a:off x="484031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1938775"/>
              </a:tblGrid>
              <a:tr h="378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Трансфер материалов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138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Мы научились переносить</a:t>
                      </a:r>
                      <a:endParaRPr sz="10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и адаптировать материалы быстро и качественно. </a:t>
                      </a:r>
                      <a:b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</a:b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В результате перенесено</a:t>
                      </a:r>
                      <a:endParaRPr sz="10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20 000 материалов.</a:t>
                      </a:r>
                      <a:endParaRPr sz="10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42" name="Google Shape;742;g14e39594da2_0_599"/>
          <p:cNvGraphicFramePr/>
          <p:nvPr/>
        </p:nvGraphicFramePr>
        <p:xfrm>
          <a:off x="6751167" y="257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005075"/>
              </a:tblGrid>
              <a:tr h="378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Коммуникация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C65"/>
                    </a:solidFill>
                  </a:tcPr>
                </a:tc>
              </a:tr>
              <a:tr h="146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/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43" name="Google Shape;743;g14e39594da2_0_599"/>
          <p:cNvSpPr txBox="1"/>
          <p:nvPr>
            <p:ph idx="4" type="subTitle"/>
          </p:nvPr>
        </p:nvSpPr>
        <p:spPr>
          <a:xfrm>
            <a:off x="2948017" y="1435340"/>
            <a:ext cx="5808000" cy="8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_3">
  <p:cSld name="TITLE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52e0c49b7e_0_449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152e0c49b7e_0_44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" name="Google Shape;48;g152e0c49b7e_0_449"/>
          <p:cNvSpPr txBox="1"/>
          <p:nvPr>
            <p:ph type="title"/>
          </p:nvPr>
        </p:nvSpPr>
        <p:spPr>
          <a:xfrm>
            <a:off x="1891175" y="789800"/>
            <a:ext cx="69210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49" name="Google Shape;49;g152e0c49b7e_0_449"/>
          <p:cNvSpPr txBox="1"/>
          <p:nvPr>
            <p:ph idx="1" type="body"/>
          </p:nvPr>
        </p:nvSpPr>
        <p:spPr>
          <a:xfrm>
            <a:off x="1891175" y="23331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g152e0c49b7e_0_449"/>
          <p:cNvSpPr txBox="1"/>
          <p:nvPr>
            <p:ph idx="2" type="subTitle"/>
          </p:nvPr>
        </p:nvSpPr>
        <p:spPr>
          <a:xfrm>
            <a:off x="1891175" y="1829178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51" name="Google Shape;51;g152e0c49b7e_0_449"/>
          <p:cNvSpPr txBox="1"/>
          <p:nvPr>
            <p:ph idx="3" type="subTitle"/>
          </p:nvPr>
        </p:nvSpPr>
        <p:spPr>
          <a:xfrm>
            <a:off x="317800" y="4875"/>
            <a:ext cx="26733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52" name="Google Shape;52;g152e0c49b7e_0_449"/>
          <p:cNvSpPr txBox="1"/>
          <p:nvPr>
            <p:ph idx="4" type="subTitle"/>
          </p:nvPr>
        </p:nvSpPr>
        <p:spPr>
          <a:xfrm>
            <a:off x="3203175" y="4725"/>
            <a:ext cx="2783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 Light"/>
              <a:buNone/>
              <a:defRPr sz="1200">
                <a:solidFill>
                  <a:schemeClr val="lt1"/>
                </a:solidFill>
                <a:latin typeface="Exo 2 Light"/>
                <a:ea typeface="Exo 2 Light"/>
                <a:cs typeface="Exo 2 Light"/>
                <a:sym typeface="Exo 2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 1 1 2">
  <p:cSld name="TITLE_AND_BODY_1_1_1_2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4e39594da2_0_60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6" name="Google Shape;746;g14e39594da2_0_609"/>
          <p:cNvSpPr txBox="1"/>
          <p:nvPr>
            <p:ph type="title"/>
          </p:nvPr>
        </p:nvSpPr>
        <p:spPr>
          <a:xfrm>
            <a:off x="2948017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47" name="Google Shape;747;g14e39594da2_0_609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8" name="Google Shape;748;g14e39594da2_0_609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49" name="Google Shape;749;g14e39594da2_0_609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graphicFrame>
        <p:nvGraphicFramePr>
          <p:cNvPr id="750" name="Google Shape;750;g14e39594da2_0_609"/>
          <p:cNvGraphicFramePr/>
          <p:nvPr/>
        </p:nvGraphicFramePr>
        <p:xfrm>
          <a:off x="2948025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79900"/>
              </a:tblGrid>
              <a:tr h="34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814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A6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1" name="Google Shape;751;g14e39594da2_0_609"/>
          <p:cNvGraphicFramePr/>
          <p:nvPr/>
        </p:nvGraphicFramePr>
        <p:xfrm>
          <a:off x="5788950" y="2201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79900"/>
              </a:tblGrid>
              <a:tr h="34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814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A6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2" name="Google Shape;752;g14e39594da2_0_609"/>
          <p:cNvGraphicFramePr/>
          <p:nvPr/>
        </p:nvGraphicFramePr>
        <p:xfrm>
          <a:off x="2948025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79900"/>
              </a:tblGrid>
              <a:tr h="34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814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A6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3" name="Google Shape;753;g14e39594da2_0_609"/>
          <p:cNvGraphicFramePr/>
          <p:nvPr/>
        </p:nvGraphicFramePr>
        <p:xfrm>
          <a:off x="5788950" y="3444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79900"/>
              </a:tblGrid>
              <a:tr h="340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814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A6A"/>
                    </a:solidFill>
                  </a:tcPr>
                </a:tc>
              </a:tr>
            </a:tbl>
          </a:graphicData>
        </a:graphic>
      </p:graphicFrame>
      <p:sp>
        <p:nvSpPr>
          <p:cNvPr id="754" name="Google Shape;754;g14e39594da2_0_609"/>
          <p:cNvSpPr txBox="1"/>
          <p:nvPr>
            <p:ph idx="4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 1 1 1">
  <p:cSld name="TITLE_AND_BODY_1_1_1_1"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4e39594da2_0_620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7" name="Google Shape;757;g14e39594da2_0_620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8" name="Google Shape;758;g14e39594da2_0_620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59" name="Google Shape;759;g14e39594da2_0_620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graphicFrame>
        <p:nvGraphicFramePr>
          <p:cNvPr id="760" name="Google Shape;760;g14e39594da2_0_620"/>
          <p:cNvGraphicFramePr/>
          <p:nvPr/>
        </p:nvGraphicFramePr>
        <p:xfrm>
          <a:off x="3342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58925"/>
              </a:tblGrid>
              <a:tr h="6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9E79"/>
                    </a:solidFill>
                  </a:tcPr>
                </a:tc>
              </a:tr>
              <a:tr h="1434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8A6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1" name="Google Shape;761;g14e39594da2_0_620"/>
          <p:cNvGraphicFramePr/>
          <p:nvPr/>
        </p:nvGraphicFramePr>
        <p:xfrm>
          <a:off x="3170575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758925"/>
              </a:tblGrid>
              <a:tr h="6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05272"/>
                    </a:solidFill>
                  </a:tcPr>
                </a:tc>
              </a:tr>
              <a:tr h="1434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F435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62" name="Google Shape;762;g14e39594da2_0_620"/>
          <p:cNvGraphicFramePr/>
          <p:nvPr/>
        </p:nvGraphicFramePr>
        <p:xfrm>
          <a:off x="6005700" y="2335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{9C8FAB6F-4C21-4B80-AEDB-470D5E1628B4}</a:tableStyleId>
              </a:tblPr>
              <a:tblGrid>
                <a:gridCol w="2815400"/>
              </a:tblGrid>
              <a:tr h="622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Триал на школу</a:t>
                      </a:r>
                      <a:endParaRPr sz="1100" u="none" cap="none" strike="noStrike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18000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5749B"/>
                    </a:solidFill>
                  </a:tcPr>
                </a:tc>
              </a:tr>
              <a:tr h="1434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" sz="1000" u="none" cap="none" strike="noStrike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Новый функционал, “выдача Я+ всей школе” — ускоряет сделку на 2 недели, экономит 35 минут и +15% чек.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80000" marB="180000" marR="180000" marL="18000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5B68"/>
                    </a:solidFill>
                  </a:tcPr>
                </a:tc>
              </a:tr>
            </a:tbl>
          </a:graphicData>
        </a:graphic>
      </p:graphicFrame>
      <p:sp>
        <p:nvSpPr>
          <p:cNvPr id="763" name="Google Shape;763;g14e39594da2_0_620"/>
          <p:cNvSpPr txBox="1"/>
          <p:nvPr>
            <p:ph type="title"/>
          </p:nvPr>
        </p:nvSpPr>
        <p:spPr>
          <a:xfrm>
            <a:off x="2955900" y="275575"/>
            <a:ext cx="57381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64" name="Google Shape;764;g14e39594da2_0_620"/>
          <p:cNvSpPr txBox="1"/>
          <p:nvPr>
            <p:ph idx="4" type="subTitle"/>
          </p:nvPr>
        </p:nvSpPr>
        <p:spPr>
          <a:xfrm>
            <a:off x="2955900" y="1314953"/>
            <a:ext cx="40452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екст 1 1 1 1 1">
  <p:cSld name="TITLE_AND_BODY_1_1_1_1_1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4e39594da2_0_630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7" name="Google Shape;767;g14e39594da2_0_630"/>
          <p:cNvSpPr txBox="1"/>
          <p:nvPr>
            <p:ph idx="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8" name="Google Shape;768;g14e39594da2_0_630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69" name="Google Shape;769;g14e39594da2_0_630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70" name="Google Shape;770;g14e39594da2_0_630"/>
          <p:cNvSpPr txBox="1"/>
          <p:nvPr>
            <p:ph idx="4" type="subTitle"/>
          </p:nvPr>
        </p:nvSpPr>
        <p:spPr>
          <a:xfrm>
            <a:off x="2715000" y="0"/>
            <a:ext cx="3214500" cy="1223400"/>
          </a:xfrm>
          <a:prstGeom prst="rect">
            <a:avLst/>
          </a:prstGeom>
          <a:solidFill>
            <a:srgbClr val="009E79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Exo 2"/>
              <a:buNone/>
              <a:defRPr sz="1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71" name="Google Shape;771;g14e39594da2_0_630"/>
          <p:cNvSpPr txBox="1"/>
          <p:nvPr>
            <p:ph idx="5" type="subTitle"/>
          </p:nvPr>
        </p:nvSpPr>
        <p:spPr>
          <a:xfrm>
            <a:off x="5929500" y="0"/>
            <a:ext cx="3214500" cy="1223400"/>
          </a:xfrm>
          <a:prstGeom prst="rect">
            <a:avLst/>
          </a:prstGeom>
          <a:solidFill>
            <a:srgbClr val="05749B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Exo 2"/>
              <a:buNone/>
              <a:defRPr sz="16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Exo 2"/>
              <a:buNone/>
              <a:defRPr sz="21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72" name="Google Shape;772;g14e39594da2_0_630"/>
          <p:cNvSpPr txBox="1"/>
          <p:nvPr>
            <p:ph idx="6" type="body"/>
          </p:nvPr>
        </p:nvSpPr>
        <p:spPr>
          <a:xfrm>
            <a:off x="2715000" y="1223400"/>
            <a:ext cx="3214500" cy="3920100"/>
          </a:xfrm>
          <a:prstGeom prst="rect">
            <a:avLst/>
          </a:prstGeom>
          <a:solidFill>
            <a:srgbClr val="008A6A"/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▬"/>
              <a:defRPr sz="14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 sz="12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3" name="Google Shape;773;g14e39594da2_0_630"/>
          <p:cNvSpPr txBox="1"/>
          <p:nvPr>
            <p:ph idx="7" type="body"/>
          </p:nvPr>
        </p:nvSpPr>
        <p:spPr>
          <a:xfrm>
            <a:off x="5929500" y="1223400"/>
            <a:ext cx="3214500" cy="3920100"/>
          </a:xfrm>
          <a:prstGeom prst="rect">
            <a:avLst/>
          </a:prstGeom>
          <a:solidFill>
            <a:srgbClr val="005B68"/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▬"/>
              <a:defRPr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▬"/>
              <a:defRPr sz="1400">
                <a:solidFill>
                  <a:srgbClr val="FFFFF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▬"/>
              <a:defRPr sz="1200">
                <a:solidFill>
                  <a:srgbClr val="FFFFFF"/>
                </a:solidFill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4e39594da2_0_639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g14e39594da2_0_639"/>
          <p:cNvSpPr txBox="1"/>
          <p:nvPr>
            <p:ph type="title"/>
          </p:nvPr>
        </p:nvSpPr>
        <p:spPr>
          <a:xfrm>
            <a:off x="1954800" y="0"/>
            <a:ext cx="4082700" cy="16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77" name="Google Shape;777;g14e39594da2_0_639"/>
          <p:cNvSpPr txBox="1"/>
          <p:nvPr>
            <p:ph idx="1" type="body"/>
          </p:nvPr>
        </p:nvSpPr>
        <p:spPr>
          <a:xfrm>
            <a:off x="1085675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8" name="Google Shape;778;g14e39594da2_0_63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79" name="Google Shape;779;g14e39594da2_0_639"/>
          <p:cNvSpPr txBox="1"/>
          <p:nvPr>
            <p:ph idx="2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80" name="Google Shape;780;g14e39594da2_0_639"/>
          <p:cNvSpPr txBox="1"/>
          <p:nvPr>
            <p:ph idx="3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81" name="Google Shape;781;g14e39594da2_0_639"/>
          <p:cNvSpPr txBox="1"/>
          <p:nvPr>
            <p:ph idx="4" type="subTitle"/>
          </p:nvPr>
        </p:nvSpPr>
        <p:spPr>
          <a:xfrm>
            <a:off x="1085675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82" name="Google Shape;782;g14e39594da2_0_639"/>
          <p:cNvSpPr txBox="1"/>
          <p:nvPr>
            <p:ph idx="5" type="body"/>
          </p:nvPr>
        </p:nvSpPr>
        <p:spPr>
          <a:xfrm>
            <a:off x="4943700" y="2511475"/>
            <a:ext cx="35115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▬"/>
              <a:defRPr sz="1800"/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▬"/>
              <a:defRPr sz="1600"/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▬"/>
              <a:defRPr sz="1200"/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3" name="Google Shape;783;g14e39594da2_0_639"/>
          <p:cNvSpPr txBox="1"/>
          <p:nvPr>
            <p:ph idx="6" type="subTitle"/>
          </p:nvPr>
        </p:nvSpPr>
        <p:spPr>
          <a:xfrm>
            <a:off x="4943700" y="1976171"/>
            <a:ext cx="28740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4e39594da2_0_649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14e39594da2_0_649"/>
          <p:cNvSpPr txBox="1"/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7" name="Google Shape;787;g14e39594da2_0_64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88" name="Google Shape;788;g14e39594da2_0_649"/>
          <p:cNvSpPr txBox="1"/>
          <p:nvPr>
            <p:ph idx="2" type="title"/>
          </p:nvPr>
        </p:nvSpPr>
        <p:spPr>
          <a:xfrm>
            <a:off x="5890950" y="713600"/>
            <a:ext cx="30339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rosto One"/>
              <a:buNone/>
              <a:defRPr b="1" sz="28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789" name="Google Shape;789;g14e39594da2_0_649"/>
          <p:cNvSpPr txBox="1"/>
          <p:nvPr>
            <p:ph idx="1" type="body"/>
          </p:nvPr>
        </p:nvSpPr>
        <p:spPr>
          <a:xfrm>
            <a:off x="5891025" y="3003325"/>
            <a:ext cx="3033900" cy="18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▬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0" name="Google Shape;790;g14e39594da2_0_649"/>
          <p:cNvSpPr txBox="1"/>
          <p:nvPr>
            <p:ph idx="3" type="subTitle"/>
          </p:nvPr>
        </p:nvSpPr>
        <p:spPr>
          <a:xfrm>
            <a:off x="5890950" y="2193450"/>
            <a:ext cx="25935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Exo 2"/>
              <a:buNone/>
              <a:defRPr sz="1800"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pic>
        <p:nvPicPr>
          <p:cNvPr id="791" name="Google Shape;791;g14e39594da2_0_649" title="Диаграмма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412" y="1316150"/>
            <a:ext cx="4869173" cy="30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g14e39594da2_0_649"/>
          <p:cNvSpPr/>
          <p:nvPr/>
        </p:nvSpPr>
        <p:spPr>
          <a:xfrm>
            <a:off x="1848892" y="1952784"/>
            <a:ext cx="1738200" cy="17382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ru" sz="29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b="0" i="0" sz="2900" u="none" cap="none" strike="noStrik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b="0" i="0" sz="1000" u="none" cap="none" strike="noStrik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cxnSp>
        <p:nvCxnSpPr>
          <p:cNvPr id="793" name="Google Shape;793;g14e39594da2_0_649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cap="flat" cmpd="sng" w="9525">
            <a:solidFill>
              <a:srgbClr val="008A6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 1">
  <p:cSld name="TITLE_ONLY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4e39594da2_0_659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g14e39594da2_0_659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797" name="Google Shape;797;g14e39594da2_0_659"/>
          <p:cNvCxnSpPr/>
          <p:nvPr/>
        </p:nvCxnSpPr>
        <p:spPr>
          <a:xfrm>
            <a:off x="5586250" y="1119350"/>
            <a:ext cx="0" cy="3665400"/>
          </a:xfrm>
          <a:prstGeom prst="straightConnector1">
            <a:avLst/>
          </a:prstGeom>
          <a:noFill/>
          <a:ln cap="flat" cmpd="sng" w="9525">
            <a:solidFill>
              <a:srgbClr val="008A6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 2">
  <p:cSld name="TITLE_ONLY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4e39594da2_0_663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g14e39594da2_0_663"/>
          <p:cNvSpPr txBox="1"/>
          <p:nvPr>
            <p:ph type="title"/>
          </p:nvPr>
        </p:nvSpPr>
        <p:spPr>
          <a:xfrm>
            <a:off x="207225" y="16350"/>
            <a:ext cx="87177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01" name="Google Shape;801;g14e39594da2_0_66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802" name="Google Shape;802;g14e39594da2_0_663" title="Диаграмма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8400" y="1265400"/>
            <a:ext cx="5291398" cy="32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g14e39594da2_0_663"/>
          <p:cNvSpPr/>
          <p:nvPr/>
        </p:nvSpPr>
        <p:spPr>
          <a:xfrm>
            <a:off x="4679627" y="1956503"/>
            <a:ext cx="1889100" cy="1887000"/>
          </a:xfrm>
          <a:prstGeom prst="ellipse">
            <a:avLst/>
          </a:prstGeom>
          <a:solidFill>
            <a:srgbClr val="009E7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ru" sz="29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+28%</a:t>
            </a:r>
            <a:endParaRPr b="0" i="0" sz="2900" u="none" cap="none" strike="noStrik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FFFFFF"/>
                </a:solidFill>
                <a:highlight>
                  <a:srgbClr val="009E79"/>
                </a:highlight>
                <a:latin typeface="Exo 2"/>
                <a:ea typeface="Exo 2"/>
                <a:cs typeface="Exo 2"/>
                <a:sym typeface="Exo 2"/>
              </a:rPr>
              <a:t>уникальных пользователей </a:t>
            </a:r>
            <a:endParaRPr b="0" i="0" sz="1000" u="none" cap="none" strike="noStrik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04" name="Google Shape;804;g14e39594da2_0_663"/>
          <p:cNvSpPr txBox="1"/>
          <p:nvPr>
            <p:ph idx="1" type="subTitle"/>
          </p:nvPr>
        </p:nvSpPr>
        <p:spPr>
          <a:xfrm>
            <a:off x="283425" y="1500025"/>
            <a:ext cx="1934700" cy="25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Exo 2"/>
              <a:buNone/>
              <a:defRPr sz="1800">
                <a:solidFill>
                  <a:srgbClr val="FFFFFF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xo 2"/>
              <a:buNone/>
              <a:defRPr sz="2100"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 1 2 1">
  <p:cSld name="TITLE_ONLY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4e39594da2_0_670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g14e39594da2_0_670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дин столбец 1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4e39594da2_0_673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10" name="Google Shape;810;g14e39594da2_0_673"/>
          <p:cNvSpPr txBox="1"/>
          <p:nvPr>
            <p:ph type="title"/>
          </p:nvPr>
        </p:nvSpPr>
        <p:spPr>
          <a:xfrm>
            <a:off x="654125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rosto One"/>
              <a:buNone/>
              <a:defRPr b="1" sz="3200"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811" name="Google Shape;811;g14e39594da2_0_673"/>
          <p:cNvSpPr txBox="1"/>
          <p:nvPr>
            <p:ph idx="1" type="subTitle"/>
          </p:nvPr>
        </p:nvSpPr>
        <p:spPr>
          <a:xfrm>
            <a:off x="654125" y="1362247"/>
            <a:ext cx="56205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Exo 2"/>
              <a:buNone/>
              <a:defRPr sz="18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Exo 2"/>
              <a:buNone/>
              <a:defRPr sz="2100">
                <a:solidFill>
                  <a:schemeClr val="lt1"/>
                </a:solidFill>
                <a:highlight>
                  <a:srgbClr val="008A6A"/>
                </a:highlight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12" name="Google Shape;812;g14e39594da2_0_673"/>
          <p:cNvSpPr txBox="1"/>
          <p:nvPr>
            <p:ph idx="2" type="body"/>
          </p:nvPr>
        </p:nvSpPr>
        <p:spPr>
          <a:xfrm>
            <a:off x="654125" y="1906600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Exo 2"/>
              <a:buChar char="▬"/>
              <a:defRPr sz="18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▬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4e39594da2_0_678"/>
          <p:cNvSpPr txBox="1"/>
          <p:nvPr>
            <p:ph type="title"/>
          </p:nvPr>
        </p:nvSpPr>
        <p:spPr>
          <a:xfrm>
            <a:off x="2640725" y="488250"/>
            <a:ext cx="4705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9E79"/>
              </a:buClr>
              <a:buSzPts val="4800"/>
              <a:buNone/>
              <a:defRPr sz="4800">
                <a:solidFill>
                  <a:srgbClr val="009E7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5" name="Google Shape;815;g14e39594da2_0_678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16" name="Google Shape;816;g14e39594da2_0_678"/>
          <p:cNvSpPr txBox="1"/>
          <p:nvPr>
            <p:ph idx="1" type="subTitle"/>
          </p:nvPr>
        </p:nvSpPr>
        <p:spPr>
          <a:xfrm>
            <a:off x="317800" y="165550"/>
            <a:ext cx="14637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817" name="Google Shape;817;g14e39594da2_0_678"/>
          <p:cNvSpPr txBox="1"/>
          <p:nvPr>
            <p:ph idx="2" type="subTitle"/>
          </p:nvPr>
        </p:nvSpPr>
        <p:spPr>
          <a:xfrm>
            <a:off x="317800" y="851298"/>
            <a:ext cx="14637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Exo 2"/>
              <a:buNone/>
              <a:defRPr sz="12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"/>
              <a:buNone/>
              <a:defRPr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65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53.xml"/><Relationship Id="rId39" Type="http://schemas.openxmlformats.org/officeDocument/2006/relationships/theme" Target="../theme/theme1.xml"/><Relationship Id="rId16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96.xml"/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86.xml"/><Relationship Id="rId35" Type="http://schemas.openxmlformats.org/officeDocument/2006/relationships/theme" Target="../theme/theme4.xml"/><Relationship Id="rId12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55210d19a3_1_3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g155210d19a3_1_3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g155210d19a3_1_3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4e39594da2_0_492"/>
          <p:cNvSpPr txBox="1"/>
          <p:nvPr>
            <p:ph type="title"/>
          </p:nvPr>
        </p:nvSpPr>
        <p:spPr>
          <a:xfrm>
            <a:off x="2955900" y="510125"/>
            <a:ext cx="5738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rosto One"/>
              <a:buNone/>
              <a:defRPr b="1" i="0" sz="3200" u="none" cap="none" strike="noStrike">
                <a:solidFill>
                  <a:srgbClr val="000000"/>
                </a:solidFill>
                <a:latin typeface="Prosto One"/>
                <a:ea typeface="Prosto One"/>
                <a:cs typeface="Prosto One"/>
                <a:sym typeface="Prosto One"/>
              </a:defRPr>
            </a:lvl9pPr>
          </a:lstStyle>
          <a:p/>
        </p:txBody>
      </p:sp>
      <p:sp>
        <p:nvSpPr>
          <p:cNvPr id="629" name="Google Shape;629;g14e39594da2_0_492"/>
          <p:cNvSpPr txBox="1"/>
          <p:nvPr>
            <p:ph idx="1" type="body"/>
          </p:nvPr>
        </p:nvSpPr>
        <p:spPr>
          <a:xfrm>
            <a:off x="2955900" y="1919075"/>
            <a:ext cx="5738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Char char="▬"/>
              <a:defRPr b="0" i="0" sz="16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●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8A6A"/>
              </a:buClr>
              <a:buSzPts val="1200"/>
              <a:buFont typeface="Exo 2"/>
              <a:buChar char="○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■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●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Exo 2"/>
              <a:buChar char="○"/>
              <a:defRPr b="0" i="0" sz="12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0" name="Google Shape;630;g14e39594da2_0_492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aklass.ru/p/geometria/9-klass/metod-koordinat-9887/vektor-v-sisteme-koordinat-9247" TargetMode="External"/><Relationship Id="rId4" Type="http://schemas.openxmlformats.org/officeDocument/2006/relationships/image" Target="../media/image82.png"/><Relationship Id="rId9" Type="http://schemas.openxmlformats.org/officeDocument/2006/relationships/image" Target="../media/image54.png"/><Relationship Id="rId5" Type="http://schemas.openxmlformats.org/officeDocument/2006/relationships/image" Target="../media/image87.png"/><Relationship Id="rId6" Type="http://schemas.openxmlformats.org/officeDocument/2006/relationships/image" Target="../media/image78.png"/><Relationship Id="rId7" Type="http://schemas.openxmlformats.org/officeDocument/2006/relationships/hyperlink" Target="https://youtu.be/ZuvTemjU6Mw" TargetMode="External"/><Relationship Id="rId8" Type="http://schemas.openxmlformats.org/officeDocument/2006/relationships/image" Target="../media/image8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2.png"/><Relationship Id="rId4" Type="http://schemas.openxmlformats.org/officeDocument/2006/relationships/hyperlink" Target="https://www.yaklass.ru/p/ikt-gramotnost/kurs-profi/sostavlenie-statisticheskikh-otchetov-i-analizov-s-iaklass-18656" TargetMode="External"/><Relationship Id="rId5" Type="http://schemas.openxmlformats.org/officeDocument/2006/relationships/image" Target="../media/image83.png"/><Relationship Id="rId6" Type="http://schemas.openxmlformats.org/officeDocument/2006/relationships/image" Target="../media/image88.png"/><Relationship Id="rId7" Type="http://schemas.openxmlformats.org/officeDocument/2006/relationships/image" Target="../media/image94.png"/><Relationship Id="rId8" Type="http://schemas.openxmlformats.org/officeDocument/2006/relationships/image" Target="../media/image8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1.png"/><Relationship Id="rId4" Type="http://schemas.openxmlformats.org/officeDocument/2006/relationships/image" Target="../media/image8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aklass.ru/testwork?from=menu" TargetMode="External"/><Relationship Id="rId4" Type="http://schemas.openxmlformats.org/officeDocument/2006/relationships/image" Target="../media/image9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7.png"/><Relationship Id="rId4" Type="http://schemas.openxmlformats.org/officeDocument/2006/relationships/image" Target="../media/image101.png"/><Relationship Id="rId9" Type="http://schemas.openxmlformats.org/officeDocument/2006/relationships/image" Target="../media/image108.png"/><Relationship Id="rId5" Type="http://schemas.openxmlformats.org/officeDocument/2006/relationships/image" Target="../media/image95.png"/><Relationship Id="rId6" Type="http://schemas.openxmlformats.org/officeDocument/2006/relationships/image" Target="../media/image106.png"/><Relationship Id="rId7" Type="http://schemas.openxmlformats.org/officeDocument/2006/relationships/image" Target="../media/image113.png"/><Relationship Id="rId8" Type="http://schemas.openxmlformats.org/officeDocument/2006/relationships/image" Target="../media/image99.png"/><Relationship Id="rId11" Type="http://schemas.openxmlformats.org/officeDocument/2006/relationships/image" Target="../media/image107.png"/><Relationship Id="rId10" Type="http://schemas.openxmlformats.org/officeDocument/2006/relationships/image" Target="../media/image109.png"/><Relationship Id="rId13" Type="http://schemas.openxmlformats.org/officeDocument/2006/relationships/hyperlink" Target="https://www.yaklass.ru/p-updates" TargetMode="External"/><Relationship Id="rId12" Type="http://schemas.openxmlformats.org/officeDocument/2006/relationships/image" Target="../media/image49.png"/><Relationship Id="rId14" Type="http://schemas.openxmlformats.org/officeDocument/2006/relationships/hyperlink" Target="https://www.yaklass.ru/t-novosti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aklass.ru/p/itogovyj-kontrol" TargetMode="External"/><Relationship Id="rId4" Type="http://schemas.openxmlformats.org/officeDocument/2006/relationships/image" Target="../media/image114.png"/><Relationship Id="rId9" Type="http://schemas.openxmlformats.org/officeDocument/2006/relationships/image" Target="../media/image141.png"/><Relationship Id="rId5" Type="http://schemas.openxmlformats.org/officeDocument/2006/relationships/hyperlink" Target="https://www.yaklass.ru/p/itogovyj-kontrol" TargetMode="External"/><Relationship Id="rId6" Type="http://schemas.openxmlformats.org/officeDocument/2006/relationships/image" Target="../media/image115.png"/><Relationship Id="rId7" Type="http://schemas.openxmlformats.org/officeDocument/2006/relationships/hyperlink" Target="https://www.yaklass.ru/p/itogovyj-kontrol/russkij-yazyk/diagnosticheskie-raboty-za-1-chetvert-6651948/re-1d2ce8b2-d76a-4baa-ba03-6bcca9b6ea60" TargetMode="External"/><Relationship Id="rId8" Type="http://schemas.openxmlformats.org/officeDocument/2006/relationships/hyperlink" Target="https://www.yaklass.ru/p/itogovyj-kontrol/russkij-yazyk/diagnosticheskie-raboty-za-1-chetvert-6651948/tv-7ac7bb09-944f-4091-ab1a-c289bffcd26f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aklass.ru/p/itogovyj-kontrol/matematika/godovye-diagnosticheskie-raboty-6598200/re-f18094d2-235a-45b1-b753-39f8d759ee0c" TargetMode="External"/><Relationship Id="rId4" Type="http://schemas.openxmlformats.org/officeDocument/2006/relationships/hyperlink" Target="https://www.yaklass.ru/p/itogovyj-kontrol/matematika/godovye-diagnosticheskie-raboty-6598200/re-f18094d2-235a-45b1-b753-39f8d759ee0c" TargetMode="External"/><Relationship Id="rId5" Type="http://schemas.openxmlformats.org/officeDocument/2006/relationships/image" Target="../media/image117.png"/><Relationship Id="rId6" Type="http://schemas.openxmlformats.org/officeDocument/2006/relationships/image" Target="../media/image1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golovina@yaklass.ru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6" Type="http://schemas.openxmlformats.org/officeDocument/2006/relationships/image" Target="../media/image5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aklass.ru/p/efom_diagnostics" TargetMode="External"/><Relationship Id="rId4" Type="http://schemas.openxmlformats.org/officeDocument/2006/relationships/image" Target="../media/image120.png"/><Relationship Id="rId5" Type="http://schemas.openxmlformats.org/officeDocument/2006/relationships/image" Target="../media/image1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aklass.ru/info/tests/lendingi/2021/kursy-povysheniya-kvalifikacii-menyu" TargetMode="External"/><Relationship Id="rId4" Type="http://schemas.openxmlformats.org/officeDocument/2006/relationships/image" Target="../media/image1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7.png"/><Relationship Id="rId4" Type="http://schemas.openxmlformats.org/officeDocument/2006/relationships/image" Target="../media/image119.png"/><Relationship Id="rId5" Type="http://schemas.openxmlformats.org/officeDocument/2006/relationships/image" Target="../media/image1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8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9.gif"/><Relationship Id="rId4" Type="http://schemas.openxmlformats.org/officeDocument/2006/relationships/image" Target="../media/image1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aklass.ru/" TargetMode="External"/><Relationship Id="rId4" Type="http://schemas.openxmlformats.org/officeDocument/2006/relationships/image" Target="../media/image134.png"/><Relationship Id="rId5" Type="http://schemas.openxmlformats.org/officeDocument/2006/relationships/image" Target="../media/image125.jpg"/><Relationship Id="rId6" Type="http://schemas.openxmlformats.org/officeDocument/2006/relationships/image" Target="../media/image144.png"/><Relationship Id="rId7" Type="http://schemas.openxmlformats.org/officeDocument/2006/relationships/image" Target="../media/image1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55.png"/><Relationship Id="rId7" Type="http://schemas.openxmlformats.org/officeDocument/2006/relationships/image" Target="../media/image89.png"/><Relationship Id="rId8" Type="http://schemas.openxmlformats.org/officeDocument/2006/relationships/image" Target="../media/image4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3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6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5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8.png"/><Relationship Id="rId4" Type="http://schemas.openxmlformats.org/officeDocument/2006/relationships/image" Target="../media/image152.png"/><Relationship Id="rId5" Type="http://schemas.openxmlformats.org/officeDocument/2006/relationships/image" Target="../media/image149.png"/><Relationship Id="rId6" Type="http://schemas.openxmlformats.org/officeDocument/2006/relationships/image" Target="../media/image1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yaklass.ru/TestWork" TargetMode="External"/><Relationship Id="rId4" Type="http://schemas.openxmlformats.org/officeDocument/2006/relationships/image" Target="../media/image1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aklass.ru/ProgressReports/SubjectReport" TargetMode="External"/><Relationship Id="rId4" Type="http://schemas.openxmlformats.org/officeDocument/2006/relationships/image" Target="../media/image142.png"/><Relationship Id="rId5" Type="http://schemas.openxmlformats.org/officeDocument/2006/relationships/image" Target="../media/image1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yaklass.ru/ProgressReports/ClassReport" TargetMode="External"/><Relationship Id="rId4" Type="http://schemas.openxmlformats.org/officeDocument/2006/relationships/image" Target="../media/image155.png"/><Relationship Id="rId5" Type="http://schemas.openxmlformats.org/officeDocument/2006/relationships/image" Target="../media/image1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6.png"/><Relationship Id="rId4" Type="http://schemas.openxmlformats.org/officeDocument/2006/relationships/hyperlink" Target="https://www.yaklass.ru/ProgressReports/PersonReport" TargetMode="External"/><Relationship Id="rId5" Type="http://schemas.openxmlformats.org/officeDocument/2006/relationships/image" Target="../media/image1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yaklass.ru/" TargetMode="External"/><Relationship Id="rId4" Type="http://schemas.openxmlformats.org/officeDocument/2006/relationships/image" Target="../media/image134.png"/><Relationship Id="rId5" Type="http://schemas.openxmlformats.org/officeDocument/2006/relationships/image" Target="../media/image125.jpg"/><Relationship Id="rId6" Type="http://schemas.openxmlformats.org/officeDocument/2006/relationships/image" Target="../media/image144.png"/><Relationship Id="rId7" Type="http://schemas.openxmlformats.org/officeDocument/2006/relationships/image" Target="../media/image1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Relationship Id="rId4" Type="http://schemas.openxmlformats.org/officeDocument/2006/relationships/hyperlink" Target="http://publication.pravo.gov.ru/Document/View/0001202107050028" TargetMode="External"/><Relationship Id="rId5" Type="http://schemas.openxmlformats.org/officeDocument/2006/relationships/hyperlink" Target="http://publication.pravo.gov.ru/Document/View/0001202107050027" TargetMode="External"/><Relationship Id="rId6" Type="http://schemas.openxmlformats.org/officeDocument/2006/relationships/image" Target="../media/image46.png"/><Relationship Id="rId7" Type="http://schemas.openxmlformats.org/officeDocument/2006/relationships/image" Target="../media/image55.png"/><Relationship Id="rId8" Type="http://schemas.openxmlformats.org/officeDocument/2006/relationships/image" Target="../media/image6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6.png"/><Relationship Id="rId4" Type="http://schemas.openxmlformats.org/officeDocument/2006/relationships/image" Target="../media/image16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7.png"/><Relationship Id="rId4" Type="http://schemas.openxmlformats.org/officeDocument/2006/relationships/image" Target="../media/image170.png"/></Relationships>
</file>

<file path=ppt/slides/_rels/slide42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yaklass.ru/TestWork/CopyShared/5QPCGerDCUqc1iDE33hMUw" TargetMode="External"/><Relationship Id="rId22" Type="http://schemas.openxmlformats.org/officeDocument/2006/relationships/hyperlink" Target="https://www.yaklass.ru/TestWork/CopyShared/5fNbUims3kGjjNCTm74-UA" TargetMode="External"/><Relationship Id="rId21" Type="http://schemas.openxmlformats.org/officeDocument/2006/relationships/hyperlink" Target="https://www.yaklass.ru/TestWork/CopyShared/NHcM-TU_aUSMyT0D8NQ0Tw" TargetMode="External"/><Relationship Id="rId24" Type="http://schemas.openxmlformats.org/officeDocument/2006/relationships/hyperlink" Target="https://www.yaklass.ru/TestWork/CopyShared/jZozY4SsCkOFMBd28WBhnQ" TargetMode="External"/><Relationship Id="rId23" Type="http://schemas.openxmlformats.org/officeDocument/2006/relationships/hyperlink" Target="https://www.yaklass.ru/TestWork/CopyShared/_Df3dRY7nkyaCxc9_XBJDA" TargetMode="External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yaklass.ru/p/vpr-4-klass" TargetMode="External"/><Relationship Id="rId4" Type="http://schemas.openxmlformats.org/officeDocument/2006/relationships/hyperlink" Target="https://www.yaklass.ru/info/events/2022/09/web060922-14/register" TargetMode="External"/><Relationship Id="rId9" Type="http://schemas.openxmlformats.org/officeDocument/2006/relationships/hyperlink" Target="https://www.yaklass.ru/TestWork/CopyShared/PofTi84wqEK4Cj1WhQB0gw" TargetMode="External"/><Relationship Id="rId26" Type="http://schemas.openxmlformats.org/officeDocument/2006/relationships/hyperlink" Target="https://www.yaklass.ru/TestWork/CopyShared/PQkIL_FAsECf_3smY_K3GQ" TargetMode="External"/><Relationship Id="rId25" Type="http://schemas.openxmlformats.org/officeDocument/2006/relationships/hyperlink" Target="https://www.yaklass.ru/TestWork/CopyShared/sDiCUB7SK0mQteA-BOc1_A" TargetMode="External"/><Relationship Id="rId28" Type="http://schemas.openxmlformats.org/officeDocument/2006/relationships/hyperlink" Target="https://www.yaklass.ru/TestWork/CopyShared/AKnBEMyrekiElEw8GOaHPg" TargetMode="External"/><Relationship Id="rId27" Type="http://schemas.openxmlformats.org/officeDocument/2006/relationships/hyperlink" Target="https://www.yaklass.ru/TestWork/CopyShared/eg7bdv-jlEeixv1oo2KQXA" TargetMode="External"/><Relationship Id="rId5" Type="http://schemas.openxmlformats.org/officeDocument/2006/relationships/hyperlink" Target="https://www.yaklass.ru/webinars/new/priyomy-i-praktika-podgotovki-k-vpr-s-resursom-yaklass" TargetMode="External"/><Relationship Id="rId6" Type="http://schemas.openxmlformats.org/officeDocument/2006/relationships/hyperlink" Target="https://www.yaklass.ru/TestWork/CopyShared/krPHrKRWeUqO-iJZhTUGBQ" TargetMode="External"/><Relationship Id="rId29" Type="http://schemas.openxmlformats.org/officeDocument/2006/relationships/hyperlink" Target="https://www.yaklass.ru/TestWork/CopyShared/h6e1r-I6g0G0IHEZXHRZtQ" TargetMode="External"/><Relationship Id="rId7" Type="http://schemas.openxmlformats.org/officeDocument/2006/relationships/hyperlink" Target="https://www.yaklass.ru/TestWork/CopyShared/WG1tmutrhkqq6PMHfb-GoA" TargetMode="External"/><Relationship Id="rId8" Type="http://schemas.openxmlformats.org/officeDocument/2006/relationships/hyperlink" Target="https://www.yaklass.ru/TestWork/CopyShared/COZl3CKzsU2gNyNVhPqixw" TargetMode="External"/><Relationship Id="rId31" Type="http://schemas.openxmlformats.org/officeDocument/2006/relationships/hyperlink" Target="https://www.yaklass.ru/TestWork/CopyShared/t8h_OSNbakyM4-1IwgKbuw" TargetMode="External"/><Relationship Id="rId30" Type="http://schemas.openxmlformats.org/officeDocument/2006/relationships/hyperlink" Target="https://www.yaklass.ru/TestWork/CopyShared/eHu2s6uemkyqEnvvcunFCQ" TargetMode="External"/><Relationship Id="rId11" Type="http://schemas.openxmlformats.org/officeDocument/2006/relationships/hyperlink" Target="https://www.yaklass.ru/TestWork/CopyShared/4T2XRgGXWESFzShW2DQqQA" TargetMode="External"/><Relationship Id="rId33" Type="http://schemas.openxmlformats.org/officeDocument/2006/relationships/hyperlink" Target="https://www.yaklass.ru/TestWork/CopyShared/Pcp1Hpv9J0CuYWwQqc1XtQ" TargetMode="External"/><Relationship Id="rId10" Type="http://schemas.openxmlformats.org/officeDocument/2006/relationships/hyperlink" Target="https://www.yaklass.ru/TestWork/CopyShared/Av6bGOWPCEa06xfkYGUnSw" TargetMode="External"/><Relationship Id="rId32" Type="http://schemas.openxmlformats.org/officeDocument/2006/relationships/hyperlink" Target="https://www.yaklass.ru/TestWork/CopyShared/8m9ZDlmb-0KFpLV-cP83_g" TargetMode="External"/><Relationship Id="rId13" Type="http://schemas.openxmlformats.org/officeDocument/2006/relationships/hyperlink" Target="https://www.yaklass.ru/TestWork/CopyShared/X_CYnWN2h0Gkfo6KLXnW3Q" TargetMode="External"/><Relationship Id="rId12" Type="http://schemas.openxmlformats.org/officeDocument/2006/relationships/hyperlink" Target="https://www.yaklass.ru/TestWork/CopyShared/XJuHEGB4i0aNK6cUndC1EQ" TargetMode="External"/><Relationship Id="rId15" Type="http://schemas.openxmlformats.org/officeDocument/2006/relationships/hyperlink" Target="https://www.yaklass.ru/TestWork/CopyShared/_8l00ev-DUi0qe8s9at_GA" TargetMode="External"/><Relationship Id="rId14" Type="http://schemas.openxmlformats.org/officeDocument/2006/relationships/hyperlink" Target="https://www.yaklass.ru/TestWork/CopyShared/zUrCqmGQmUOdRcSiE9y6ig" TargetMode="External"/><Relationship Id="rId17" Type="http://schemas.openxmlformats.org/officeDocument/2006/relationships/hyperlink" Target="https://www.yaklass.ru/TestWork/CopyShared/ftW8SEArXEC8nGBRxcWLmw" TargetMode="External"/><Relationship Id="rId16" Type="http://schemas.openxmlformats.org/officeDocument/2006/relationships/hyperlink" Target="https://www.yaklass.ru/TestWork/CopyShared/5Nk-6Mxtvk6Mt-9hxqTYJA" TargetMode="External"/><Relationship Id="rId19" Type="http://schemas.openxmlformats.org/officeDocument/2006/relationships/hyperlink" Target="https://www.yaklass.ru/TestWork/CopyShared/gH6ET6KKX0OjtKKUytj1Xg" TargetMode="External"/><Relationship Id="rId18" Type="http://schemas.openxmlformats.org/officeDocument/2006/relationships/hyperlink" Target="https://www.yaklass.ru/TestWork/CopyShared/FPg_1baHlEupetG49ZeS4g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educont.ru/" TargetMode="External"/><Relationship Id="rId4" Type="http://schemas.openxmlformats.org/officeDocument/2006/relationships/image" Target="../media/image16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0.png"/><Relationship Id="rId4" Type="http://schemas.openxmlformats.org/officeDocument/2006/relationships/hyperlink" Target="https://educont.ru/assets/docs/school_instr.pdf" TargetMode="External"/><Relationship Id="rId9" Type="http://schemas.openxmlformats.org/officeDocument/2006/relationships/hyperlink" Target="https://yaklass.web-skill.ru/wp-content/uploads/2022/09/%D0%9F%D0%B5%D0%B4%D0%B0%D0%B3%D0%BE%D0%B3_%D1%80%D0%B5%D0%B3%D0%B8%D1%81%D1%82%D1%80%D0%B0%D1%86%D0%B8%D1%8F_%D0%BF%D0%BE%D1%81%D0%BB%D0%B5-1.09.pdf" TargetMode="External"/><Relationship Id="rId5" Type="http://schemas.openxmlformats.org/officeDocument/2006/relationships/hyperlink" Target="https://www.youtube.com/watch?v=CmkI4FZOZYY" TargetMode="External"/><Relationship Id="rId6" Type="http://schemas.openxmlformats.org/officeDocument/2006/relationships/hyperlink" Target="https://yaklass.web-skill.ru/wp-content/uploads/2022/09/%D0%A0%D0%BE%D0%B4%D0%B8%D1%82%D0%B5%D0%BB%D1%8C_%D1%80%D0%B5%D0%B3%D0%B8%D1%81%D1%82%D1%80%D0%B0%D1%86%D0%B8%D1%8F_%D0%BF%D0%BE%D1%81%D0%BB%D0%B5-1.09-1.pdf" TargetMode="External"/><Relationship Id="rId7" Type="http://schemas.openxmlformats.org/officeDocument/2006/relationships/hyperlink" Target="https://yaklass.web-skill.ru/wp-content/uploads/2022/09/%D0%A0%D0%BE%D0%B4%D0%B8%D1%82%D0%B5%D0%BB%D1%8C_%D1%80%D0%B5%D0%B3%D0%B8%D1%81%D1%82%D1%80%D0%B0%D1%86%D0%B8%D1%8F_%D0%BF%D0%BE%D1%81%D0%BB%D0%B5-1.09-1.pdf" TargetMode="External"/><Relationship Id="rId8" Type="http://schemas.openxmlformats.org/officeDocument/2006/relationships/hyperlink" Target="https://yaklass.web-skill.ru/wp-content/uploads/2022/09/%D0%A0%D0%BE%D0%B4%D0%B8%D1%82%D0%B5%D0%BB%D1%8C_18_%D1%80%D0%B5%D0%B3%D0%B8%D1%81%D1%82%D1%80%D0%B0%D1%86%D0%B8%D1%8F-%D0%BF%D0%BE%D1%81%D0%BB%D0%B5-1.09.pdf" TargetMode="External"/><Relationship Id="rId10" Type="http://schemas.openxmlformats.org/officeDocument/2006/relationships/image" Target="../media/image15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educont.ru/" TargetMode="External"/><Relationship Id="rId4" Type="http://schemas.openxmlformats.org/officeDocument/2006/relationships/hyperlink" Target="https://educont.ru/" TargetMode="External"/><Relationship Id="rId9" Type="http://schemas.openxmlformats.org/officeDocument/2006/relationships/image" Target="../media/image159.png"/><Relationship Id="rId5" Type="http://schemas.openxmlformats.org/officeDocument/2006/relationships/hyperlink" Target="https://educont.ru/" TargetMode="External"/><Relationship Id="rId6" Type="http://schemas.openxmlformats.org/officeDocument/2006/relationships/hyperlink" Target="https://educont.ru/" TargetMode="External"/><Relationship Id="rId7" Type="http://schemas.openxmlformats.org/officeDocument/2006/relationships/hyperlink" Target="https://educont.ru/" TargetMode="External"/><Relationship Id="rId8" Type="http://schemas.openxmlformats.org/officeDocument/2006/relationships/hyperlink" Target="https://educont.ru/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educont.ru/" TargetMode="External"/><Relationship Id="rId4" Type="http://schemas.openxmlformats.org/officeDocument/2006/relationships/hyperlink" Target="https://educont.ru/" TargetMode="External"/><Relationship Id="rId5" Type="http://schemas.openxmlformats.org/officeDocument/2006/relationships/hyperlink" Target="https://www.yaklass.ru/" TargetMode="External"/><Relationship Id="rId6" Type="http://schemas.openxmlformats.org/officeDocument/2006/relationships/image" Target="../media/image15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educont.ru/" TargetMode="External"/><Relationship Id="rId4" Type="http://schemas.openxmlformats.org/officeDocument/2006/relationships/hyperlink" Target="https://educont.ru/" TargetMode="External"/><Relationship Id="rId5" Type="http://schemas.openxmlformats.org/officeDocument/2006/relationships/image" Target="../media/image168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7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2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6.png"/><Relationship Id="rId4" Type="http://schemas.openxmlformats.org/officeDocument/2006/relationships/image" Target="../media/image174.png"/><Relationship Id="rId5" Type="http://schemas.openxmlformats.org/officeDocument/2006/relationships/image" Target="../media/image172.png"/><Relationship Id="rId6" Type="http://schemas.openxmlformats.org/officeDocument/2006/relationships/hyperlink" Target="https://youtu.be/5Fyr2d8rEJ0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7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youtu.be/TEEzs0seLi0" TargetMode="External"/><Relationship Id="rId4" Type="http://schemas.openxmlformats.org/officeDocument/2006/relationships/image" Target="../media/image175.png"/><Relationship Id="rId5" Type="http://schemas.openxmlformats.org/officeDocument/2006/relationships/hyperlink" Target="https://www.youtube.com/watch?v=fVgvewUD130" TargetMode="External"/><Relationship Id="rId6" Type="http://schemas.openxmlformats.org/officeDocument/2006/relationships/hyperlink" Target="https://www.youtube.com/watch?v=savLcTDFCys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hyperlink" Target="mailto:golovina@yaklass.ru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6" Type="http://schemas.openxmlformats.org/officeDocument/2006/relationships/image" Target="../media/image5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png"/><Relationship Id="rId4" Type="http://schemas.openxmlformats.org/officeDocument/2006/relationships/image" Target="../media/image76.jpg"/><Relationship Id="rId9" Type="http://schemas.openxmlformats.org/officeDocument/2006/relationships/image" Target="../media/image55.png"/><Relationship Id="rId5" Type="http://schemas.openxmlformats.org/officeDocument/2006/relationships/image" Target="../media/image66.jpg"/><Relationship Id="rId6" Type="http://schemas.openxmlformats.org/officeDocument/2006/relationships/image" Target="../media/image68.jpg"/><Relationship Id="rId7" Type="http://schemas.openxmlformats.org/officeDocument/2006/relationships/image" Target="../media/image44.png"/><Relationship Id="rId8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Relationship Id="rId4" Type="http://schemas.openxmlformats.org/officeDocument/2006/relationships/image" Target="../media/image69.png"/><Relationship Id="rId5" Type="http://schemas.openxmlformats.org/officeDocument/2006/relationships/image" Target="../media/image72.png"/><Relationship Id="rId6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aklass.ru/p/ikt-gramotnost/kurs-profi/sostavlenie-statisticheskikh-otchetov-i-analizov-s-iaklass-18656" TargetMode="External"/><Relationship Id="rId4" Type="http://schemas.openxmlformats.org/officeDocument/2006/relationships/image" Target="../media/image8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png"/><Relationship Id="rId4" Type="http://schemas.openxmlformats.org/officeDocument/2006/relationships/image" Target="../media/image73.gif"/><Relationship Id="rId5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63"/>
            <a:ext cx="9144003" cy="5134563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"/>
          <p:cNvSpPr/>
          <p:nvPr/>
        </p:nvSpPr>
        <p:spPr>
          <a:xfrm>
            <a:off x="1580450" y="1714550"/>
            <a:ext cx="5870100" cy="2158800"/>
          </a:xfrm>
          <a:prstGeom prst="rect">
            <a:avLst/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"/>
          <p:cNvSpPr txBox="1"/>
          <p:nvPr/>
        </p:nvSpPr>
        <p:spPr>
          <a:xfrm>
            <a:off x="1678700" y="1879700"/>
            <a:ext cx="56736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40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Возможности бесплатного использования инструментария ЯКласс для администрации, педагогов школ и учащихся</a:t>
            </a:r>
            <a:endParaRPr b="0" i="0" sz="16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878" name="Google Shape;87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61750" y="751225"/>
            <a:ext cx="1377875" cy="13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1"/>
          <p:cNvSpPr/>
          <p:nvPr/>
        </p:nvSpPr>
        <p:spPr>
          <a:xfrm>
            <a:off x="4315700" y="891375"/>
            <a:ext cx="2052000" cy="1916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00" name="Google Shape;1000;p11"/>
          <p:cNvSpPr txBox="1"/>
          <p:nvPr>
            <p:ph type="title"/>
          </p:nvPr>
        </p:nvSpPr>
        <p:spPr>
          <a:xfrm>
            <a:off x="474200" y="174175"/>
            <a:ext cx="8039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На любом устройстве с доступом в интернет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1001" name="Google Shape;1001;p11"/>
          <p:cNvGrpSpPr/>
          <p:nvPr/>
        </p:nvGrpSpPr>
        <p:grpSpPr>
          <a:xfrm>
            <a:off x="1067232" y="2883632"/>
            <a:ext cx="1089114" cy="857263"/>
            <a:chOff x="4373402" y="1766424"/>
            <a:chExt cx="2417030" cy="1717618"/>
          </a:xfrm>
        </p:grpSpPr>
        <p:sp>
          <p:nvSpPr>
            <p:cNvPr id="1002" name="Google Shape;1002;p11"/>
            <p:cNvSpPr/>
            <p:nvPr/>
          </p:nvSpPr>
          <p:spPr>
            <a:xfrm>
              <a:off x="5131442" y="3084083"/>
              <a:ext cx="901681" cy="394583"/>
            </a:xfrm>
            <a:custGeom>
              <a:rect b="b" l="l" r="r" t="t"/>
              <a:pathLst>
                <a:path extrusionOk="0" h="17780" w="40630">
                  <a:moveTo>
                    <a:pt x="30789" y="0"/>
                  </a:moveTo>
                  <a:lnTo>
                    <a:pt x="9807" y="0"/>
                  </a:lnTo>
                  <a:lnTo>
                    <a:pt x="0" y="17780"/>
                  </a:lnTo>
                  <a:lnTo>
                    <a:pt x="40629" y="17780"/>
                  </a:lnTo>
                  <a:close/>
                </a:path>
              </a:pathLst>
            </a:custGeom>
            <a:solidFill>
              <a:srgbClr val="81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4373402" y="1766424"/>
              <a:ext cx="2417030" cy="1417657"/>
            </a:xfrm>
            <a:custGeom>
              <a:rect b="b" l="l" r="r" t="t"/>
              <a:pathLst>
                <a:path extrusionOk="0" h="63880" w="108912">
                  <a:moveTo>
                    <a:pt x="103875" y="1"/>
                  </a:moveTo>
                  <a:lnTo>
                    <a:pt x="5071" y="1"/>
                  </a:lnTo>
                  <a:cubicBezTo>
                    <a:pt x="2269" y="1"/>
                    <a:pt x="1" y="2269"/>
                    <a:pt x="1" y="5037"/>
                  </a:cubicBezTo>
                  <a:lnTo>
                    <a:pt x="1" y="58809"/>
                  </a:lnTo>
                  <a:cubicBezTo>
                    <a:pt x="1" y="61611"/>
                    <a:pt x="2269" y="63880"/>
                    <a:pt x="5071" y="63880"/>
                  </a:cubicBezTo>
                  <a:lnTo>
                    <a:pt x="103875" y="63880"/>
                  </a:lnTo>
                  <a:cubicBezTo>
                    <a:pt x="106644" y="63880"/>
                    <a:pt x="108912" y="61578"/>
                    <a:pt x="108912" y="58809"/>
                  </a:cubicBezTo>
                  <a:lnTo>
                    <a:pt x="108912" y="5037"/>
                  </a:lnTo>
                  <a:cubicBezTo>
                    <a:pt x="108912" y="2269"/>
                    <a:pt x="106644" y="1"/>
                    <a:pt x="103875" y="1"/>
                  </a:cubicBezTo>
                  <a:close/>
                </a:path>
              </a:pathLst>
            </a:custGeom>
            <a:solidFill>
              <a:srgbClr val="81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4468163" y="1851552"/>
              <a:ext cx="2227528" cy="1131906"/>
            </a:xfrm>
            <a:custGeom>
              <a:rect b="b" l="l" r="r" t="t"/>
              <a:pathLst>
                <a:path extrusionOk="0" h="51004" w="100373">
                  <a:moveTo>
                    <a:pt x="0" y="1"/>
                  </a:moveTo>
                  <a:lnTo>
                    <a:pt x="100372" y="1"/>
                  </a:lnTo>
                  <a:lnTo>
                    <a:pt x="100372" y="51004"/>
                  </a:lnTo>
                  <a:lnTo>
                    <a:pt x="0" y="5100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4495548" y="3070014"/>
              <a:ext cx="28895" cy="29627"/>
            </a:xfrm>
            <a:custGeom>
              <a:rect b="b" l="l" r="r" t="t"/>
              <a:pathLst>
                <a:path extrusionOk="0" h="1335" w="1302">
                  <a:moveTo>
                    <a:pt x="634" y="1335"/>
                  </a:moveTo>
                  <a:cubicBezTo>
                    <a:pt x="1001" y="1335"/>
                    <a:pt x="1302" y="1035"/>
                    <a:pt x="1302" y="668"/>
                  </a:cubicBezTo>
                  <a:cubicBezTo>
                    <a:pt x="1302" y="301"/>
                    <a:pt x="1001" y="1"/>
                    <a:pt x="634" y="1"/>
                  </a:cubicBezTo>
                  <a:cubicBezTo>
                    <a:pt x="268" y="1"/>
                    <a:pt x="1" y="301"/>
                    <a:pt x="1" y="668"/>
                  </a:cubicBezTo>
                  <a:cubicBezTo>
                    <a:pt x="1" y="1035"/>
                    <a:pt x="268" y="1335"/>
                    <a:pt x="634" y="1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4551805" y="3070014"/>
              <a:ext cx="29649" cy="29627"/>
            </a:xfrm>
            <a:custGeom>
              <a:rect b="b" l="l" r="r" t="t"/>
              <a:pathLst>
                <a:path extrusionOk="0" h="1335" w="1336">
                  <a:moveTo>
                    <a:pt x="668" y="1335"/>
                  </a:moveTo>
                  <a:cubicBezTo>
                    <a:pt x="1035" y="1335"/>
                    <a:pt x="1335" y="1035"/>
                    <a:pt x="1335" y="668"/>
                  </a:cubicBezTo>
                  <a:cubicBezTo>
                    <a:pt x="1335" y="301"/>
                    <a:pt x="1035" y="1"/>
                    <a:pt x="668" y="1"/>
                  </a:cubicBezTo>
                  <a:cubicBezTo>
                    <a:pt x="301" y="1"/>
                    <a:pt x="1" y="301"/>
                    <a:pt x="1" y="668"/>
                  </a:cubicBezTo>
                  <a:cubicBezTo>
                    <a:pt x="1" y="1035"/>
                    <a:pt x="301" y="1335"/>
                    <a:pt x="668" y="1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4608817" y="3070014"/>
              <a:ext cx="29627" cy="29627"/>
            </a:xfrm>
            <a:custGeom>
              <a:rect b="b" l="l" r="r" t="t"/>
              <a:pathLst>
                <a:path extrusionOk="0" h="1335" w="1335">
                  <a:moveTo>
                    <a:pt x="667" y="1335"/>
                  </a:moveTo>
                  <a:cubicBezTo>
                    <a:pt x="1034" y="1335"/>
                    <a:pt x="1335" y="1035"/>
                    <a:pt x="1335" y="668"/>
                  </a:cubicBezTo>
                  <a:cubicBezTo>
                    <a:pt x="1335" y="301"/>
                    <a:pt x="1034" y="1"/>
                    <a:pt x="667" y="1"/>
                  </a:cubicBezTo>
                  <a:cubicBezTo>
                    <a:pt x="301" y="1"/>
                    <a:pt x="0" y="301"/>
                    <a:pt x="0" y="668"/>
                  </a:cubicBezTo>
                  <a:cubicBezTo>
                    <a:pt x="0" y="1035"/>
                    <a:pt x="301" y="1335"/>
                    <a:pt x="667" y="1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4808214" y="3424810"/>
              <a:ext cx="1547799" cy="59232"/>
            </a:xfrm>
            <a:custGeom>
              <a:rect b="b" l="l" r="r" t="t"/>
              <a:pathLst>
                <a:path extrusionOk="0" h="2669" w="125991">
                  <a:moveTo>
                    <a:pt x="0" y="0"/>
                  </a:moveTo>
                  <a:cubicBezTo>
                    <a:pt x="0" y="1468"/>
                    <a:pt x="1235" y="2669"/>
                    <a:pt x="2702" y="2669"/>
                  </a:cubicBezTo>
                  <a:lnTo>
                    <a:pt x="123288" y="2669"/>
                  </a:lnTo>
                  <a:cubicBezTo>
                    <a:pt x="124789" y="2669"/>
                    <a:pt x="125990" y="1468"/>
                    <a:pt x="125990" y="0"/>
                  </a:cubicBezTo>
                  <a:close/>
                </a:path>
              </a:pathLst>
            </a:cu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9" name="Google Shape;1009;p11"/>
          <p:cNvGrpSpPr/>
          <p:nvPr/>
        </p:nvGrpSpPr>
        <p:grpSpPr>
          <a:xfrm>
            <a:off x="3034128" y="1121497"/>
            <a:ext cx="398055" cy="847128"/>
            <a:chOff x="7358501" y="2511043"/>
            <a:chExt cx="483840" cy="967704"/>
          </a:xfrm>
        </p:grpSpPr>
        <p:sp>
          <p:nvSpPr>
            <p:cNvPr id="1010" name="Google Shape;1010;p11"/>
            <p:cNvSpPr/>
            <p:nvPr/>
          </p:nvSpPr>
          <p:spPr>
            <a:xfrm>
              <a:off x="7358501" y="2511043"/>
              <a:ext cx="483840" cy="967704"/>
            </a:xfrm>
            <a:custGeom>
              <a:rect b="b" l="l" r="r" t="t"/>
              <a:pathLst>
                <a:path extrusionOk="0" h="39963" w="19981">
                  <a:moveTo>
                    <a:pt x="15911" y="1"/>
                  </a:moveTo>
                  <a:lnTo>
                    <a:pt x="4070" y="1"/>
                  </a:lnTo>
                  <a:cubicBezTo>
                    <a:pt x="1835" y="1"/>
                    <a:pt x="0" y="1835"/>
                    <a:pt x="0" y="4104"/>
                  </a:cubicBezTo>
                  <a:lnTo>
                    <a:pt x="0" y="35893"/>
                  </a:lnTo>
                  <a:cubicBezTo>
                    <a:pt x="0" y="38128"/>
                    <a:pt x="1835" y="39963"/>
                    <a:pt x="4070" y="39963"/>
                  </a:cubicBezTo>
                  <a:lnTo>
                    <a:pt x="15911" y="39963"/>
                  </a:lnTo>
                  <a:cubicBezTo>
                    <a:pt x="18146" y="39963"/>
                    <a:pt x="19981" y="38128"/>
                    <a:pt x="19981" y="35893"/>
                  </a:cubicBezTo>
                  <a:lnTo>
                    <a:pt x="19981" y="4104"/>
                  </a:lnTo>
                  <a:cubicBezTo>
                    <a:pt x="19981" y="1835"/>
                    <a:pt x="18146" y="1"/>
                    <a:pt x="15911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394023" y="2612013"/>
              <a:ext cx="412793" cy="732649"/>
            </a:xfrm>
            <a:custGeom>
              <a:rect b="b" l="l" r="r" t="t"/>
              <a:pathLst>
                <a:path extrusionOk="0" h="30256" w="17047">
                  <a:moveTo>
                    <a:pt x="1" y="0"/>
                  </a:moveTo>
                  <a:lnTo>
                    <a:pt x="17046" y="0"/>
                  </a:lnTo>
                  <a:lnTo>
                    <a:pt x="17046" y="30255"/>
                  </a:lnTo>
                  <a:lnTo>
                    <a:pt x="1" y="302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7498214" y="2546588"/>
              <a:ext cx="204399" cy="17798"/>
            </a:xfrm>
            <a:custGeom>
              <a:rect b="b" l="l" r="r" t="t"/>
              <a:pathLst>
                <a:path extrusionOk="0" h="735" w="8441">
                  <a:moveTo>
                    <a:pt x="8040" y="734"/>
                  </a:moveTo>
                  <a:lnTo>
                    <a:pt x="368" y="734"/>
                  </a:lnTo>
                  <a:cubicBezTo>
                    <a:pt x="168" y="734"/>
                    <a:pt x="1" y="568"/>
                    <a:pt x="1" y="367"/>
                  </a:cubicBezTo>
                  <a:lnTo>
                    <a:pt x="1" y="367"/>
                  </a:lnTo>
                  <a:cubicBezTo>
                    <a:pt x="1" y="167"/>
                    <a:pt x="168" y="1"/>
                    <a:pt x="368" y="1"/>
                  </a:cubicBezTo>
                  <a:lnTo>
                    <a:pt x="8040" y="1"/>
                  </a:lnTo>
                  <a:cubicBezTo>
                    <a:pt x="8273" y="1"/>
                    <a:pt x="8440" y="167"/>
                    <a:pt x="8440" y="367"/>
                  </a:cubicBezTo>
                  <a:lnTo>
                    <a:pt x="8440" y="367"/>
                  </a:lnTo>
                  <a:cubicBezTo>
                    <a:pt x="8440" y="568"/>
                    <a:pt x="8273" y="734"/>
                    <a:pt x="8040" y="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7561219" y="3373671"/>
              <a:ext cx="78384" cy="78360"/>
            </a:xfrm>
            <a:custGeom>
              <a:rect b="b" l="l" r="r" t="t"/>
              <a:pathLst>
                <a:path extrusionOk="0" h="3236" w="3237">
                  <a:moveTo>
                    <a:pt x="1602" y="0"/>
                  </a:moveTo>
                  <a:cubicBezTo>
                    <a:pt x="735" y="0"/>
                    <a:pt x="1" y="701"/>
                    <a:pt x="1" y="1601"/>
                  </a:cubicBezTo>
                  <a:cubicBezTo>
                    <a:pt x="1" y="2502"/>
                    <a:pt x="735" y="3236"/>
                    <a:pt x="1602" y="3236"/>
                  </a:cubicBezTo>
                  <a:cubicBezTo>
                    <a:pt x="2502" y="3236"/>
                    <a:pt x="3236" y="2502"/>
                    <a:pt x="3236" y="1601"/>
                  </a:cubicBezTo>
                  <a:cubicBezTo>
                    <a:pt x="3236" y="734"/>
                    <a:pt x="2502" y="0"/>
                    <a:pt x="16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1291198" y="1121486"/>
            <a:ext cx="577137" cy="857340"/>
            <a:chOff x="1062538" y="2217018"/>
            <a:chExt cx="884501" cy="1261723"/>
          </a:xfrm>
        </p:grpSpPr>
        <p:sp>
          <p:nvSpPr>
            <p:cNvPr id="1015" name="Google Shape;1015;p11"/>
            <p:cNvSpPr/>
            <p:nvPr/>
          </p:nvSpPr>
          <p:spPr>
            <a:xfrm>
              <a:off x="1062538" y="2217018"/>
              <a:ext cx="884501" cy="1261723"/>
            </a:xfrm>
            <a:custGeom>
              <a:rect b="b" l="l" r="r" t="t"/>
              <a:pathLst>
                <a:path extrusionOk="0" h="52105" w="36527">
                  <a:moveTo>
                    <a:pt x="7540" y="1"/>
                  </a:moveTo>
                  <a:lnTo>
                    <a:pt x="28988" y="1"/>
                  </a:lnTo>
                  <a:cubicBezTo>
                    <a:pt x="33125" y="1"/>
                    <a:pt x="36527" y="3403"/>
                    <a:pt x="36527" y="7540"/>
                  </a:cubicBezTo>
                  <a:lnTo>
                    <a:pt x="36527" y="44566"/>
                  </a:lnTo>
                  <a:cubicBezTo>
                    <a:pt x="36527" y="48702"/>
                    <a:pt x="33158" y="52105"/>
                    <a:pt x="28988" y="52105"/>
                  </a:cubicBezTo>
                  <a:lnTo>
                    <a:pt x="7540" y="52105"/>
                  </a:lnTo>
                  <a:cubicBezTo>
                    <a:pt x="3403" y="52105"/>
                    <a:pt x="1" y="48702"/>
                    <a:pt x="1" y="44566"/>
                  </a:cubicBezTo>
                  <a:lnTo>
                    <a:pt x="1" y="7540"/>
                  </a:lnTo>
                  <a:cubicBezTo>
                    <a:pt x="1" y="3370"/>
                    <a:pt x="3403" y="1"/>
                    <a:pt x="7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ACE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124743" y="2322831"/>
              <a:ext cx="759310" cy="1039598"/>
            </a:xfrm>
            <a:custGeom>
              <a:rect b="b" l="l" r="r" t="t"/>
              <a:pathLst>
                <a:path extrusionOk="0" h="42932" w="31357">
                  <a:moveTo>
                    <a:pt x="134" y="1"/>
                  </a:moveTo>
                  <a:lnTo>
                    <a:pt x="31256" y="1"/>
                  </a:lnTo>
                  <a:cubicBezTo>
                    <a:pt x="31323" y="1"/>
                    <a:pt x="31356" y="34"/>
                    <a:pt x="31356" y="101"/>
                  </a:cubicBezTo>
                  <a:lnTo>
                    <a:pt x="31356" y="42831"/>
                  </a:lnTo>
                  <a:cubicBezTo>
                    <a:pt x="31356" y="42898"/>
                    <a:pt x="31323" y="42931"/>
                    <a:pt x="31256" y="42931"/>
                  </a:cubicBezTo>
                  <a:lnTo>
                    <a:pt x="134" y="42931"/>
                  </a:lnTo>
                  <a:cubicBezTo>
                    <a:pt x="67" y="42931"/>
                    <a:pt x="34" y="42865"/>
                    <a:pt x="34" y="42831"/>
                  </a:cubicBezTo>
                  <a:lnTo>
                    <a:pt x="34" y="101"/>
                  </a:lnTo>
                  <a:cubicBezTo>
                    <a:pt x="0" y="34"/>
                    <a:pt x="6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ACE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397752" y="2260173"/>
              <a:ext cx="214061" cy="19396"/>
            </a:xfrm>
            <a:custGeom>
              <a:rect b="b" l="l" r="r" t="t"/>
              <a:pathLst>
                <a:path extrusionOk="0" h="801" w="8840">
                  <a:moveTo>
                    <a:pt x="400" y="0"/>
                  </a:moveTo>
                  <a:lnTo>
                    <a:pt x="8439" y="0"/>
                  </a:lnTo>
                  <a:cubicBezTo>
                    <a:pt x="8640" y="0"/>
                    <a:pt x="8840" y="201"/>
                    <a:pt x="8840" y="401"/>
                  </a:cubicBezTo>
                  <a:lnTo>
                    <a:pt x="8840" y="401"/>
                  </a:lnTo>
                  <a:cubicBezTo>
                    <a:pt x="8840" y="634"/>
                    <a:pt x="8640" y="801"/>
                    <a:pt x="8439" y="801"/>
                  </a:cubicBezTo>
                  <a:lnTo>
                    <a:pt x="400" y="801"/>
                  </a:lnTo>
                  <a:cubicBezTo>
                    <a:pt x="200" y="801"/>
                    <a:pt x="33" y="634"/>
                    <a:pt x="33" y="401"/>
                  </a:cubicBezTo>
                  <a:lnTo>
                    <a:pt x="33" y="401"/>
                  </a:lnTo>
                  <a:cubicBezTo>
                    <a:pt x="0" y="201"/>
                    <a:pt x="200" y="0"/>
                    <a:pt x="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ACE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72040" y="3386576"/>
              <a:ext cx="64654" cy="64630"/>
            </a:xfrm>
            <a:custGeom>
              <a:rect b="b" l="l" r="r" t="t"/>
              <a:pathLst>
                <a:path extrusionOk="0" h="2669" w="2670">
                  <a:moveTo>
                    <a:pt x="1335" y="2669"/>
                  </a:moveTo>
                  <a:cubicBezTo>
                    <a:pt x="2069" y="2669"/>
                    <a:pt x="2670" y="2068"/>
                    <a:pt x="2670" y="1334"/>
                  </a:cubicBezTo>
                  <a:cubicBezTo>
                    <a:pt x="2670" y="600"/>
                    <a:pt x="2069" y="0"/>
                    <a:pt x="1335" y="0"/>
                  </a:cubicBezTo>
                  <a:cubicBezTo>
                    <a:pt x="601" y="0"/>
                    <a:pt x="1" y="600"/>
                    <a:pt x="1" y="1334"/>
                  </a:cubicBezTo>
                  <a:cubicBezTo>
                    <a:pt x="1" y="2068"/>
                    <a:pt x="601" y="2669"/>
                    <a:pt x="1335" y="26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ACEB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11"/>
          <p:cNvGrpSpPr/>
          <p:nvPr/>
        </p:nvGrpSpPr>
        <p:grpSpPr>
          <a:xfrm>
            <a:off x="2599692" y="2883679"/>
            <a:ext cx="1268075" cy="850380"/>
            <a:chOff x="2500794" y="2124136"/>
            <a:chExt cx="2125147" cy="1314953"/>
          </a:xfrm>
        </p:grpSpPr>
        <p:sp>
          <p:nvSpPr>
            <p:cNvPr id="1020" name="Google Shape;1020;p11"/>
            <p:cNvSpPr/>
            <p:nvPr/>
          </p:nvSpPr>
          <p:spPr>
            <a:xfrm>
              <a:off x="2707993" y="2124136"/>
              <a:ext cx="1710838" cy="1124399"/>
            </a:xfrm>
            <a:custGeom>
              <a:rect b="b" l="l" r="r" t="t"/>
              <a:pathLst>
                <a:path extrusionOk="0" h="46434" w="70652">
                  <a:moveTo>
                    <a:pt x="68216" y="1"/>
                  </a:moveTo>
                  <a:lnTo>
                    <a:pt x="2436" y="1"/>
                  </a:lnTo>
                  <a:cubicBezTo>
                    <a:pt x="1102" y="1"/>
                    <a:pt x="1" y="1102"/>
                    <a:pt x="1" y="2436"/>
                  </a:cubicBezTo>
                  <a:lnTo>
                    <a:pt x="1" y="43999"/>
                  </a:lnTo>
                  <a:cubicBezTo>
                    <a:pt x="1" y="45333"/>
                    <a:pt x="1102" y="46434"/>
                    <a:pt x="2436" y="46434"/>
                  </a:cubicBezTo>
                  <a:lnTo>
                    <a:pt x="68216" y="46434"/>
                  </a:lnTo>
                  <a:cubicBezTo>
                    <a:pt x="69551" y="46434"/>
                    <a:pt x="70651" y="45333"/>
                    <a:pt x="70651" y="43999"/>
                  </a:cubicBezTo>
                  <a:lnTo>
                    <a:pt x="70651" y="2436"/>
                  </a:lnTo>
                  <a:cubicBezTo>
                    <a:pt x="70651" y="1102"/>
                    <a:pt x="69551" y="1"/>
                    <a:pt x="68216" y="1"/>
                  </a:cubicBezTo>
                  <a:close/>
                </a:path>
              </a:pathLst>
            </a:cu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2796858" y="2242055"/>
              <a:ext cx="1533124" cy="823116"/>
            </a:xfrm>
            <a:custGeom>
              <a:rect b="b" l="l" r="r" t="t"/>
              <a:pathLst>
                <a:path extrusionOk="0" h="33992" w="63313">
                  <a:moveTo>
                    <a:pt x="0" y="1"/>
                  </a:moveTo>
                  <a:lnTo>
                    <a:pt x="63312" y="1"/>
                  </a:lnTo>
                  <a:lnTo>
                    <a:pt x="63312" y="33992"/>
                  </a:lnTo>
                  <a:lnTo>
                    <a:pt x="0" y="339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3541551" y="2163725"/>
              <a:ext cx="42836" cy="42836"/>
            </a:xfrm>
            <a:custGeom>
              <a:rect b="b" l="l" r="r" t="t"/>
              <a:pathLst>
                <a:path extrusionOk="0" h="1769" w="1769">
                  <a:moveTo>
                    <a:pt x="901" y="1768"/>
                  </a:moveTo>
                  <a:cubicBezTo>
                    <a:pt x="401" y="1768"/>
                    <a:pt x="0" y="1368"/>
                    <a:pt x="0" y="868"/>
                  </a:cubicBezTo>
                  <a:cubicBezTo>
                    <a:pt x="0" y="401"/>
                    <a:pt x="401" y="0"/>
                    <a:pt x="901" y="0"/>
                  </a:cubicBezTo>
                  <a:cubicBezTo>
                    <a:pt x="1401" y="0"/>
                    <a:pt x="1768" y="401"/>
                    <a:pt x="1768" y="868"/>
                  </a:cubicBezTo>
                  <a:cubicBezTo>
                    <a:pt x="1768" y="1368"/>
                    <a:pt x="1401" y="1768"/>
                    <a:pt x="901" y="17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2500794" y="3248452"/>
              <a:ext cx="2125147" cy="100350"/>
            </a:xfrm>
            <a:custGeom>
              <a:rect b="b" l="l" r="r" t="t"/>
              <a:pathLst>
                <a:path extrusionOk="0" h="5005" w="95202">
                  <a:moveTo>
                    <a:pt x="82926" y="1"/>
                  </a:moveTo>
                  <a:lnTo>
                    <a:pt x="12276" y="1"/>
                  </a:lnTo>
                  <a:lnTo>
                    <a:pt x="0" y="3637"/>
                  </a:lnTo>
                  <a:lnTo>
                    <a:pt x="47601" y="5005"/>
                  </a:lnTo>
                  <a:lnTo>
                    <a:pt x="95202" y="3637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2500794" y="3348784"/>
              <a:ext cx="2125147" cy="90305"/>
            </a:xfrm>
            <a:custGeom>
              <a:rect b="b" l="l" r="r" t="t"/>
              <a:pathLst>
                <a:path extrusionOk="0" h="4504" w="95202">
                  <a:moveTo>
                    <a:pt x="95202" y="1"/>
                  </a:moveTo>
                  <a:lnTo>
                    <a:pt x="0" y="1"/>
                  </a:lnTo>
                  <a:lnTo>
                    <a:pt x="0" y="2736"/>
                  </a:lnTo>
                  <a:cubicBezTo>
                    <a:pt x="0" y="3703"/>
                    <a:pt x="801" y="4504"/>
                    <a:pt x="1768" y="4504"/>
                  </a:cubicBezTo>
                  <a:lnTo>
                    <a:pt x="93434" y="4504"/>
                  </a:lnTo>
                  <a:cubicBezTo>
                    <a:pt x="94401" y="4504"/>
                    <a:pt x="95202" y="3703"/>
                    <a:pt x="95202" y="2736"/>
                  </a:cubicBezTo>
                  <a:close/>
                </a:path>
              </a:pathLst>
            </a:cu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3330746" y="3380074"/>
              <a:ext cx="465267" cy="29906"/>
            </a:xfrm>
            <a:custGeom>
              <a:rect b="b" l="l" r="r" t="t"/>
              <a:pathLst>
                <a:path extrusionOk="0" h="1235" w="19214">
                  <a:moveTo>
                    <a:pt x="0" y="0"/>
                  </a:moveTo>
                  <a:lnTo>
                    <a:pt x="19214" y="0"/>
                  </a:lnTo>
                  <a:lnTo>
                    <a:pt x="19214" y="1234"/>
                  </a:lnTo>
                  <a:lnTo>
                    <a:pt x="0" y="1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2504460" y="3321339"/>
              <a:ext cx="2118006" cy="27459"/>
            </a:xfrm>
            <a:custGeom>
              <a:rect b="b" l="l" r="r" t="t"/>
              <a:pathLst>
                <a:path extrusionOk="0" h="1369" w="95202">
                  <a:moveTo>
                    <a:pt x="0" y="1"/>
                  </a:moveTo>
                  <a:lnTo>
                    <a:pt x="95202" y="1"/>
                  </a:lnTo>
                  <a:lnTo>
                    <a:pt x="95202" y="1369"/>
                  </a:lnTo>
                  <a:lnTo>
                    <a:pt x="0" y="13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7" name="Google Shape;1027;p11"/>
          <p:cNvSpPr txBox="1"/>
          <p:nvPr>
            <p:ph idx="4294967295" type="subTitle"/>
          </p:nvPr>
        </p:nvSpPr>
        <p:spPr>
          <a:xfrm>
            <a:off x="705225" y="2266050"/>
            <a:ext cx="18321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Мобильная и компьютерная </a:t>
            </a:r>
            <a:b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версия сайта</a:t>
            </a:r>
            <a:endParaRPr b="0" i="0" sz="8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28" name="Google Shape;1028;p11"/>
          <p:cNvSpPr txBox="1"/>
          <p:nvPr>
            <p:ph idx="4294967295" type="subTitle"/>
          </p:nvPr>
        </p:nvSpPr>
        <p:spPr>
          <a:xfrm>
            <a:off x="1228999" y="4090176"/>
            <a:ext cx="23670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Доступно подключение</a:t>
            </a:r>
            <a:b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к интерактивной доске и проектору</a:t>
            </a:r>
            <a:endParaRPr b="0" i="0" sz="8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29" name="Google Shape;1029;p11"/>
          <p:cNvSpPr txBox="1"/>
          <p:nvPr>
            <p:ph idx="4294967295" type="subTitle"/>
          </p:nvPr>
        </p:nvSpPr>
        <p:spPr>
          <a:xfrm>
            <a:off x="2796034" y="2266050"/>
            <a:ext cx="8832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8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Мобильное приложение</a:t>
            </a:r>
            <a:endParaRPr b="0" i="0" sz="8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030" name="Google Shape;1030;p11"/>
          <p:cNvCxnSpPr/>
          <p:nvPr/>
        </p:nvCxnSpPr>
        <p:spPr>
          <a:xfrm>
            <a:off x="1145571" y="2233517"/>
            <a:ext cx="9177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1" name="Google Shape;1031;p11"/>
          <p:cNvCxnSpPr/>
          <p:nvPr/>
        </p:nvCxnSpPr>
        <p:spPr>
          <a:xfrm>
            <a:off x="2818159" y="3970602"/>
            <a:ext cx="917700" cy="0"/>
          </a:xfrm>
          <a:prstGeom prst="straightConnector1">
            <a:avLst/>
          </a:prstGeom>
          <a:noFill/>
          <a:ln cap="flat" cmpd="sng" w="28575">
            <a:solidFill>
              <a:srgbClr val="32628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2" name="Google Shape;1032;p11"/>
          <p:cNvCxnSpPr/>
          <p:nvPr/>
        </p:nvCxnSpPr>
        <p:spPr>
          <a:xfrm>
            <a:off x="2778770" y="2233517"/>
            <a:ext cx="917700" cy="0"/>
          </a:xfrm>
          <a:prstGeom prst="straightConnector1">
            <a:avLst/>
          </a:prstGeom>
          <a:noFill/>
          <a:ln cap="flat" cmpd="sng" w="28575">
            <a:solidFill>
              <a:srgbClr val="F0BCB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3" name="Google Shape;1033;p11"/>
          <p:cNvCxnSpPr/>
          <p:nvPr/>
        </p:nvCxnSpPr>
        <p:spPr>
          <a:xfrm>
            <a:off x="1153126" y="3970602"/>
            <a:ext cx="917700" cy="0"/>
          </a:xfrm>
          <a:prstGeom prst="straightConnector1">
            <a:avLst/>
          </a:prstGeom>
          <a:noFill/>
          <a:ln cap="flat" cmpd="sng" w="28575">
            <a:solidFill>
              <a:srgbClr val="89BDD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4" name="Google Shape;1034;p11"/>
          <p:cNvSpPr/>
          <p:nvPr/>
        </p:nvSpPr>
        <p:spPr>
          <a:xfrm>
            <a:off x="3031052" y="1741332"/>
            <a:ext cx="49156" cy="48245"/>
          </a:xfrm>
          <a:custGeom>
            <a:rect b="b" l="l" r="r" t="t"/>
            <a:pathLst>
              <a:path extrusionOk="0" h="1769" w="1769">
                <a:moveTo>
                  <a:pt x="901" y="1768"/>
                </a:moveTo>
                <a:cubicBezTo>
                  <a:pt x="401" y="1768"/>
                  <a:pt x="0" y="1368"/>
                  <a:pt x="0" y="868"/>
                </a:cubicBezTo>
                <a:cubicBezTo>
                  <a:pt x="0" y="401"/>
                  <a:pt x="401" y="0"/>
                  <a:pt x="901" y="0"/>
                </a:cubicBezTo>
                <a:cubicBezTo>
                  <a:pt x="1401" y="0"/>
                  <a:pt x="1768" y="401"/>
                  <a:pt x="1768" y="868"/>
                </a:cubicBezTo>
                <a:cubicBezTo>
                  <a:pt x="1768" y="1368"/>
                  <a:pt x="1401" y="1768"/>
                  <a:pt x="901" y="176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1"/>
          <p:cNvSpPr txBox="1"/>
          <p:nvPr>
            <p:ph idx="4294967295" type="subTitle"/>
          </p:nvPr>
        </p:nvSpPr>
        <p:spPr>
          <a:xfrm>
            <a:off x="1160570" y="2010969"/>
            <a:ext cx="8832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ru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Планшет</a:t>
            </a:r>
            <a:endParaRPr b="1" i="0" sz="10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36" name="Google Shape;1036;p11"/>
          <p:cNvSpPr txBox="1"/>
          <p:nvPr>
            <p:ph idx="4294967295" type="subTitle"/>
          </p:nvPr>
        </p:nvSpPr>
        <p:spPr>
          <a:xfrm>
            <a:off x="1090944" y="3762145"/>
            <a:ext cx="996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ru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Компьютер</a:t>
            </a:r>
            <a:endParaRPr b="1" i="0" sz="10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37" name="Google Shape;1037;p11"/>
          <p:cNvSpPr txBox="1"/>
          <p:nvPr>
            <p:ph idx="4294967295" type="subTitle"/>
          </p:nvPr>
        </p:nvSpPr>
        <p:spPr>
          <a:xfrm>
            <a:off x="2736750" y="3762145"/>
            <a:ext cx="9528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25" lIns="91425" spcFirstLastPara="1" rIns="91425" wrap="square" tIns="91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ru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Ноутбук</a:t>
            </a:r>
            <a:endParaRPr b="1" i="0" sz="10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38" name="Google Shape;1038;p11"/>
          <p:cNvSpPr txBox="1"/>
          <p:nvPr>
            <p:ph idx="4294967295" type="subTitle"/>
          </p:nvPr>
        </p:nvSpPr>
        <p:spPr>
          <a:xfrm>
            <a:off x="2739469" y="2010969"/>
            <a:ext cx="996300" cy="1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1" i="0" lang="ru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Телефон</a:t>
            </a:r>
            <a:endParaRPr b="1" i="0" sz="10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039" name="Google Shape;1039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4238" y="1308043"/>
            <a:ext cx="1594913" cy="120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1"/>
          <p:cNvPicPr preferRelativeResize="0"/>
          <p:nvPr/>
        </p:nvPicPr>
        <p:blipFill rotWithShape="1">
          <a:blip r:embed="rId5">
            <a:alphaModFix/>
          </a:blip>
          <a:srcRect b="0" l="21002" r="16804" t="0"/>
          <a:stretch/>
        </p:blipFill>
        <p:spPr>
          <a:xfrm rot="27">
            <a:off x="6475499" y="891382"/>
            <a:ext cx="2432150" cy="1886884"/>
          </a:xfrm>
          <a:prstGeom prst="rect">
            <a:avLst/>
          </a:prstGeom>
          <a:noFill/>
          <a:ln cap="flat" cmpd="sng" w="9525">
            <a:solidFill>
              <a:srgbClr val="9E9B9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1" name="Google Shape;104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5500" y="2834136"/>
            <a:ext cx="2432151" cy="2171925"/>
          </a:xfrm>
          <a:prstGeom prst="rect">
            <a:avLst/>
          </a:prstGeom>
          <a:noFill/>
          <a:ln cap="flat" cmpd="sng" w="9525">
            <a:solidFill>
              <a:srgbClr val="9E9B9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</p:pic>
      <p:sp>
        <p:nvSpPr>
          <p:cNvPr id="1042" name="Google Shape;1042;p11"/>
          <p:cNvSpPr txBox="1"/>
          <p:nvPr/>
        </p:nvSpPr>
        <p:spPr>
          <a:xfrm>
            <a:off x="4970025" y="2904875"/>
            <a:ext cx="1418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sng" cap="none" strike="noStrike">
                <a:solidFill>
                  <a:srgbClr val="00C3B1"/>
                </a:solidFill>
                <a:latin typeface="Rubik SemiBold"/>
                <a:ea typeface="Rubik SemiBold"/>
                <a:cs typeface="Rubik SemiBold"/>
                <a:sym typeface="Rubik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Смотреть видео-пример использования на уроке</a:t>
            </a:r>
            <a:endParaRPr b="0" i="0" sz="1200" u="none" cap="none" strike="noStrike">
              <a:solidFill>
                <a:srgbClr val="00C3B1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grpSp>
        <p:nvGrpSpPr>
          <p:cNvPr id="1043" name="Google Shape;1043;p11"/>
          <p:cNvGrpSpPr/>
          <p:nvPr/>
        </p:nvGrpSpPr>
        <p:grpSpPr>
          <a:xfrm>
            <a:off x="4022475" y="3900833"/>
            <a:ext cx="1394850" cy="1040526"/>
            <a:chOff x="4843425" y="1947621"/>
            <a:chExt cx="1394850" cy="1040526"/>
          </a:xfrm>
        </p:grpSpPr>
        <p:pic>
          <p:nvPicPr>
            <p:cNvPr id="1044" name="Google Shape;1044;p11"/>
            <p:cNvPicPr preferRelativeResize="0"/>
            <p:nvPr/>
          </p:nvPicPr>
          <p:blipFill rotWithShape="1">
            <a:blip r:embed="rId8">
              <a:alphaModFix/>
            </a:blip>
            <a:srcRect b="0" l="5650" r="-5646" t="0"/>
            <a:stretch/>
          </p:blipFill>
          <p:spPr>
            <a:xfrm>
              <a:off x="5767301" y="1947621"/>
              <a:ext cx="470974" cy="2943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5" name="Google Shape;1045;p1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843425" y="2150050"/>
              <a:ext cx="1082100" cy="83809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4170" y="3206725"/>
            <a:ext cx="2295400" cy="177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2"/>
          <p:cNvSpPr txBox="1"/>
          <p:nvPr>
            <p:ph type="title"/>
          </p:nvPr>
        </p:nvSpPr>
        <p:spPr>
          <a:xfrm>
            <a:off x="622800" y="80384"/>
            <a:ext cx="789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Использование платформы Якласс на уроке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1052" name="Google Shape;1052;p12"/>
          <p:cNvGrpSpPr/>
          <p:nvPr/>
        </p:nvGrpSpPr>
        <p:grpSpPr>
          <a:xfrm>
            <a:off x="220587" y="3670674"/>
            <a:ext cx="2490927" cy="1241838"/>
            <a:chOff x="268912" y="817987"/>
            <a:chExt cx="2490927" cy="1241838"/>
          </a:xfrm>
        </p:grpSpPr>
        <p:sp>
          <p:nvSpPr>
            <p:cNvPr id="1053" name="Google Shape;1053;p12"/>
            <p:cNvSpPr/>
            <p:nvPr/>
          </p:nvSpPr>
          <p:spPr>
            <a:xfrm>
              <a:off x="595639" y="935725"/>
              <a:ext cx="2164200" cy="1124100"/>
            </a:xfrm>
            <a:prstGeom prst="roundRect">
              <a:avLst>
                <a:gd fmla="val 16667" name="adj"/>
              </a:avLst>
            </a:prstGeom>
            <a:solidFill>
              <a:srgbClr val="FDB0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000" u="none" cap="none" strike="noStrike">
                  <a:solidFill>
                    <a:schemeClr val="accent2"/>
                  </a:solidFill>
                  <a:latin typeface="Rubik"/>
                  <a:ea typeface="Rubik"/>
                  <a:cs typeface="Rubik"/>
                  <a:sym typeface="Rubik"/>
                </a:rPr>
                <a:t>Изучить теорию на уроке: вывести на экран теорию по определённой теме.</a:t>
              </a:r>
              <a:endParaRPr b="0" i="0" sz="1000" u="none" cap="none" strike="noStrik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54" name="Google Shape;1054;p12"/>
            <p:cNvSpPr/>
            <p:nvPr/>
          </p:nvSpPr>
          <p:spPr>
            <a:xfrm>
              <a:off x="268912" y="817987"/>
              <a:ext cx="624300" cy="624300"/>
            </a:xfrm>
            <a:prstGeom prst="roundRect">
              <a:avLst>
                <a:gd fmla="val 50000" name="adj"/>
              </a:avLst>
            </a:prstGeom>
            <a:solidFill>
              <a:srgbClr val="D4F3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55" name="Google Shape;1055;p12"/>
          <p:cNvGrpSpPr/>
          <p:nvPr/>
        </p:nvGrpSpPr>
        <p:grpSpPr>
          <a:xfrm>
            <a:off x="876457" y="2231029"/>
            <a:ext cx="2542057" cy="1240259"/>
            <a:chOff x="2863832" y="817979"/>
            <a:chExt cx="2542057" cy="1240259"/>
          </a:xfrm>
        </p:grpSpPr>
        <p:sp>
          <p:nvSpPr>
            <p:cNvPr id="1056" name="Google Shape;1056;p12"/>
            <p:cNvSpPr/>
            <p:nvPr/>
          </p:nvSpPr>
          <p:spPr>
            <a:xfrm>
              <a:off x="3241689" y="934138"/>
              <a:ext cx="2164200" cy="1124100"/>
            </a:xfrm>
            <a:prstGeom prst="roundRect">
              <a:avLst>
                <a:gd fmla="val 16667" name="adj"/>
              </a:avLst>
            </a:prstGeom>
            <a:solidFill>
              <a:srgbClr val="FF77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000" u="none" cap="none" strike="noStrike">
                  <a:solidFill>
                    <a:srgbClr val="002C44"/>
                  </a:solidFill>
                  <a:latin typeface="Rubik"/>
                  <a:ea typeface="Rubik"/>
                  <a:cs typeface="Rubik"/>
                  <a:sym typeface="Rubik"/>
                </a:rPr>
                <a:t>Изучить тему: проработать теорию всем классом.</a:t>
              </a:r>
              <a:endParaRPr b="0" i="0" sz="10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57" name="Google Shape;1057;p12"/>
            <p:cNvSpPr/>
            <p:nvPr/>
          </p:nvSpPr>
          <p:spPr>
            <a:xfrm>
              <a:off x="2863832" y="817979"/>
              <a:ext cx="624300" cy="624300"/>
            </a:xfrm>
            <a:prstGeom prst="roundRect">
              <a:avLst>
                <a:gd fmla="val 50000" name="adj"/>
              </a:avLst>
            </a:pr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58" name="Google Shape;1058;p12"/>
          <p:cNvGrpSpPr/>
          <p:nvPr/>
        </p:nvGrpSpPr>
        <p:grpSpPr>
          <a:xfrm>
            <a:off x="3040445" y="928161"/>
            <a:ext cx="2620307" cy="1246227"/>
            <a:chOff x="5815720" y="815786"/>
            <a:chExt cx="2620307" cy="1246227"/>
          </a:xfrm>
        </p:grpSpPr>
        <p:sp>
          <p:nvSpPr>
            <p:cNvPr id="1059" name="Google Shape;1059;p12"/>
            <p:cNvSpPr/>
            <p:nvPr/>
          </p:nvSpPr>
          <p:spPr>
            <a:xfrm>
              <a:off x="6271827" y="937913"/>
              <a:ext cx="2164200" cy="1124100"/>
            </a:xfrm>
            <a:prstGeom prst="roundRect">
              <a:avLst>
                <a:gd fmla="val 16667" name="adj"/>
              </a:avLst>
            </a:prstGeom>
            <a:solidFill>
              <a:srgbClr val="002C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0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Закрепить тему: решать всем классом задания на ЯКласс.</a:t>
              </a:r>
              <a:endParaRPr b="0" i="0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60" name="Google Shape;1060;p12"/>
            <p:cNvSpPr/>
            <p:nvPr/>
          </p:nvSpPr>
          <p:spPr>
            <a:xfrm>
              <a:off x="5815720" y="815786"/>
              <a:ext cx="624300" cy="624300"/>
            </a:xfrm>
            <a:prstGeom prst="roundRect">
              <a:avLst>
                <a:gd fmla="val 50000" name="adj"/>
              </a:avLst>
            </a:prstGeom>
            <a:solidFill>
              <a:srgbClr val="FDB0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61" name="Google Shape;1061;p12"/>
          <p:cNvGrpSpPr/>
          <p:nvPr/>
        </p:nvGrpSpPr>
        <p:grpSpPr>
          <a:xfrm>
            <a:off x="6552218" y="3674449"/>
            <a:ext cx="2539346" cy="1234264"/>
            <a:chOff x="5928993" y="817974"/>
            <a:chExt cx="2539346" cy="1234264"/>
          </a:xfrm>
        </p:grpSpPr>
        <p:sp>
          <p:nvSpPr>
            <p:cNvPr id="1062" name="Google Shape;1062;p12"/>
            <p:cNvSpPr/>
            <p:nvPr/>
          </p:nvSpPr>
          <p:spPr>
            <a:xfrm>
              <a:off x="6304139" y="928138"/>
              <a:ext cx="2164200" cy="1124100"/>
            </a:xfrm>
            <a:prstGeom prst="roundRect">
              <a:avLst>
                <a:gd fmla="val 16667" name="adj"/>
              </a:avLst>
            </a:prstGeom>
            <a:solidFill>
              <a:srgbClr val="BFE1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000" u="none" cap="none" strike="noStrike">
                  <a:solidFill>
                    <a:schemeClr val="accent2"/>
                  </a:solidFill>
                  <a:latin typeface="Rubik"/>
                  <a:ea typeface="Rubik"/>
                  <a:cs typeface="Rubik"/>
                  <a:sym typeface="Rubik"/>
                </a:rPr>
                <a:t>Совершенствовать полученные в ходе урока знания: задать учащимся на дом определённые задания по пройденной теме.</a:t>
              </a:r>
              <a:endParaRPr b="0" i="0" sz="1000" u="none" cap="none" strike="noStrik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63" name="Google Shape;1063;p12"/>
            <p:cNvSpPr/>
            <p:nvPr/>
          </p:nvSpPr>
          <p:spPr>
            <a:xfrm>
              <a:off x="5928993" y="817974"/>
              <a:ext cx="624300" cy="624300"/>
            </a:xfrm>
            <a:prstGeom prst="roundRect">
              <a:avLst>
                <a:gd fmla="val 50000" name="adj"/>
              </a:avLst>
            </a:prstGeom>
            <a:solidFill>
              <a:srgbClr val="FD91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064" name="Google Shape;1064;p12"/>
          <p:cNvGrpSpPr/>
          <p:nvPr/>
        </p:nvGrpSpPr>
        <p:grpSpPr>
          <a:xfrm>
            <a:off x="5824325" y="2227888"/>
            <a:ext cx="2532764" cy="1246525"/>
            <a:chOff x="5331075" y="815638"/>
            <a:chExt cx="2532764" cy="1246525"/>
          </a:xfrm>
        </p:grpSpPr>
        <p:sp>
          <p:nvSpPr>
            <p:cNvPr id="1065" name="Google Shape;1065;p12"/>
            <p:cNvSpPr/>
            <p:nvPr/>
          </p:nvSpPr>
          <p:spPr>
            <a:xfrm>
              <a:off x="5699639" y="938063"/>
              <a:ext cx="2164200" cy="1124100"/>
            </a:xfrm>
            <a:prstGeom prst="roundRect">
              <a:avLst>
                <a:gd fmla="val 16667" name="adj"/>
              </a:avLst>
            </a:pr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ru" sz="1000" u="none" cap="none" strike="noStrike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Проверить знания, полученные в ходе урока: дать задание учащимся самостоятельно решать на своих технических устройствах упражнения ЯКласс.</a:t>
              </a:r>
              <a:endParaRPr b="0" i="0" sz="10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066" name="Google Shape;1066;p12"/>
            <p:cNvSpPr/>
            <p:nvPr/>
          </p:nvSpPr>
          <p:spPr>
            <a:xfrm>
              <a:off x="5331075" y="815638"/>
              <a:ext cx="624300" cy="624300"/>
            </a:xfrm>
            <a:prstGeom prst="roundRect">
              <a:avLst>
                <a:gd fmla="val 50000" name="adj"/>
              </a:avLst>
            </a:prstGeom>
            <a:solidFill>
              <a:srgbClr val="3ACE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cxnSp>
        <p:nvCxnSpPr>
          <p:cNvPr id="1067" name="Google Shape;1067;p12"/>
          <p:cNvCxnSpPr>
            <a:endCxn id="1057" idx="2"/>
          </p:cNvCxnSpPr>
          <p:nvPr/>
        </p:nvCxnSpPr>
        <p:spPr>
          <a:xfrm rot="-5400000">
            <a:off x="442507" y="2939329"/>
            <a:ext cx="830100" cy="662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CEB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8" name="Google Shape;1068;p12"/>
          <p:cNvCxnSpPr>
            <a:endCxn id="1060" idx="1"/>
          </p:cNvCxnSpPr>
          <p:nvPr/>
        </p:nvCxnSpPr>
        <p:spPr>
          <a:xfrm flipH="1" rot="10800000">
            <a:off x="1195745" y="1240311"/>
            <a:ext cx="1844700" cy="98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3ACEB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9" name="Google Shape;1069;p12"/>
          <p:cNvCxnSpPr>
            <a:endCxn id="1066" idx="0"/>
          </p:cNvCxnSpPr>
          <p:nvPr/>
        </p:nvCxnSpPr>
        <p:spPr>
          <a:xfrm flipH="1" rot="-5400000">
            <a:off x="5590775" y="1682188"/>
            <a:ext cx="615600" cy="475800"/>
          </a:xfrm>
          <a:prstGeom prst="curvedConnector3">
            <a:avLst>
              <a:gd fmla="val 5586" name="adj1"/>
            </a:avLst>
          </a:prstGeom>
          <a:noFill/>
          <a:ln cap="flat" cmpd="sng" w="9525">
            <a:solidFill>
              <a:srgbClr val="3ACEB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0" name="Google Shape;1070;p12"/>
          <p:cNvCxnSpPr>
            <a:stCxn id="1066" idx="1"/>
            <a:endCxn id="1063" idx="1"/>
          </p:cNvCxnSpPr>
          <p:nvPr/>
        </p:nvCxnSpPr>
        <p:spPr>
          <a:xfrm>
            <a:off x="5824325" y="2540038"/>
            <a:ext cx="727800" cy="1446600"/>
          </a:xfrm>
          <a:prstGeom prst="curvedConnector3">
            <a:avLst>
              <a:gd fmla="val -32718" name="adj1"/>
            </a:avLst>
          </a:prstGeom>
          <a:noFill/>
          <a:ln cap="flat" cmpd="sng" w="9525">
            <a:solidFill>
              <a:srgbClr val="3ACEBE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11" y="1"/>
            <a:ext cx="6485686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2614" y="76201"/>
            <a:ext cx="6485686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3"/>
          <p:cNvSpPr txBox="1"/>
          <p:nvPr>
            <p:ph type="title"/>
          </p:nvPr>
        </p:nvSpPr>
        <p:spPr>
          <a:xfrm>
            <a:off x="189300" y="286325"/>
            <a:ext cx="880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ЦОР Якласс. Внеучебная и внеурочная деятельность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78" name="Google Shape;1078;p13"/>
          <p:cNvSpPr/>
          <p:nvPr/>
        </p:nvSpPr>
        <p:spPr>
          <a:xfrm>
            <a:off x="2087350" y="928150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0C3B1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Безопасность на дорогах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79" name="Google Shape;1079;p13"/>
          <p:cNvSpPr/>
          <p:nvPr/>
        </p:nvSpPr>
        <p:spPr>
          <a:xfrm>
            <a:off x="2087350" y="188877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02C44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Безопасность в интернете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0" name="Google Shape;1080;p13">
            <a:hlinkClick r:id="rId4"/>
          </p:cNvPr>
          <p:cNvSpPr/>
          <p:nvPr/>
        </p:nvSpPr>
        <p:spPr>
          <a:xfrm>
            <a:off x="2083900" y="3810025"/>
            <a:ext cx="1963200" cy="10473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Финансовая грамотность</a:t>
            </a:r>
            <a:endParaRPr b="0" i="0" sz="1400" u="none" cap="none" strike="noStrike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1" name="Google Shape;1081;p13"/>
          <p:cNvSpPr/>
          <p:nvPr/>
        </p:nvSpPr>
        <p:spPr>
          <a:xfrm>
            <a:off x="2087350" y="2849400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Олимпиады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2" name="Google Shape;1082;p13"/>
          <p:cNvSpPr/>
          <p:nvPr/>
        </p:nvSpPr>
        <p:spPr>
          <a:xfrm>
            <a:off x="4305300" y="3762400"/>
            <a:ext cx="1963200" cy="1047300"/>
          </a:xfrm>
          <a:prstGeom prst="roundRect">
            <a:avLst>
              <a:gd fmla="val 16667" name="adj"/>
            </a:avLst>
          </a:prstGeom>
          <a:solidFill>
            <a:srgbClr val="81C7C7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Онлайн-игры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3" name="Google Shape;1083;p13"/>
          <p:cNvSpPr/>
          <p:nvPr/>
        </p:nvSpPr>
        <p:spPr>
          <a:xfrm>
            <a:off x="4308750" y="1841150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D4F3F5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Классные часы</a:t>
            </a:r>
            <a:endParaRPr b="0" i="0" sz="1400" u="none" cap="none" strike="noStrike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4" name="Google Shape;1084;p13"/>
          <p:cNvSpPr/>
          <p:nvPr/>
        </p:nvSpPr>
        <p:spPr>
          <a:xfrm>
            <a:off x="4308750" y="280177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0C3B1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Стримы</a:t>
            </a:r>
            <a:endParaRPr b="0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085" name="Google Shape;1085;p13"/>
          <p:cNvSpPr/>
          <p:nvPr/>
        </p:nvSpPr>
        <p:spPr>
          <a:xfrm>
            <a:off x="4308750" y="918687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Воспитательные онлайн-мероприятия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086" name="Google Shape;10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6500" y="3671688"/>
            <a:ext cx="135255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31925" y="2758988"/>
            <a:ext cx="685800" cy="4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79798">
            <a:off x="6754425" y="2807988"/>
            <a:ext cx="9334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29638" y="1181375"/>
            <a:ext cx="832275" cy="73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4" name="Google Shape;1094;p14"/>
          <p:cNvCxnSpPr>
            <a:stCxn id="1095" idx="3"/>
          </p:cNvCxnSpPr>
          <p:nvPr/>
        </p:nvCxnSpPr>
        <p:spPr>
          <a:xfrm>
            <a:off x="2640800" y="2182125"/>
            <a:ext cx="1480800" cy="0"/>
          </a:xfrm>
          <a:prstGeom prst="straightConnector1">
            <a:avLst/>
          </a:prstGeom>
          <a:noFill/>
          <a:ln cap="flat" cmpd="sng" w="19050">
            <a:solidFill>
              <a:srgbClr val="3ACEBE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6" name="Google Shape;1096;p14"/>
          <p:cNvCxnSpPr/>
          <p:nvPr/>
        </p:nvCxnSpPr>
        <p:spPr>
          <a:xfrm rot="10800000">
            <a:off x="5200658" y="2371830"/>
            <a:ext cx="1418700" cy="0"/>
          </a:xfrm>
          <a:prstGeom prst="straightConnector1">
            <a:avLst/>
          </a:prstGeom>
          <a:noFill/>
          <a:ln cap="flat" cmpd="sng" w="19050">
            <a:solidFill>
              <a:srgbClr val="FF776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7" name="Google Shape;1097;p14"/>
          <p:cNvCxnSpPr>
            <a:stCxn id="1098" idx="3"/>
          </p:cNvCxnSpPr>
          <p:nvPr/>
        </p:nvCxnSpPr>
        <p:spPr>
          <a:xfrm flipH="1" rot="10800000">
            <a:off x="2526475" y="2893468"/>
            <a:ext cx="1494000" cy="862500"/>
          </a:xfrm>
          <a:prstGeom prst="straightConnector1">
            <a:avLst/>
          </a:prstGeom>
          <a:noFill/>
          <a:ln cap="flat" cmpd="sng" w="19050">
            <a:solidFill>
              <a:srgbClr val="FD914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9" name="Google Shape;1099;p14"/>
          <p:cNvCxnSpPr>
            <a:stCxn id="1100" idx="1"/>
          </p:cNvCxnSpPr>
          <p:nvPr/>
        </p:nvCxnSpPr>
        <p:spPr>
          <a:xfrm rot="10800000">
            <a:off x="5615893" y="3253749"/>
            <a:ext cx="1072500" cy="619200"/>
          </a:xfrm>
          <a:prstGeom prst="straightConnector1">
            <a:avLst/>
          </a:prstGeom>
          <a:noFill/>
          <a:ln cap="flat" cmpd="sng" w="19050">
            <a:solidFill>
              <a:srgbClr val="1B6FA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1" name="Google Shape;1101;p14"/>
          <p:cNvSpPr/>
          <p:nvPr/>
        </p:nvSpPr>
        <p:spPr>
          <a:xfrm>
            <a:off x="533400" y="1516425"/>
            <a:ext cx="2133600" cy="1331400"/>
          </a:xfrm>
          <a:prstGeom prst="wedgeRoundRectCallout">
            <a:avLst>
              <a:gd fmla="val -18519" name="adj1"/>
              <a:gd fmla="val 51187" name="adj2"/>
              <a:gd fmla="val 0" name="adj3"/>
            </a:avLst>
          </a:prstGeom>
          <a:solidFill>
            <a:srgbClr val="3ACE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14"/>
          <p:cNvSpPr/>
          <p:nvPr/>
        </p:nvSpPr>
        <p:spPr>
          <a:xfrm>
            <a:off x="533400" y="3145200"/>
            <a:ext cx="2133600" cy="1331400"/>
          </a:xfrm>
          <a:prstGeom prst="wedgeRoundRectCallout">
            <a:avLst>
              <a:gd fmla="val -22260" name="adj1"/>
              <a:gd fmla="val 50077" name="adj2"/>
              <a:gd fmla="val 0" name="adj3"/>
            </a:avLst>
          </a:prstGeom>
          <a:solidFill>
            <a:srgbClr val="FD91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14"/>
          <p:cNvSpPr/>
          <p:nvPr/>
        </p:nvSpPr>
        <p:spPr>
          <a:xfrm flipH="1">
            <a:off x="6467475" y="1516425"/>
            <a:ext cx="2133600" cy="1331400"/>
          </a:xfrm>
          <a:prstGeom prst="wedgeRoundRectCallout">
            <a:avLst>
              <a:gd fmla="val -22567" name="adj1"/>
              <a:gd fmla="val 50852" name="adj2"/>
              <a:gd fmla="val 0" name="adj3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14"/>
          <p:cNvSpPr/>
          <p:nvPr/>
        </p:nvSpPr>
        <p:spPr>
          <a:xfrm flipH="1">
            <a:off x="6467475" y="3145200"/>
            <a:ext cx="2133600" cy="1331400"/>
          </a:xfrm>
          <a:prstGeom prst="wedgeRoundRectCallout">
            <a:avLst>
              <a:gd fmla="val -21528" name="adj1"/>
              <a:gd fmla="val 50742" name="adj2"/>
              <a:gd fmla="val 0" name="adj3"/>
            </a:avLst>
          </a:prstGeom>
          <a:solidFill>
            <a:srgbClr val="1B6F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105" name="Google Shape;1105;p14"/>
          <p:cNvSpPr txBox="1"/>
          <p:nvPr>
            <p:ph type="title"/>
          </p:nvPr>
        </p:nvSpPr>
        <p:spPr>
          <a:xfrm>
            <a:off x="925575" y="294450"/>
            <a:ext cx="74757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Возможности для учеников 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(Я+ при активации через портал “Цифровой образовательный контент”)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1106" name="Google Shape;1106;p14"/>
          <p:cNvGrpSpPr/>
          <p:nvPr/>
        </p:nvGrpSpPr>
        <p:grpSpPr>
          <a:xfrm>
            <a:off x="3169138" y="1519373"/>
            <a:ext cx="2938149" cy="3186982"/>
            <a:chOff x="-281062" y="2171825"/>
            <a:chExt cx="4775925" cy="5180400"/>
          </a:xfrm>
        </p:grpSpPr>
        <p:sp>
          <p:nvSpPr>
            <p:cNvPr id="1107" name="Google Shape;1107;p14"/>
            <p:cNvSpPr/>
            <p:nvPr/>
          </p:nvSpPr>
          <p:spPr>
            <a:xfrm>
              <a:off x="842238" y="3050800"/>
              <a:ext cx="113450" cy="910675"/>
            </a:xfrm>
            <a:custGeom>
              <a:rect b="b" l="l" r="r" t="t"/>
              <a:pathLst>
                <a:path extrusionOk="0" h="36427" w="4538">
                  <a:moveTo>
                    <a:pt x="2269" y="0"/>
                  </a:moveTo>
                  <a:cubicBezTo>
                    <a:pt x="1035" y="0"/>
                    <a:pt x="34" y="1001"/>
                    <a:pt x="34" y="2235"/>
                  </a:cubicBezTo>
                  <a:lnTo>
                    <a:pt x="1" y="34191"/>
                  </a:lnTo>
                  <a:cubicBezTo>
                    <a:pt x="1" y="35426"/>
                    <a:pt x="1001" y="36426"/>
                    <a:pt x="2236" y="36426"/>
                  </a:cubicBezTo>
                  <a:cubicBezTo>
                    <a:pt x="3503" y="36426"/>
                    <a:pt x="4504" y="35426"/>
                    <a:pt x="4504" y="34191"/>
                  </a:cubicBezTo>
                  <a:lnTo>
                    <a:pt x="4537" y="2235"/>
                  </a:lnTo>
                  <a:cubicBezTo>
                    <a:pt x="4537" y="1001"/>
                    <a:pt x="3536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3187238" y="3052450"/>
              <a:ext cx="112625" cy="456200"/>
            </a:xfrm>
            <a:custGeom>
              <a:rect b="b" l="l" r="r" t="t"/>
              <a:pathLst>
                <a:path extrusionOk="0" h="18248" w="4505">
                  <a:moveTo>
                    <a:pt x="2269" y="1"/>
                  </a:moveTo>
                  <a:cubicBezTo>
                    <a:pt x="1002" y="1"/>
                    <a:pt x="1" y="1035"/>
                    <a:pt x="1" y="2269"/>
                  </a:cubicBezTo>
                  <a:lnTo>
                    <a:pt x="1" y="15979"/>
                  </a:lnTo>
                  <a:cubicBezTo>
                    <a:pt x="1" y="17213"/>
                    <a:pt x="1002" y="18247"/>
                    <a:pt x="2236" y="18247"/>
                  </a:cubicBezTo>
                  <a:cubicBezTo>
                    <a:pt x="3470" y="18247"/>
                    <a:pt x="4504" y="17213"/>
                    <a:pt x="4504" y="15979"/>
                  </a:cubicBezTo>
                  <a:lnTo>
                    <a:pt x="4504" y="2269"/>
                  </a:lnTo>
                  <a:cubicBezTo>
                    <a:pt x="4504" y="1035"/>
                    <a:pt x="3503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881438" y="2171825"/>
              <a:ext cx="2377550" cy="4841000"/>
            </a:xfrm>
            <a:custGeom>
              <a:rect b="b" l="l" r="r" t="t"/>
              <a:pathLst>
                <a:path extrusionOk="0" h="193640" w="95102">
                  <a:moveTo>
                    <a:pt x="11876" y="1"/>
                  </a:moveTo>
                  <a:cubicBezTo>
                    <a:pt x="5404" y="1"/>
                    <a:pt x="167" y="5204"/>
                    <a:pt x="167" y="11676"/>
                  </a:cubicBezTo>
                  <a:lnTo>
                    <a:pt x="0" y="181864"/>
                  </a:lnTo>
                  <a:cubicBezTo>
                    <a:pt x="0" y="188336"/>
                    <a:pt x="5237" y="193573"/>
                    <a:pt x="11675" y="193573"/>
                  </a:cubicBezTo>
                  <a:lnTo>
                    <a:pt x="83226" y="193639"/>
                  </a:lnTo>
                  <a:cubicBezTo>
                    <a:pt x="89664" y="193639"/>
                    <a:pt x="94901" y="188436"/>
                    <a:pt x="94935" y="181964"/>
                  </a:cubicBezTo>
                  <a:lnTo>
                    <a:pt x="95102" y="11776"/>
                  </a:lnTo>
                  <a:cubicBezTo>
                    <a:pt x="95102" y="5305"/>
                    <a:pt x="89865" y="67"/>
                    <a:pt x="83393" y="67"/>
                  </a:cubicBezTo>
                  <a:lnTo>
                    <a:pt x="11876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952313" y="2244375"/>
              <a:ext cx="2235800" cy="4695900"/>
            </a:xfrm>
            <a:custGeom>
              <a:rect b="b" l="l" r="r" t="t"/>
              <a:pathLst>
                <a:path extrusionOk="0" h="187836" w="89432">
                  <a:moveTo>
                    <a:pt x="9407" y="1"/>
                  </a:moveTo>
                  <a:cubicBezTo>
                    <a:pt x="4304" y="1"/>
                    <a:pt x="168" y="4137"/>
                    <a:pt x="168" y="9241"/>
                  </a:cubicBezTo>
                  <a:lnTo>
                    <a:pt x="1" y="178529"/>
                  </a:lnTo>
                  <a:cubicBezTo>
                    <a:pt x="1" y="183632"/>
                    <a:pt x="4137" y="187769"/>
                    <a:pt x="9241" y="187769"/>
                  </a:cubicBezTo>
                  <a:lnTo>
                    <a:pt x="80025" y="187835"/>
                  </a:lnTo>
                  <a:cubicBezTo>
                    <a:pt x="85128" y="187835"/>
                    <a:pt x="89264" y="183699"/>
                    <a:pt x="89264" y="178595"/>
                  </a:cubicBezTo>
                  <a:lnTo>
                    <a:pt x="89431" y="9308"/>
                  </a:lnTo>
                  <a:cubicBezTo>
                    <a:pt x="89431" y="4204"/>
                    <a:pt x="85295" y="68"/>
                    <a:pt x="80191" y="68"/>
                  </a:cubicBezTo>
                  <a:lnTo>
                    <a:pt x="71218" y="68"/>
                  </a:lnTo>
                  <a:cubicBezTo>
                    <a:pt x="70384" y="68"/>
                    <a:pt x="69717" y="735"/>
                    <a:pt x="69717" y="1569"/>
                  </a:cubicBezTo>
                  <a:lnTo>
                    <a:pt x="69717" y="2302"/>
                  </a:lnTo>
                  <a:cubicBezTo>
                    <a:pt x="69717" y="5038"/>
                    <a:pt x="67516" y="7239"/>
                    <a:pt x="64780" y="7239"/>
                  </a:cubicBezTo>
                  <a:lnTo>
                    <a:pt x="24818" y="7206"/>
                  </a:lnTo>
                  <a:cubicBezTo>
                    <a:pt x="22083" y="7206"/>
                    <a:pt x="19882" y="4971"/>
                    <a:pt x="19882" y="2269"/>
                  </a:cubicBezTo>
                  <a:lnTo>
                    <a:pt x="19882" y="1535"/>
                  </a:lnTo>
                  <a:cubicBezTo>
                    <a:pt x="19882" y="668"/>
                    <a:pt x="19214" y="1"/>
                    <a:pt x="18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1846288" y="2306925"/>
              <a:ext cx="316075" cy="60075"/>
            </a:xfrm>
            <a:custGeom>
              <a:rect b="b" l="l" r="r" t="t"/>
              <a:pathLst>
                <a:path extrusionOk="0" h="2403" w="12643">
                  <a:moveTo>
                    <a:pt x="1201" y="1"/>
                  </a:moveTo>
                  <a:cubicBezTo>
                    <a:pt x="534" y="1"/>
                    <a:pt x="1" y="534"/>
                    <a:pt x="1" y="1201"/>
                  </a:cubicBezTo>
                  <a:cubicBezTo>
                    <a:pt x="1" y="1869"/>
                    <a:pt x="534" y="2402"/>
                    <a:pt x="1201" y="2402"/>
                  </a:cubicBezTo>
                  <a:lnTo>
                    <a:pt x="11475" y="2402"/>
                  </a:lnTo>
                  <a:cubicBezTo>
                    <a:pt x="12109" y="2402"/>
                    <a:pt x="12643" y="1869"/>
                    <a:pt x="12643" y="1201"/>
                  </a:cubicBezTo>
                  <a:cubicBezTo>
                    <a:pt x="12643" y="534"/>
                    <a:pt x="12109" y="1"/>
                    <a:pt x="11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2238238" y="2307750"/>
              <a:ext cx="60075" cy="59250"/>
            </a:xfrm>
            <a:custGeom>
              <a:rect b="b" l="l" r="r" t="t"/>
              <a:pathLst>
                <a:path extrusionOk="0" h="2370" w="2403">
                  <a:moveTo>
                    <a:pt x="1201" y="1"/>
                  </a:moveTo>
                  <a:cubicBezTo>
                    <a:pt x="534" y="1"/>
                    <a:pt x="0" y="535"/>
                    <a:pt x="0" y="1168"/>
                  </a:cubicBezTo>
                  <a:cubicBezTo>
                    <a:pt x="0" y="1836"/>
                    <a:pt x="534" y="2369"/>
                    <a:pt x="1201" y="2369"/>
                  </a:cubicBezTo>
                  <a:cubicBezTo>
                    <a:pt x="1835" y="2369"/>
                    <a:pt x="2369" y="1836"/>
                    <a:pt x="2402" y="1168"/>
                  </a:cubicBezTo>
                  <a:cubicBezTo>
                    <a:pt x="2402" y="535"/>
                    <a:pt x="1868" y="1"/>
                    <a:pt x="1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1648638" y="6808475"/>
              <a:ext cx="844800" cy="36725"/>
            </a:xfrm>
            <a:custGeom>
              <a:rect b="b" l="l" r="r" t="t"/>
              <a:pathLst>
                <a:path extrusionOk="0" h="1469" w="33792">
                  <a:moveTo>
                    <a:pt x="735" y="1"/>
                  </a:moveTo>
                  <a:cubicBezTo>
                    <a:pt x="335" y="1"/>
                    <a:pt x="1" y="334"/>
                    <a:pt x="1" y="735"/>
                  </a:cubicBezTo>
                  <a:cubicBezTo>
                    <a:pt x="1" y="1168"/>
                    <a:pt x="335" y="1469"/>
                    <a:pt x="735" y="1469"/>
                  </a:cubicBezTo>
                  <a:lnTo>
                    <a:pt x="33058" y="1469"/>
                  </a:lnTo>
                  <a:cubicBezTo>
                    <a:pt x="33458" y="1469"/>
                    <a:pt x="33792" y="1135"/>
                    <a:pt x="33792" y="735"/>
                  </a:cubicBezTo>
                  <a:cubicBezTo>
                    <a:pt x="33792" y="334"/>
                    <a:pt x="33458" y="1"/>
                    <a:pt x="33058" y="1"/>
                  </a:cubicBezTo>
                  <a:close/>
                </a:path>
              </a:pathLst>
            </a:custGeom>
            <a:solidFill>
              <a:srgbClr val="4DC2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1057388" y="5866975"/>
              <a:ext cx="108450" cy="171800"/>
            </a:xfrm>
            <a:custGeom>
              <a:rect b="b" l="l" r="r" t="t"/>
              <a:pathLst>
                <a:path extrusionOk="0" h="6872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1204988" y="5866975"/>
              <a:ext cx="108450" cy="171800"/>
            </a:xfrm>
            <a:custGeom>
              <a:rect b="b" l="l" r="r" t="t"/>
              <a:pathLst>
                <a:path extrusionOk="0" h="6872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135261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150021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164781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1795413" y="5866975"/>
              <a:ext cx="108450" cy="171800"/>
            </a:xfrm>
            <a:custGeom>
              <a:rect b="b" l="l" r="r" t="t"/>
              <a:pathLst>
                <a:path extrusionOk="0" h="6872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1943038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6" y="6872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2090638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2238238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2385838" y="5866975"/>
              <a:ext cx="108450" cy="171800"/>
            </a:xfrm>
            <a:custGeom>
              <a:rect b="b" l="l" r="r" t="t"/>
              <a:pathLst>
                <a:path extrusionOk="0" h="6872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2533438" y="5866975"/>
              <a:ext cx="108450" cy="171800"/>
            </a:xfrm>
            <a:custGeom>
              <a:rect b="b" l="l" r="r" t="t"/>
              <a:pathLst>
                <a:path extrusionOk="0" h="6872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268106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1057388" y="630145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1204988" y="630145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1352613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1500213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1057388" y="651910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3"/>
                  </a:lnTo>
                  <a:lnTo>
                    <a:pt x="4337" y="687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1204988" y="651910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3"/>
                  </a:lnTo>
                  <a:lnTo>
                    <a:pt x="4337" y="687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1352613" y="651910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3"/>
                  </a:lnTo>
                  <a:lnTo>
                    <a:pt x="4337" y="687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1500213" y="651910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3"/>
                  </a:lnTo>
                  <a:lnTo>
                    <a:pt x="4337" y="687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1647813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1795413" y="630145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1943038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6" y="6872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2090638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2238238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2385838" y="630145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2533438" y="6301450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2681063" y="630145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282866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2976263" y="5866975"/>
              <a:ext cx="108425" cy="171800"/>
            </a:xfrm>
            <a:custGeom>
              <a:rect b="b" l="l" r="r" t="t"/>
              <a:pathLst>
                <a:path extrusionOk="0" h="6872" w="4337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1131613" y="6084625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1279213" y="6084625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1426813" y="6084625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1574438" y="6084625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1722038" y="6084625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1868813" y="6084625"/>
              <a:ext cx="109250" cy="171825"/>
            </a:xfrm>
            <a:custGeom>
              <a:rect b="b" l="l" r="r" t="t"/>
              <a:pathLst>
                <a:path extrusionOk="0" h="6873" w="4370">
                  <a:moveTo>
                    <a:pt x="0" y="1"/>
                  </a:moveTo>
                  <a:lnTo>
                    <a:pt x="0" y="6872"/>
                  </a:lnTo>
                  <a:lnTo>
                    <a:pt x="4370" y="6872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2017238" y="6084625"/>
              <a:ext cx="108450" cy="171825"/>
            </a:xfrm>
            <a:custGeom>
              <a:rect b="b" l="l" r="r" t="t"/>
              <a:pathLst>
                <a:path extrusionOk="0" h="6873" w="4338">
                  <a:moveTo>
                    <a:pt x="1" y="1"/>
                  </a:moveTo>
                  <a:lnTo>
                    <a:pt x="1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2164013" y="6084625"/>
              <a:ext cx="109275" cy="171825"/>
            </a:xfrm>
            <a:custGeom>
              <a:rect b="b" l="l" r="r" t="t"/>
              <a:pathLst>
                <a:path extrusionOk="0" h="6873" w="4371">
                  <a:moveTo>
                    <a:pt x="1" y="1"/>
                  </a:moveTo>
                  <a:lnTo>
                    <a:pt x="1" y="6872"/>
                  </a:lnTo>
                  <a:lnTo>
                    <a:pt x="4370" y="6872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2311613" y="6084625"/>
              <a:ext cx="109275" cy="171825"/>
            </a:xfrm>
            <a:custGeom>
              <a:rect b="b" l="l" r="r" t="t"/>
              <a:pathLst>
                <a:path extrusionOk="0" h="6873" w="4371">
                  <a:moveTo>
                    <a:pt x="1" y="1"/>
                  </a:moveTo>
                  <a:lnTo>
                    <a:pt x="1" y="6872"/>
                  </a:lnTo>
                  <a:lnTo>
                    <a:pt x="4371" y="6872"/>
                  </a:lnTo>
                  <a:lnTo>
                    <a:pt x="4371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2459238" y="6084625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2"/>
                  </a:lnTo>
                  <a:lnTo>
                    <a:pt x="4337" y="6872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2606838" y="6084625"/>
              <a:ext cx="109275" cy="171825"/>
            </a:xfrm>
            <a:custGeom>
              <a:rect b="b" l="l" r="r" t="t"/>
              <a:pathLst>
                <a:path extrusionOk="0" h="6873" w="4371">
                  <a:moveTo>
                    <a:pt x="0" y="1"/>
                  </a:moveTo>
                  <a:lnTo>
                    <a:pt x="0" y="6872"/>
                  </a:lnTo>
                  <a:lnTo>
                    <a:pt x="4370" y="6872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2754438" y="6084625"/>
              <a:ext cx="330250" cy="171825"/>
            </a:xfrm>
            <a:custGeom>
              <a:rect b="b" l="l" r="r" t="t"/>
              <a:pathLst>
                <a:path extrusionOk="0" h="6873" w="13210">
                  <a:moveTo>
                    <a:pt x="1" y="1"/>
                  </a:moveTo>
                  <a:lnTo>
                    <a:pt x="1" y="6872"/>
                  </a:lnTo>
                  <a:lnTo>
                    <a:pt x="13210" y="6872"/>
                  </a:lnTo>
                  <a:lnTo>
                    <a:pt x="13210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2828663" y="6301450"/>
              <a:ext cx="256025" cy="171825"/>
            </a:xfrm>
            <a:custGeom>
              <a:rect b="b" l="l" r="r" t="t"/>
              <a:pathLst>
                <a:path extrusionOk="0" h="6873" w="10241">
                  <a:moveTo>
                    <a:pt x="0" y="1"/>
                  </a:moveTo>
                  <a:lnTo>
                    <a:pt x="0" y="6872"/>
                  </a:lnTo>
                  <a:lnTo>
                    <a:pt x="10241" y="6872"/>
                  </a:lnTo>
                  <a:lnTo>
                    <a:pt x="10241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2681063" y="6519100"/>
              <a:ext cx="108425" cy="171825"/>
            </a:xfrm>
            <a:custGeom>
              <a:rect b="b" l="l" r="r" t="t"/>
              <a:pathLst>
                <a:path extrusionOk="0" h="6873" w="4337">
                  <a:moveTo>
                    <a:pt x="0" y="1"/>
                  </a:moveTo>
                  <a:lnTo>
                    <a:pt x="0" y="6873"/>
                  </a:lnTo>
                  <a:lnTo>
                    <a:pt x="4337" y="6873"/>
                  </a:lnTo>
                  <a:lnTo>
                    <a:pt x="4337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2828663" y="6519100"/>
              <a:ext cx="256025" cy="171825"/>
            </a:xfrm>
            <a:custGeom>
              <a:rect b="b" l="l" r="r" t="t"/>
              <a:pathLst>
                <a:path extrusionOk="0" h="6873" w="10241">
                  <a:moveTo>
                    <a:pt x="0" y="1"/>
                  </a:moveTo>
                  <a:lnTo>
                    <a:pt x="0" y="6873"/>
                  </a:lnTo>
                  <a:lnTo>
                    <a:pt x="10241" y="6873"/>
                  </a:lnTo>
                  <a:lnTo>
                    <a:pt x="10241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1647813" y="6519100"/>
              <a:ext cx="994075" cy="171825"/>
            </a:xfrm>
            <a:custGeom>
              <a:rect b="b" l="l" r="r" t="t"/>
              <a:pathLst>
                <a:path extrusionOk="0" h="6873" w="39763">
                  <a:moveTo>
                    <a:pt x="1" y="1"/>
                  </a:moveTo>
                  <a:lnTo>
                    <a:pt x="1" y="6873"/>
                  </a:lnTo>
                  <a:lnTo>
                    <a:pt x="39762" y="6873"/>
                  </a:lnTo>
                  <a:lnTo>
                    <a:pt x="39762" y="1"/>
                  </a:ln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1057388" y="5605125"/>
              <a:ext cx="1755450" cy="190150"/>
            </a:xfrm>
            <a:custGeom>
              <a:rect b="b" l="l" r="r" t="t"/>
              <a:pathLst>
                <a:path extrusionOk="0" h="7606" w="70218">
                  <a:moveTo>
                    <a:pt x="3603" y="0"/>
                  </a:moveTo>
                  <a:cubicBezTo>
                    <a:pt x="1602" y="0"/>
                    <a:pt x="1" y="1702"/>
                    <a:pt x="1" y="3803"/>
                  </a:cubicBezTo>
                  <a:cubicBezTo>
                    <a:pt x="1" y="5905"/>
                    <a:pt x="1602" y="7606"/>
                    <a:pt x="3603" y="7606"/>
                  </a:cubicBezTo>
                  <a:lnTo>
                    <a:pt x="66615" y="7606"/>
                  </a:lnTo>
                  <a:cubicBezTo>
                    <a:pt x="68616" y="7606"/>
                    <a:pt x="70218" y="5905"/>
                    <a:pt x="70218" y="3803"/>
                  </a:cubicBezTo>
                  <a:cubicBezTo>
                    <a:pt x="70218" y="1702"/>
                    <a:pt x="68616" y="0"/>
                    <a:pt x="66615" y="0"/>
                  </a:cubicBez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2904538" y="5605125"/>
              <a:ext cx="180150" cy="190150"/>
            </a:xfrm>
            <a:custGeom>
              <a:rect b="b" l="l" r="r" t="t"/>
              <a:pathLst>
                <a:path extrusionOk="0" h="7606" w="7206">
                  <a:moveTo>
                    <a:pt x="3603" y="0"/>
                  </a:moveTo>
                  <a:cubicBezTo>
                    <a:pt x="1602" y="0"/>
                    <a:pt x="1" y="1702"/>
                    <a:pt x="1" y="3803"/>
                  </a:cubicBezTo>
                  <a:cubicBezTo>
                    <a:pt x="1" y="5905"/>
                    <a:pt x="1602" y="7606"/>
                    <a:pt x="3603" y="7606"/>
                  </a:cubicBezTo>
                  <a:cubicBezTo>
                    <a:pt x="5605" y="7606"/>
                    <a:pt x="7206" y="5905"/>
                    <a:pt x="7206" y="3803"/>
                  </a:cubicBezTo>
                  <a:cubicBezTo>
                    <a:pt x="7206" y="1702"/>
                    <a:pt x="5605" y="0"/>
                    <a:pt x="3603" y="0"/>
                  </a:cubicBezTo>
                  <a:close/>
                </a:path>
              </a:pathLst>
            </a:custGeom>
            <a:solidFill>
              <a:srgbClr val="3ACE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2641863" y="5630975"/>
              <a:ext cx="130100" cy="137625"/>
            </a:xfrm>
            <a:custGeom>
              <a:rect b="b" l="l" r="r" t="t"/>
              <a:pathLst>
                <a:path extrusionOk="0" h="5505" w="5204">
                  <a:moveTo>
                    <a:pt x="2602" y="1"/>
                  </a:moveTo>
                  <a:cubicBezTo>
                    <a:pt x="1168" y="1"/>
                    <a:pt x="0" y="1235"/>
                    <a:pt x="0" y="2769"/>
                  </a:cubicBezTo>
                  <a:cubicBezTo>
                    <a:pt x="0" y="4270"/>
                    <a:pt x="1168" y="5504"/>
                    <a:pt x="2602" y="5504"/>
                  </a:cubicBezTo>
                  <a:cubicBezTo>
                    <a:pt x="4037" y="5504"/>
                    <a:pt x="5204" y="4270"/>
                    <a:pt x="5204" y="2769"/>
                  </a:cubicBezTo>
                  <a:cubicBezTo>
                    <a:pt x="5204" y="1235"/>
                    <a:pt x="4037" y="1"/>
                    <a:pt x="2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2669388" y="5660175"/>
              <a:ext cx="75075" cy="79225"/>
            </a:xfrm>
            <a:custGeom>
              <a:rect b="b" l="l" r="r" t="t"/>
              <a:pathLst>
                <a:path extrusionOk="0" h="3169" w="3003">
                  <a:moveTo>
                    <a:pt x="1501" y="0"/>
                  </a:moveTo>
                  <a:cubicBezTo>
                    <a:pt x="1201" y="0"/>
                    <a:pt x="934" y="267"/>
                    <a:pt x="934" y="600"/>
                  </a:cubicBezTo>
                  <a:lnTo>
                    <a:pt x="934" y="1001"/>
                  </a:lnTo>
                  <a:lnTo>
                    <a:pt x="567" y="1001"/>
                  </a:lnTo>
                  <a:cubicBezTo>
                    <a:pt x="267" y="1001"/>
                    <a:pt x="0" y="1268"/>
                    <a:pt x="0" y="1601"/>
                  </a:cubicBezTo>
                  <a:cubicBezTo>
                    <a:pt x="0" y="1935"/>
                    <a:pt x="267" y="2202"/>
                    <a:pt x="567" y="2202"/>
                  </a:cubicBezTo>
                  <a:lnTo>
                    <a:pt x="934" y="2202"/>
                  </a:lnTo>
                  <a:lnTo>
                    <a:pt x="934" y="2602"/>
                  </a:lnTo>
                  <a:cubicBezTo>
                    <a:pt x="934" y="2902"/>
                    <a:pt x="1201" y="3169"/>
                    <a:pt x="1501" y="3169"/>
                  </a:cubicBezTo>
                  <a:cubicBezTo>
                    <a:pt x="1801" y="3169"/>
                    <a:pt x="2068" y="2902"/>
                    <a:pt x="2068" y="2602"/>
                  </a:cubicBezTo>
                  <a:lnTo>
                    <a:pt x="2068" y="2202"/>
                  </a:lnTo>
                  <a:lnTo>
                    <a:pt x="2435" y="2202"/>
                  </a:lnTo>
                  <a:cubicBezTo>
                    <a:pt x="2769" y="2202"/>
                    <a:pt x="3002" y="1935"/>
                    <a:pt x="3002" y="1601"/>
                  </a:cubicBezTo>
                  <a:cubicBezTo>
                    <a:pt x="3002" y="1268"/>
                    <a:pt x="2769" y="1001"/>
                    <a:pt x="2435" y="1001"/>
                  </a:cubicBezTo>
                  <a:lnTo>
                    <a:pt x="2068" y="1001"/>
                  </a:lnTo>
                  <a:lnTo>
                    <a:pt x="2068" y="600"/>
                  </a:lnTo>
                  <a:cubicBezTo>
                    <a:pt x="2068" y="267"/>
                    <a:pt x="1801" y="0"/>
                    <a:pt x="1501" y="0"/>
                  </a:cubicBez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1057388" y="4201275"/>
              <a:ext cx="108450" cy="115100"/>
            </a:xfrm>
            <a:custGeom>
              <a:rect b="b" l="l" r="r" t="t"/>
              <a:pathLst>
                <a:path extrusionOk="0" h="4604" w="4338">
                  <a:moveTo>
                    <a:pt x="1" y="0"/>
                  </a:moveTo>
                  <a:lnTo>
                    <a:pt x="1" y="4603"/>
                  </a:lnTo>
                  <a:cubicBezTo>
                    <a:pt x="2402" y="4603"/>
                    <a:pt x="4337" y="2535"/>
                    <a:pt x="4337" y="0"/>
                  </a:cubicBezTo>
                  <a:close/>
                </a:path>
              </a:pathLst>
            </a:custGeom>
            <a:solidFill>
              <a:srgbClr val="4DC2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1168313" y="3966040"/>
              <a:ext cx="1082450" cy="28375"/>
            </a:xfrm>
            <a:custGeom>
              <a:rect b="b" l="l" r="r" t="t"/>
              <a:pathLst>
                <a:path extrusionOk="0" h="1135" w="43298">
                  <a:moveTo>
                    <a:pt x="0" y="0"/>
                  </a:moveTo>
                  <a:lnTo>
                    <a:pt x="0" y="1135"/>
                  </a:lnTo>
                  <a:lnTo>
                    <a:pt x="43298" y="1135"/>
                  </a:lnTo>
                  <a:lnTo>
                    <a:pt x="43298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1897163" y="4496878"/>
              <a:ext cx="1082450" cy="28375"/>
            </a:xfrm>
            <a:custGeom>
              <a:rect b="b" l="l" r="r" t="t"/>
              <a:pathLst>
                <a:path extrusionOk="0" h="1135" w="43298">
                  <a:moveTo>
                    <a:pt x="0" y="1"/>
                  </a:moveTo>
                  <a:lnTo>
                    <a:pt x="0" y="1135"/>
                  </a:lnTo>
                  <a:lnTo>
                    <a:pt x="43298" y="1135"/>
                  </a:lnTo>
                  <a:lnTo>
                    <a:pt x="43298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1057388" y="2683025"/>
              <a:ext cx="1292625" cy="380300"/>
            </a:xfrm>
            <a:custGeom>
              <a:rect b="b" l="l" r="r" t="t"/>
              <a:pathLst>
                <a:path extrusionOk="0" h="15212" w="51705">
                  <a:moveTo>
                    <a:pt x="2869" y="1"/>
                  </a:moveTo>
                  <a:cubicBezTo>
                    <a:pt x="1302" y="1"/>
                    <a:pt x="1" y="1302"/>
                    <a:pt x="1" y="2869"/>
                  </a:cubicBezTo>
                  <a:lnTo>
                    <a:pt x="1" y="15212"/>
                  </a:lnTo>
                  <a:lnTo>
                    <a:pt x="48836" y="15212"/>
                  </a:lnTo>
                  <a:cubicBezTo>
                    <a:pt x="50437" y="15212"/>
                    <a:pt x="51704" y="13911"/>
                    <a:pt x="51704" y="12343"/>
                  </a:cubicBezTo>
                  <a:lnTo>
                    <a:pt x="51704" y="2869"/>
                  </a:lnTo>
                  <a:cubicBezTo>
                    <a:pt x="51704" y="1302"/>
                    <a:pt x="50403" y="1"/>
                    <a:pt x="488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1792088" y="3178375"/>
              <a:ext cx="1292600" cy="456200"/>
            </a:xfrm>
            <a:custGeom>
              <a:rect b="b" l="l" r="r" t="t"/>
              <a:pathLst>
                <a:path extrusionOk="0" h="18248" w="51704">
                  <a:moveTo>
                    <a:pt x="2869" y="1"/>
                  </a:moveTo>
                  <a:cubicBezTo>
                    <a:pt x="1301" y="1"/>
                    <a:pt x="0" y="1268"/>
                    <a:pt x="0" y="2870"/>
                  </a:cubicBezTo>
                  <a:lnTo>
                    <a:pt x="0" y="15379"/>
                  </a:lnTo>
                  <a:cubicBezTo>
                    <a:pt x="0" y="16980"/>
                    <a:pt x="1301" y="18247"/>
                    <a:pt x="2869" y="18247"/>
                  </a:cubicBezTo>
                  <a:lnTo>
                    <a:pt x="51704" y="18247"/>
                  </a:lnTo>
                  <a:lnTo>
                    <a:pt x="51704" y="2870"/>
                  </a:lnTo>
                  <a:cubicBezTo>
                    <a:pt x="51704" y="1268"/>
                    <a:pt x="50403" y="1"/>
                    <a:pt x="48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2976263" y="3625025"/>
              <a:ext cx="108425" cy="115100"/>
            </a:xfrm>
            <a:custGeom>
              <a:rect b="b" l="l" r="r" t="t"/>
              <a:pathLst>
                <a:path extrusionOk="0" h="4604" w="4337">
                  <a:moveTo>
                    <a:pt x="1" y="0"/>
                  </a:moveTo>
                  <a:cubicBezTo>
                    <a:pt x="1" y="2535"/>
                    <a:pt x="1935" y="4604"/>
                    <a:pt x="4337" y="4604"/>
                  </a:cubicBezTo>
                  <a:lnTo>
                    <a:pt x="43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1891313" y="3394780"/>
              <a:ext cx="1082475" cy="27550"/>
            </a:xfrm>
            <a:custGeom>
              <a:rect b="b" l="l" r="r" t="t"/>
              <a:pathLst>
                <a:path extrusionOk="0" h="1102" w="43299">
                  <a:moveTo>
                    <a:pt x="1" y="1"/>
                  </a:moveTo>
                  <a:lnTo>
                    <a:pt x="1" y="1102"/>
                  </a:lnTo>
                  <a:lnTo>
                    <a:pt x="43298" y="1102"/>
                  </a:lnTo>
                  <a:lnTo>
                    <a:pt x="43298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1162463" y="2841021"/>
              <a:ext cx="1082475" cy="27525"/>
            </a:xfrm>
            <a:custGeom>
              <a:rect b="b" l="l" r="r" t="t"/>
              <a:pathLst>
                <a:path extrusionOk="0" h="1101" w="43299">
                  <a:moveTo>
                    <a:pt x="1" y="0"/>
                  </a:moveTo>
                  <a:lnTo>
                    <a:pt x="1" y="1101"/>
                  </a:lnTo>
                  <a:lnTo>
                    <a:pt x="43298" y="1101"/>
                  </a:lnTo>
                  <a:lnTo>
                    <a:pt x="43298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4"/>
            <p:cNvSpPr/>
            <p:nvPr/>
          </p:nvSpPr>
          <p:spPr>
            <a:xfrm>
              <a:off x="2446713" y="4915450"/>
              <a:ext cx="198500" cy="210175"/>
            </a:xfrm>
            <a:custGeom>
              <a:rect b="b" l="l" r="r" t="t"/>
              <a:pathLst>
                <a:path extrusionOk="0" h="8407" w="7940">
                  <a:moveTo>
                    <a:pt x="3970" y="1"/>
                  </a:moveTo>
                  <a:cubicBezTo>
                    <a:pt x="1769" y="1"/>
                    <a:pt x="1" y="1869"/>
                    <a:pt x="1" y="4204"/>
                  </a:cubicBezTo>
                  <a:cubicBezTo>
                    <a:pt x="1" y="6506"/>
                    <a:pt x="1769" y="8407"/>
                    <a:pt x="3970" y="8407"/>
                  </a:cubicBezTo>
                  <a:cubicBezTo>
                    <a:pt x="6172" y="8407"/>
                    <a:pt x="7940" y="6506"/>
                    <a:pt x="7940" y="4204"/>
                  </a:cubicBezTo>
                  <a:cubicBezTo>
                    <a:pt x="7940" y="1869"/>
                    <a:pt x="6172" y="1"/>
                    <a:pt x="39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4"/>
            <p:cNvSpPr/>
            <p:nvPr/>
          </p:nvSpPr>
          <p:spPr>
            <a:xfrm>
              <a:off x="3102188" y="5476700"/>
              <a:ext cx="39225" cy="39225"/>
            </a:xfrm>
            <a:custGeom>
              <a:rect b="b" l="l" r="r" t="t"/>
              <a:pathLst>
                <a:path extrusionOk="0" h="1569" w="1569">
                  <a:moveTo>
                    <a:pt x="768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235"/>
                    <a:pt x="334" y="1568"/>
                    <a:pt x="768" y="1568"/>
                  </a:cubicBezTo>
                  <a:cubicBezTo>
                    <a:pt x="1201" y="1568"/>
                    <a:pt x="1568" y="1201"/>
                    <a:pt x="1568" y="768"/>
                  </a:cubicBezTo>
                  <a:cubicBezTo>
                    <a:pt x="1568" y="334"/>
                    <a:pt x="1201" y="0"/>
                    <a:pt x="768" y="0"/>
                  </a:cubicBez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4"/>
            <p:cNvSpPr/>
            <p:nvPr/>
          </p:nvSpPr>
          <p:spPr>
            <a:xfrm>
              <a:off x="3019638" y="5476700"/>
              <a:ext cx="39200" cy="39225"/>
            </a:xfrm>
            <a:custGeom>
              <a:rect b="b" l="l" r="r" t="t"/>
              <a:pathLst>
                <a:path extrusionOk="0" h="1569" w="1568">
                  <a:moveTo>
                    <a:pt x="801" y="0"/>
                  </a:moveTo>
                  <a:cubicBezTo>
                    <a:pt x="367" y="0"/>
                    <a:pt x="0" y="334"/>
                    <a:pt x="0" y="768"/>
                  </a:cubicBezTo>
                  <a:cubicBezTo>
                    <a:pt x="0" y="1235"/>
                    <a:pt x="367" y="1568"/>
                    <a:pt x="801" y="1568"/>
                  </a:cubicBezTo>
                  <a:cubicBezTo>
                    <a:pt x="1234" y="1568"/>
                    <a:pt x="1568" y="1201"/>
                    <a:pt x="1568" y="768"/>
                  </a:cubicBezTo>
                  <a:cubicBezTo>
                    <a:pt x="1568" y="334"/>
                    <a:pt x="1234" y="0"/>
                    <a:pt x="801" y="0"/>
                  </a:cubicBez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4"/>
            <p:cNvSpPr/>
            <p:nvPr/>
          </p:nvSpPr>
          <p:spPr>
            <a:xfrm>
              <a:off x="2937913" y="5476700"/>
              <a:ext cx="39200" cy="39225"/>
            </a:xfrm>
            <a:custGeom>
              <a:rect b="b" l="l" r="r" t="t"/>
              <a:pathLst>
                <a:path extrusionOk="0" h="1569" w="1568">
                  <a:moveTo>
                    <a:pt x="767" y="0"/>
                  </a:moveTo>
                  <a:cubicBezTo>
                    <a:pt x="334" y="0"/>
                    <a:pt x="0" y="334"/>
                    <a:pt x="0" y="768"/>
                  </a:cubicBezTo>
                  <a:cubicBezTo>
                    <a:pt x="0" y="1235"/>
                    <a:pt x="334" y="1568"/>
                    <a:pt x="767" y="1568"/>
                  </a:cubicBezTo>
                  <a:cubicBezTo>
                    <a:pt x="1201" y="1568"/>
                    <a:pt x="1568" y="1201"/>
                    <a:pt x="1568" y="768"/>
                  </a:cubicBezTo>
                  <a:cubicBezTo>
                    <a:pt x="1568" y="334"/>
                    <a:pt x="1201" y="0"/>
                    <a:pt x="767" y="0"/>
                  </a:cubicBezTo>
                  <a:close/>
                </a:path>
              </a:pathLst>
            </a:custGeom>
            <a:solidFill>
              <a:srgbClr val="9E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14"/>
            <p:cNvSpPr/>
            <p:nvPr/>
          </p:nvSpPr>
          <p:spPr>
            <a:xfrm>
              <a:off x="60838" y="6499100"/>
              <a:ext cx="1587000" cy="588775"/>
            </a:xfrm>
            <a:custGeom>
              <a:rect b="b" l="l" r="r" t="t"/>
              <a:pathLst>
                <a:path extrusionOk="0" h="23551" w="63480">
                  <a:moveTo>
                    <a:pt x="17280" y="0"/>
                  </a:moveTo>
                  <a:cubicBezTo>
                    <a:pt x="16804" y="4394"/>
                    <a:pt x="15665" y="5891"/>
                    <a:pt x="13273" y="5891"/>
                  </a:cubicBezTo>
                  <a:cubicBezTo>
                    <a:pt x="10636" y="5891"/>
                    <a:pt x="6475" y="4069"/>
                    <a:pt x="1" y="2302"/>
                  </a:cubicBezTo>
                  <a:lnTo>
                    <a:pt x="1" y="2302"/>
                  </a:lnTo>
                  <a:lnTo>
                    <a:pt x="31757" y="23551"/>
                  </a:lnTo>
                  <a:lnTo>
                    <a:pt x="63480" y="5271"/>
                  </a:lnTo>
                  <a:lnTo>
                    <a:pt x="63480" y="5271"/>
                  </a:lnTo>
                  <a:cubicBezTo>
                    <a:pt x="58518" y="6625"/>
                    <a:pt x="54920" y="7532"/>
                    <a:pt x="52324" y="7532"/>
                  </a:cubicBezTo>
                  <a:cubicBezTo>
                    <a:pt x="48463" y="7532"/>
                    <a:pt x="46819" y="5526"/>
                    <a:pt x="46201" y="0"/>
                  </a:cubicBezTo>
                  <a:close/>
                </a:path>
              </a:pathLst>
            </a:custGeom>
            <a:solidFill>
              <a:srgbClr val="3262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14"/>
            <p:cNvSpPr/>
            <p:nvPr/>
          </p:nvSpPr>
          <p:spPr>
            <a:xfrm>
              <a:off x="65663" y="7000225"/>
              <a:ext cx="607325" cy="292900"/>
            </a:xfrm>
            <a:custGeom>
              <a:rect b="b" l="l" r="r" t="t"/>
              <a:pathLst>
                <a:path extrusionOk="0" h="11716" w="24293">
                  <a:moveTo>
                    <a:pt x="7822" y="0"/>
                  </a:moveTo>
                  <a:cubicBezTo>
                    <a:pt x="5464" y="0"/>
                    <a:pt x="3169" y="895"/>
                    <a:pt x="2110" y="3873"/>
                  </a:cubicBezTo>
                  <a:cubicBezTo>
                    <a:pt x="0" y="9749"/>
                    <a:pt x="6085" y="11433"/>
                    <a:pt x="10551" y="11433"/>
                  </a:cubicBezTo>
                  <a:cubicBezTo>
                    <a:pt x="11029" y="11433"/>
                    <a:pt x="11488" y="11413"/>
                    <a:pt x="11917" y="11378"/>
                  </a:cubicBezTo>
                  <a:cubicBezTo>
                    <a:pt x="12564" y="11319"/>
                    <a:pt x="13180" y="11296"/>
                    <a:pt x="13768" y="11296"/>
                  </a:cubicBezTo>
                  <a:cubicBezTo>
                    <a:pt x="16248" y="11296"/>
                    <a:pt x="18228" y="11716"/>
                    <a:pt x="19940" y="11716"/>
                  </a:cubicBezTo>
                  <a:cubicBezTo>
                    <a:pt x="20604" y="11716"/>
                    <a:pt x="21227" y="11653"/>
                    <a:pt x="21824" y="11478"/>
                  </a:cubicBezTo>
                  <a:cubicBezTo>
                    <a:pt x="24292" y="10777"/>
                    <a:pt x="23091" y="3572"/>
                    <a:pt x="23091" y="3572"/>
                  </a:cubicBezTo>
                  <a:cubicBezTo>
                    <a:pt x="20489" y="2105"/>
                    <a:pt x="16453" y="2738"/>
                    <a:pt x="14485" y="1771"/>
                  </a:cubicBezTo>
                  <a:cubicBezTo>
                    <a:pt x="13441" y="1231"/>
                    <a:pt x="10588" y="0"/>
                    <a:pt x="782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14"/>
            <p:cNvSpPr/>
            <p:nvPr/>
          </p:nvSpPr>
          <p:spPr>
            <a:xfrm>
              <a:off x="498763" y="7047000"/>
              <a:ext cx="694575" cy="237675"/>
            </a:xfrm>
            <a:custGeom>
              <a:rect b="b" l="l" r="r" t="t"/>
              <a:pathLst>
                <a:path extrusionOk="0" h="9507" w="27783">
                  <a:moveTo>
                    <a:pt x="13406" y="0"/>
                  </a:moveTo>
                  <a:cubicBezTo>
                    <a:pt x="13406" y="0"/>
                    <a:pt x="10336" y="1535"/>
                    <a:pt x="4746" y="1535"/>
                  </a:cubicBezTo>
                  <a:cubicBezTo>
                    <a:pt x="4686" y="1535"/>
                    <a:pt x="4626" y="1535"/>
                    <a:pt x="4566" y="1535"/>
                  </a:cubicBezTo>
                  <a:cubicBezTo>
                    <a:pt x="4542" y="1534"/>
                    <a:pt x="4518" y="1534"/>
                    <a:pt x="4493" y="1534"/>
                  </a:cubicBezTo>
                  <a:cubicBezTo>
                    <a:pt x="2722" y="1534"/>
                    <a:pt x="1158" y="2726"/>
                    <a:pt x="697" y="4437"/>
                  </a:cubicBezTo>
                  <a:lnTo>
                    <a:pt x="664" y="4537"/>
                  </a:lnTo>
                  <a:cubicBezTo>
                    <a:pt x="1" y="7022"/>
                    <a:pt x="1873" y="9507"/>
                    <a:pt x="4448" y="9507"/>
                  </a:cubicBezTo>
                  <a:cubicBezTo>
                    <a:pt x="4465" y="9507"/>
                    <a:pt x="4482" y="9507"/>
                    <a:pt x="4500" y="9507"/>
                  </a:cubicBezTo>
                  <a:cubicBezTo>
                    <a:pt x="7068" y="9507"/>
                    <a:pt x="10737" y="9073"/>
                    <a:pt x="15774" y="7639"/>
                  </a:cubicBezTo>
                  <a:cubicBezTo>
                    <a:pt x="27783" y="4270"/>
                    <a:pt x="13406" y="0"/>
                    <a:pt x="13406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14"/>
            <p:cNvSpPr/>
            <p:nvPr/>
          </p:nvSpPr>
          <p:spPr>
            <a:xfrm>
              <a:off x="687963" y="6626950"/>
              <a:ext cx="1294275" cy="722775"/>
            </a:xfrm>
            <a:custGeom>
              <a:rect b="b" l="l" r="r" t="t"/>
              <a:pathLst>
                <a:path extrusionOk="0" h="28911" w="51771">
                  <a:moveTo>
                    <a:pt x="40838" y="0"/>
                  </a:moveTo>
                  <a:cubicBezTo>
                    <a:pt x="28620" y="0"/>
                    <a:pt x="1702" y="15768"/>
                    <a:pt x="1702" y="15768"/>
                  </a:cubicBezTo>
                  <a:cubicBezTo>
                    <a:pt x="0" y="21239"/>
                    <a:pt x="4904" y="28911"/>
                    <a:pt x="4904" y="28911"/>
                  </a:cubicBezTo>
                  <a:cubicBezTo>
                    <a:pt x="51771" y="16969"/>
                    <a:pt x="49302" y="7562"/>
                    <a:pt x="46100" y="2192"/>
                  </a:cubicBezTo>
                  <a:cubicBezTo>
                    <a:pt x="45175" y="644"/>
                    <a:pt x="43306" y="0"/>
                    <a:pt x="40838" y="0"/>
                  </a:cubicBezTo>
                  <a:close/>
                </a:path>
              </a:pathLst>
            </a:custGeom>
            <a:solidFill>
              <a:srgbClr val="3262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4"/>
            <p:cNvSpPr/>
            <p:nvPr/>
          </p:nvSpPr>
          <p:spPr>
            <a:xfrm>
              <a:off x="1003188" y="7052300"/>
              <a:ext cx="602525" cy="281200"/>
            </a:xfrm>
            <a:custGeom>
              <a:rect b="b" l="l" r="r" t="t"/>
              <a:pathLst>
                <a:path extrusionOk="0" h="11248" w="24101">
                  <a:moveTo>
                    <a:pt x="16451" y="0"/>
                  </a:moveTo>
                  <a:cubicBezTo>
                    <a:pt x="13989" y="0"/>
                    <a:pt x="11550" y="805"/>
                    <a:pt x="10575" y="1189"/>
                  </a:cubicBezTo>
                  <a:cubicBezTo>
                    <a:pt x="8540" y="1990"/>
                    <a:pt x="4570" y="1022"/>
                    <a:pt x="1869" y="2223"/>
                  </a:cubicBezTo>
                  <a:cubicBezTo>
                    <a:pt x="1869" y="2223"/>
                    <a:pt x="1" y="9295"/>
                    <a:pt x="2436" y="10229"/>
                  </a:cubicBezTo>
                  <a:cubicBezTo>
                    <a:pt x="3427" y="10614"/>
                    <a:pt x="4532" y="10682"/>
                    <a:pt x="5798" y="10682"/>
                  </a:cubicBezTo>
                  <a:cubicBezTo>
                    <a:pt x="6476" y="10682"/>
                    <a:pt x="7200" y="10662"/>
                    <a:pt x="7978" y="10662"/>
                  </a:cubicBezTo>
                  <a:cubicBezTo>
                    <a:pt x="9265" y="10662"/>
                    <a:pt x="10698" y="10715"/>
                    <a:pt x="12309" y="10996"/>
                  </a:cubicBezTo>
                  <a:cubicBezTo>
                    <a:pt x="13193" y="11151"/>
                    <a:pt x="14216" y="11248"/>
                    <a:pt x="15272" y="11248"/>
                  </a:cubicBezTo>
                  <a:cubicBezTo>
                    <a:pt x="19434" y="11248"/>
                    <a:pt x="24100" y="9747"/>
                    <a:pt x="22717" y="4425"/>
                  </a:cubicBezTo>
                  <a:cubicBezTo>
                    <a:pt x="21831" y="951"/>
                    <a:pt x="19127" y="0"/>
                    <a:pt x="1645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14"/>
            <p:cNvSpPr/>
            <p:nvPr/>
          </p:nvSpPr>
          <p:spPr>
            <a:xfrm>
              <a:off x="495313" y="7048650"/>
              <a:ext cx="684950" cy="257400"/>
            </a:xfrm>
            <a:custGeom>
              <a:rect b="b" l="l" r="r" t="t"/>
              <a:pathLst>
                <a:path extrusionOk="0" h="10296" w="27398">
                  <a:moveTo>
                    <a:pt x="14712" y="1"/>
                  </a:moveTo>
                  <a:cubicBezTo>
                    <a:pt x="14712" y="1"/>
                    <a:pt x="1" y="2970"/>
                    <a:pt x="11676" y="7406"/>
                  </a:cubicBezTo>
                  <a:cubicBezTo>
                    <a:pt x="16580" y="9274"/>
                    <a:pt x="20182" y="10008"/>
                    <a:pt x="22717" y="10275"/>
                  </a:cubicBezTo>
                  <a:cubicBezTo>
                    <a:pt x="22854" y="10289"/>
                    <a:pt x="22989" y="10296"/>
                    <a:pt x="23123" y="10296"/>
                  </a:cubicBezTo>
                  <a:cubicBezTo>
                    <a:pt x="25533" y="10296"/>
                    <a:pt x="27398" y="8072"/>
                    <a:pt x="26987" y="5638"/>
                  </a:cubicBezTo>
                  <a:lnTo>
                    <a:pt x="26987" y="5571"/>
                  </a:lnTo>
                  <a:cubicBezTo>
                    <a:pt x="26687" y="3770"/>
                    <a:pt x="25186" y="2469"/>
                    <a:pt x="23384" y="2302"/>
                  </a:cubicBezTo>
                  <a:cubicBezTo>
                    <a:pt x="17714" y="1869"/>
                    <a:pt x="14712" y="1"/>
                    <a:pt x="14712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14"/>
            <p:cNvSpPr/>
            <p:nvPr/>
          </p:nvSpPr>
          <p:spPr>
            <a:xfrm>
              <a:off x="-281062" y="6550925"/>
              <a:ext cx="1279275" cy="801300"/>
            </a:xfrm>
            <a:custGeom>
              <a:rect b="b" l="l" r="r" t="t"/>
              <a:pathLst>
                <a:path extrusionOk="0" h="32052" w="51171">
                  <a:moveTo>
                    <a:pt x="11313" y="1"/>
                  </a:moveTo>
                  <a:cubicBezTo>
                    <a:pt x="9380" y="1"/>
                    <a:pt x="7869" y="530"/>
                    <a:pt x="6972" y="1763"/>
                  </a:cubicBezTo>
                  <a:cubicBezTo>
                    <a:pt x="3303" y="6834"/>
                    <a:pt x="0" y="15974"/>
                    <a:pt x="45600" y="32052"/>
                  </a:cubicBezTo>
                  <a:cubicBezTo>
                    <a:pt x="45600" y="32052"/>
                    <a:pt x="51170" y="24847"/>
                    <a:pt x="49970" y="19243"/>
                  </a:cubicBezTo>
                  <a:cubicBezTo>
                    <a:pt x="49970" y="19243"/>
                    <a:pt x="22972" y="1"/>
                    <a:pt x="11313" y="1"/>
                  </a:cubicBezTo>
                  <a:close/>
                </a:path>
              </a:pathLst>
            </a:custGeom>
            <a:solidFill>
              <a:srgbClr val="3262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14"/>
            <p:cNvSpPr/>
            <p:nvPr/>
          </p:nvSpPr>
          <p:spPr>
            <a:xfrm>
              <a:off x="413588" y="5476700"/>
              <a:ext cx="881500" cy="1200875"/>
            </a:xfrm>
            <a:custGeom>
              <a:rect b="b" l="l" r="r" t="t"/>
              <a:pathLst>
                <a:path extrusionOk="0" h="48035" w="35260">
                  <a:moveTo>
                    <a:pt x="17647" y="0"/>
                  </a:moveTo>
                  <a:cubicBezTo>
                    <a:pt x="10208" y="0"/>
                    <a:pt x="3403" y="3036"/>
                    <a:pt x="3403" y="3036"/>
                  </a:cubicBezTo>
                  <a:cubicBezTo>
                    <a:pt x="3537" y="9641"/>
                    <a:pt x="1836" y="41630"/>
                    <a:pt x="935" y="44532"/>
                  </a:cubicBezTo>
                  <a:cubicBezTo>
                    <a:pt x="1" y="47434"/>
                    <a:pt x="9675" y="48035"/>
                    <a:pt x="17647" y="48035"/>
                  </a:cubicBezTo>
                  <a:cubicBezTo>
                    <a:pt x="25586" y="48035"/>
                    <a:pt x="35260" y="47434"/>
                    <a:pt x="34326" y="44532"/>
                  </a:cubicBezTo>
                  <a:cubicBezTo>
                    <a:pt x="33425" y="41630"/>
                    <a:pt x="31724" y="9641"/>
                    <a:pt x="31857" y="3036"/>
                  </a:cubicBezTo>
                  <a:cubicBezTo>
                    <a:pt x="31857" y="3036"/>
                    <a:pt x="25052" y="0"/>
                    <a:pt x="17647" y="0"/>
                  </a:cubicBezTo>
                  <a:close/>
                </a:path>
              </a:pathLst>
            </a:custGeom>
            <a:solidFill>
              <a:srgbClr val="3ACEB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14"/>
            <p:cNvSpPr/>
            <p:nvPr/>
          </p:nvSpPr>
          <p:spPr>
            <a:xfrm>
              <a:off x="338663" y="5942825"/>
              <a:ext cx="460225" cy="617175"/>
            </a:xfrm>
            <a:custGeom>
              <a:rect b="b" l="l" r="r" t="t"/>
              <a:pathLst>
                <a:path extrusionOk="0" h="24687" w="18409">
                  <a:moveTo>
                    <a:pt x="2616" y="1"/>
                  </a:moveTo>
                  <a:cubicBezTo>
                    <a:pt x="1127" y="1"/>
                    <a:pt x="1" y="862"/>
                    <a:pt x="96" y="3538"/>
                  </a:cubicBezTo>
                  <a:cubicBezTo>
                    <a:pt x="395" y="10992"/>
                    <a:pt x="2122" y="24687"/>
                    <a:pt x="5906" y="24687"/>
                  </a:cubicBezTo>
                  <a:cubicBezTo>
                    <a:pt x="5915" y="24687"/>
                    <a:pt x="5924" y="24687"/>
                    <a:pt x="5933" y="24686"/>
                  </a:cubicBezTo>
                  <a:cubicBezTo>
                    <a:pt x="9703" y="24620"/>
                    <a:pt x="18409" y="13912"/>
                    <a:pt x="18409" y="13912"/>
                  </a:cubicBezTo>
                  <a:lnTo>
                    <a:pt x="15807" y="8108"/>
                  </a:lnTo>
                  <a:lnTo>
                    <a:pt x="9870" y="13412"/>
                  </a:lnTo>
                  <a:cubicBezTo>
                    <a:pt x="9870" y="13412"/>
                    <a:pt x="9769" y="5973"/>
                    <a:pt x="9169" y="2804"/>
                  </a:cubicBezTo>
                  <a:cubicBezTo>
                    <a:pt x="9169" y="2804"/>
                    <a:pt x="5302" y="1"/>
                    <a:pt x="2616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14"/>
            <p:cNvSpPr/>
            <p:nvPr/>
          </p:nvSpPr>
          <p:spPr>
            <a:xfrm>
              <a:off x="302688" y="5552575"/>
              <a:ext cx="407825" cy="505925"/>
            </a:xfrm>
            <a:custGeom>
              <a:rect b="b" l="l" r="r" t="t"/>
              <a:pathLst>
                <a:path extrusionOk="0" h="20237" w="16313">
                  <a:moveTo>
                    <a:pt x="7839" y="1"/>
                  </a:moveTo>
                  <a:cubicBezTo>
                    <a:pt x="1301" y="3103"/>
                    <a:pt x="0" y="10008"/>
                    <a:pt x="801" y="19815"/>
                  </a:cubicBezTo>
                  <a:cubicBezTo>
                    <a:pt x="801" y="19815"/>
                    <a:pt x="2445" y="20237"/>
                    <a:pt x="4827" y="20237"/>
                  </a:cubicBezTo>
                  <a:cubicBezTo>
                    <a:pt x="6629" y="20237"/>
                    <a:pt x="8853" y="19996"/>
                    <a:pt x="11108" y="19148"/>
                  </a:cubicBezTo>
                  <a:cubicBezTo>
                    <a:pt x="16312" y="17213"/>
                    <a:pt x="7839" y="1"/>
                    <a:pt x="7839" y="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14"/>
            <p:cNvSpPr/>
            <p:nvPr/>
          </p:nvSpPr>
          <p:spPr>
            <a:xfrm>
              <a:off x="909788" y="5942825"/>
              <a:ext cx="460225" cy="617175"/>
            </a:xfrm>
            <a:custGeom>
              <a:rect b="b" l="l" r="r" t="t"/>
              <a:pathLst>
                <a:path extrusionOk="0" h="24687" w="18409">
                  <a:moveTo>
                    <a:pt x="15803" y="1"/>
                  </a:moveTo>
                  <a:cubicBezTo>
                    <a:pt x="13127" y="1"/>
                    <a:pt x="9274" y="2804"/>
                    <a:pt x="9274" y="2804"/>
                  </a:cubicBezTo>
                  <a:cubicBezTo>
                    <a:pt x="8640" y="5973"/>
                    <a:pt x="8540" y="13412"/>
                    <a:pt x="8540" y="13412"/>
                  </a:cubicBezTo>
                  <a:lnTo>
                    <a:pt x="2602" y="8108"/>
                  </a:lnTo>
                  <a:lnTo>
                    <a:pt x="1" y="13912"/>
                  </a:lnTo>
                  <a:cubicBezTo>
                    <a:pt x="1" y="13912"/>
                    <a:pt x="8707" y="24620"/>
                    <a:pt x="12509" y="24686"/>
                  </a:cubicBezTo>
                  <a:cubicBezTo>
                    <a:pt x="12519" y="24687"/>
                    <a:pt x="12528" y="24687"/>
                    <a:pt x="12537" y="24687"/>
                  </a:cubicBezTo>
                  <a:cubicBezTo>
                    <a:pt x="16287" y="24687"/>
                    <a:pt x="18014" y="10992"/>
                    <a:pt x="18314" y="3538"/>
                  </a:cubicBezTo>
                  <a:cubicBezTo>
                    <a:pt x="18409" y="862"/>
                    <a:pt x="17287" y="1"/>
                    <a:pt x="15803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4"/>
            <p:cNvSpPr/>
            <p:nvPr/>
          </p:nvSpPr>
          <p:spPr>
            <a:xfrm>
              <a:off x="998188" y="5552575"/>
              <a:ext cx="407800" cy="505925"/>
            </a:xfrm>
            <a:custGeom>
              <a:rect b="b" l="l" r="r" t="t"/>
              <a:pathLst>
                <a:path extrusionOk="0" h="20237" w="16312">
                  <a:moveTo>
                    <a:pt x="8473" y="1"/>
                  </a:moveTo>
                  <a:cubicBezTo>
                    <a:pt x="8473" y="1"/>
                    <a:pt x="0" y="17213"/>
                    <a:pt x="5204" y="19148"/>
                  </a:cubicBezTo>
                  <a:cubicBezTo>
                    <a:pt x="7459" y="19996"/>
                    <a:pt x="9684" y="20237"/>
                    <a:pt x="11486" y="20237"/>
                  </a:cubicBezTo>
                  <a:cubicBezTo>
                    <a:pt x="13868" y="20237"/>
                    <a:pt x="15511" y="19815"/>
                    <a:pt x="15511" y="19815"/>
                  </a:cubicBezTo>
                  <a:cubicBezTo>
                    <a:pt x="16312" y="10008"/>
                    <a:pt x="15011" y="3103"/>
                    <a:pt x="8473" y="1"/>
                  </a:cubicBez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4"/>
            <p:cNvSpPr/>
            <p:nvPr/>
          </p:nvSpPr>
          <p:spPr>
            <a:xfrm>
              <a:off x="747163" y="5350775"/>
              <a:ext cx="225200" cy="281900"/>
            </a:xfrm>
            <a:custGeom>
              <a:rect b="b" l="l" r="r" t="t"/>
              <a:pathLst>
                <a:path extrusionOk="0" h="11276" w="9008">
                  <a:moveTo>
                    <a:pt x="234" y="0"/>
                  </a:moveTo>
                  <a:lnTo>
                    <a:pt x="68" y="7139"/>
                  </a:lnTo>
                  <a:cubicBezTo>
                    <a:pt x="1" y="9341"/>
                    <a:pt x="1936" y="11209"/>
                    <a:pt x="4337" y="11275"/>
                  </a:cubicBezTo>
                  <a:cubicBezTo>
                    <a:pt x="4360" y="11276"/>
                    <a:pt x="4383" y="11276"/>
                    <a:pt x="4406" y="11276"/>
                  </a:cubicBezTo>
                  <a:cubicBezTo>
                    <a:pt x="6810" y="11276"/>
                    <a:pt x="8774" y="9553"/>
                    <a:pt x="8841" y="7339"/>
                  </a:cubicBezTo>
                  <a:lnTo>
                    <a:pt x="9007" y="23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4"/>
            <p:cNvSpPr/>
            <p:nvPr/>
          </p:nvSpPr>
          <p:spPr>
            <a:xfrm>
              <a:off x="527013" y="5083050"/>
              <a:ext cx="135125" cy="152200"/>
            </a:xfrm>
            <a:custGeom>
              <a:rect b="b" l="l" r="r" t="t"/>
              <a:pathLst>
                <a:path extrusionOk="0" h="6088" w="5405">
                  <a:moveTo>
                    <a:pt x="2606" y="1"/>
                  </a:moveTo>
                  <a:cubicBezTo>
                    <a:pt x="2418" y="1"/>
                    <a:pt x="2226" y="23"/>
                    <a:pt x="2035" y="69"/>
                  </a:cubicBezTo>
                  <a:cubicBezTo>
                    <a:pt x="768" y="402"/>
                    <a:pt x="1" y="1603"/>
                    <a:pt x="401" y="3271"/>
                  </a:cubicBezTo>
                  <a:cubicBezTo>
                    <a:pt x="762" y="4747"/>
                    <a:pt x="1995" y="6087"/>
                    <a:pt x="3164" y="6087"/>
                  </a:cubicBezTo>
                  <a:cubicBezTo>
                    <a:pt x="3289" y="6087"/>
                    <a:pt x="3414" y="6072"/>
                    <a:pt x="3536" y="6039"/>
                  </a:cubicBezTo>
                  <a:cubicBezTo>
                    <a:pt x="4804" y="5739"/>
                    <a:pt x="5404" y="3771"/>
                    <a:pt x="4971" y="2103"/>
                  </a:cubicBezTo>
                  <a:cubicBezTo>
                    <a:pt x="4631" y="715"/>
                    <a:pt x="3665" y="1"/>
                    <a:pt x="2606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14"/>
            <p:cNvSpPr/>
            <p:nvPr/>
          </p:nvSpPr>
          <p:spPr>
            <a:xfrm>
              <a:off x="1070738" y="5096100"/>
              <a:ext cx="137625" cy="151125"/>
            </a:xfrm>
            <a:custGeom>
              <a:rect b="b" l="l" r="r" t="t"/>
              <a:pathLst>
                <a:path extrusionOk="0" h="6045" w="5505">
                  <a:moveTo>
                    <a:pt x="2799" y="0"/>
                  </a:moveTo>
                  <a:cubicBezTo>
                    <a:pt x="1804" y="0"/>
                    <a:pt x="873" y="684"/>
                    <a:pt x="467" y="1982"/>
                  </a:cubicBezTo>
                  <a:cubicBezTo>
                    <a:pt x="0" y="3616"/>
                    <a:pt x="501" y="5618"/>
                    <a:pt x="1735" y="5984"/>
                  </a:cubicBezTo>
                  <a:cubicBezTo>
                    <a:pt x="1872" y="6025"/>
                    <a:pt x="2013" y="6045"/>
                    <a:pt x="2155" y="6045"/>
                  </a:cubicBezTo>
                  <a:cubicBezTo>
                    <a:pt x="3297" y="6045"/>
                    <a:pt x="4559" y="4802"/>
                    <a:pt x="5004" y="3349"/>
                  </a:cubicBezTo>
                  <a:cubicBezTo>
                    <a:pt x="5504" y="1748"/>
                    <a:pt x="4771" y="481"/>
                    <a:pt x="3503" y="114"/>
                  </a:cubicBezTo>
                  <a:cubicBezTo>
                    <a:pt x="3269" y="38"/>
                    <a:pt x="3032" y="0"/>
                    <a:pt x="2799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619588" y="4817000"/>
              <a:ext cx="496200" cy="689750"/>
            </a:xfrm>
            <a:custGeom>
              <a:rect b="b" l="l" r="r" t="t"/>
              <a:pathLst>
                <a:path extrusionOk="0" h="27590" w="19848">
                  <a:moveTo>
                    <a:pt x="10088" y="1"/>
                  </a:moveTo>
                  <a:cubicBezTo>
                    <a:pt x="4784" y="1"/>
                    <a:pt x="332" y="6841"/>
                    <a:pt x="167" y="13813"/>
                  </a:cubicBezTo>
                  <a:cubicBezTo>
                    <a:pt x="0" y="20851"/>
                    <a:pt x="2936" y="27589"/>
                    <a:pt x="9640" y="27589"/>
                  </a:cubicBezTo>
                  <a:cubicBezTo>
                    <a:pt x="16345" y="27589"/>
                    <a:pt x="19514" y="21318"/>
                    <a:pt x="19681" y="14280"/>
                  </a:cubicBezTo>
                  <a:cubicBezTo>
                    <a:pt x="19848" y="7241"/>
                    <a:pt x="15645" y="136"/>
                    <a:pt x="10241" y="3"/>
                  </a:cubicBezTo>
                  <a:cubicBezTo>
                    <a:pt x="10190" y="2"/>
                    <a:pt x="10139" y="1"/>
                    <a:pt x="10088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743013" y="5192300"/>
              <a:ext cx="51725" cy="59250"/>
            </a:xfrm>
            <a:custGeom>
              <a:rect b="b" l="l" r="r" t="t"/>
              <a:pathLst>
                <a:path extrusionOk="0" h="2370" w="2069">
                  <a:moveTo>
                    <a:pt x="1017" y="0"/>
                  </a:moveTo>
                  <a:cubicBezTo>
                    <a:pt x="473" y="0"/>
                    <a:pt x="33" y="522"/>
                    <a:pt x="33" y="1169"/>
                  </a:cubicBezTo>
                  <a:cubicBezTo>
                    <a:pt x="0" y="1803"/>
                    <a:pt x="434" y="2370"/>
                    <a:pt x="1001" y="2370"/>
                  </a:cubicBezTo>
                  <a:cubicBezTo>
                    <a:pt x="1568" y="2370"/>
                    <a:pt x="2035" y="1870"/>
                    <a:pt x="2035" y="1202"/>
                  </a:cubicBezTo>
                  <a:cubicBezTo>
                    <a:pt x="2068" y="535"/>
                    <a:pt x="1601" y="2"/>
                    <a:pt x="1068" y="2"/>
                  </a:cubicBezTo>
                  <a:cubicBezTo>
                    <a:pt x="1051" y="1"/>
                    <a:pt x="1034" y="0"/>
                    <a:pt x="1017" y="0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941488" y="5196500"/>
              <a:ext cx="50875" cy="59275"/>
            </a:xfrm>
            <a:custGeom>
              <a:rect b="b" l="l" r="r" t="t"/>
              <a:pathLst>
                <a:path extrusionOk="0" h="2371" w="2035">
                  <a:moveTo>
                    <a:pt x="1034" y="0"/>
                  </a:moveTo>
                  <a:cubicBezTo>
                    <a:pt x="500" y="0"/>
                    <a:pt x="33" y="534"/>
                    <a:pt x="0" y="1168"/>
                  </a:cubicBezTo>
                  <a:cubicBezTo>
                    <a:pt x="0" y="1835"/>
                    <a:pt x="434" y="2369"/>
                    <a:pt x="967" y="2369"/>
                  </a:cubicBezTo>
                  <a:cubicBezTo>
                    <a:pt x="984" y="2370"/>
                    <a:pt x="1001" y="2370"/>
                    <a:pt x="1018" y="2370"/>
                  </a:cubicBezTo>
                  <a:cubicBezTo>
                    <a:pt x="1562" y="2370"/>
                    <a:pt x="2002" y="1850"/>
                    <a:pt x="2035" y="1235"/>
                  </a:cubicBezTo>
                  <a:cubicBezTo>
                    <a:pt x="2035" y="567"/>
                    <a:pt x="1601" y="34"/>
                    <a:pt x="1034" y="0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836413" y="5282025"/>
              <a:ext cx="59225" cy="24625"/>
            </a:xfrm>
            <a:custGeom>
              <a:rect b="b" l="l" r="r" t="t"/>
              <a:pathLst>
                <a:path extrusionOk="0" h="985" w="2369">
                  <a:moveTo>
                    <a:pt x="718" y="0"/>
                  </a:moveTo>
                  <a:cubicBezTo>
                    <a:pt x="307" y="0"/>
                    <a:pt x="33" y="52"/>
                    <a:pt x="33" y="249"/>
                  </a:cubicBezTo>
                  <a:cubicBezTo>
                    <a:pt x="0" y="516"/>
                    <a:pt x="534" y="983"/>
                    <a:pt x="1168" y="983"/>
                  </a:cubicBezTo>
                  <a:cubicBezTo>
                    <a:pt x="1192" y="984"/>
                    <a:pt x="1216" y="984"/>
                    <a:pt x="1240" y="984"/>
                  </a:cubicBezTo>
                  <a:cubicBezTo>
                    <a:pt x="1873" y="984"/>
                    <a:pt x="2368" y="572"/>
                    <a:pt x="2368" y="315"/>
                  </a:cubicBezTo>
                  <a:cubicBezTo>
                    <a:pt x="2368" y="15"/>
                    <a:pt x="1835" y="15"/>
                    <a:pt x="1201" y="15"/>
                  </a:cubicBezTo>
                  <a:cubicBezTo>
                    <a:pt x="1027" y="6"/>
                    <a:pt x="864" y="0"/>
                    <a:pt x="718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781363" y="5339925"/>
              <a:ext cx="165975" cy="94300"/>
            </a:xfrm>
            <a:custGeom>
              <a:rect b="b" l="l" r="r" t="t"/>
              <a:pathLst>
                <a:path extrusionOk="0" h="3772" w="6639">
                  <a:moveTo>
                    <a:pt x="1624" y="19"/>
                  </a:moveTo>
                  <a:cubicBezTo>
                    <a:pt x="887" y="19"/>
                    <a:pt x="340" y="96"/>
                    <a:pt x="101" y="434"/>
                  </a:cubicBezTo>
                  <a:cubicBezTo>
                    <a:pt x="34" y="535"/>
                    <a:pt x="34" y="635"/>
                    <a:pt x="1" y="801"/>
                  </a:cubicBezTo>
                  <a:cubicBezTo>
                    <a:pt x="1" y="1835"/>
                    <a:pt x="1435" y="3737"/>
                    <a:pt x="3236" y="3770"/>
                  </a:cubicBezTo>
                  <a:cubicBezTo>
                    <a:pt x="3268" y="3771"/>
                    <a:pt x="3300" y="3772"/>
                    <a:pt x="3332" y="3772"/>
                  </a:cubicBezTo>
                  <a:cubicBezTo>
                    <a:pt x="5124" y="3772"/>
                    <a:pt x="6606" y="1951"/>
                    <a:pt x="6639" y="968"/>
                  </a:cubicBezTo>
                  <a:cubicBezTo>
                    <a:pt x="6639" y="801"/>
                    <a:pt x="6605" y="668"/>
                    <a:pt x="6539" y="568"/>
                  </a:cubicBezTo>
                  <a:cubicBezTo>
                    <a:pt x="6205" y="1"/>
                    <a:pt x="4904" y="134"/>
                    <a:pt x="3336" y="68"/>
                  </a:cubicBezTo>
                  <a:cubicBezTo>
                    <a:pt x="2704" y="54"/>
                    <a:pt x="2121" y="19"/>
                    <a:pt x="1624" y="19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521188" y="4688250"/>
              <a:ext cx="752225" cy="512450"/>
            </a:xfrm>
            <a:custGeom>
              <a:rect b="b" l="l" r="r" t="t"/>
              <a:pathLst>
                <a:path extrusionOk="0" h="20498" w="30089">
                  <a:moveTo>
                    <a:pt x="6375" y="0"/>
                  </a:moveTo>
                  <a:cubicBezTo>
                    <a:pt x="6252" y="0"/>
                    <a:pt x="6124" y="36"/>
                    <a:pt x="6004" y="116"/>
                  </a:cubicBezTo>
                  <a:cubicBezTo>
                    <a:pt x="2235" y="2718"/>
                    <a:pt x="2502" y="7454"/>
                    <a:pt x="2502" y="7454"/>
                  </a:cubicBezTo>
                  <a:cubicBezTo>
                    <a:pt x="2372" y="7336"/>
                    <a:pt x="2208" y="7281"/>
                    <a:pt x="2047" y="7281"/>
                  </a:cubicBezTo>
                  <a:cubicBezTo>
                    <a:pt x="1753" y="7281"/>
                    <a:pt x="1466" y="7465"/>
                    <a:pt x="1401" y="7788"/>
                  </a:cubicBezTo>
                  <a:cubicBezTo>
                    <a:pt x="0" y="14526"/>
                    <a:pt x="4103" y="20330"/>
                    <a:pt x="4103" y="20330"/>
                  </a:cubicBezTo>
                  <a:cubicBezTo>
                    <a:pt x="4103" y="20330"/>
                    <a:pt x="5056" y="11639"/>
                    <a:pt x="9636" y="11639"/>
                  </a:cubicBezTo>
                  <a:cubicBezTo>
                    <a:pt x="10477" y="11639"/>
                    <a:pt x="11440" y="11932"/>
                    <a:pt x="12542" y="12625"/>
                  </a:cubicBezTo>
                  <a:cubicBezTo>
                    <a:pt x="13658" y="13327"/>
                    <a:pt x="14692" y="13592"/>
                    <a:pt x="15616" y="13592"/>
                  </a:cubicBezTo>
                  <a:cubicBezTo>
                    <a:pt x="18421" y="13592"/>
                    <a:pt x="20214" y="11158"/>
                    <a:pt x="20215" y="11157"/>
                  </a:cubicBezTo>
                  <a:lnTo>
                    <a:pt x="20215" y="11157"/>
                  </a:lnTo>
                  <a:cubicBezTo>
                    <a:pt x="20214" y="11158"/>
                    <a:pt x="18780" y="13759"/>
                    <a:pt x="15945" y="15360"/>
                  </a:cubicBezTo>
                  <a:cubicBezTo>
                    <a:pt x="16025" y="15365"/>
                    <a:pt x="16104" y="15367"/>
                    <a:pt x="16182" y="15367"/>
                  </a:cubicBezTo>
                  <a:cubicBezTo>
                    <a:pt x="19055" y="15367"/>
                    <a:pt x="20415" y="12458"/>
                    <a:pt x="20415" y="12458"/>
                  </a:cubicBezTo>
                  <a:cubicBezTo>
                    <a:pt x="21149" y="16061"/>
                    <a:pt x="23617" y="20497"/>
                    <a:pt x="23617" y="20497"/>
                  </a:cubicBezTo>
                  <a:cubicBezTo>
                    <a:pt x="30088" y="7988"/>
                    <a:pt x="22983" y="6053"/>
                    <a:pt x="22983" y="6053"/>
                  </a:cubicBezTo>
                  <a:cubicBezTo>
                    <a:pt x="21761" y="2349"/>
                    <a:pt x="19328" y="1268"/>
                    <a:pt x="16736" y="1268"/>
                  </a:cubicBezTo>
                  <a:cubicBezTo>
                    <a:pt x="13107" y="1268"/>
                    <a:pt x="9165" y="3384"/>
                    <a:pt x="7788" y="3384"/>
                  </a:cubicBezTo>
                  <a:cubicBezTo>
                    <a:pt x="7598" y="3384"/>
                    <a:pt x="7457" y="3344"/>
                    <a:pt x="7372" y="3251"/>
                  </a:cubicBezTo>
                  <a:cubicBezTo>
                    <a:pt x="6805" y="2651"/>
                    <a:pt x="6838" y="1650"/>
                    <a:pt x="7005" y="816"/>
                  </a:cubicBezTo>
                  <a:cubicBezTo>
                    <a:pt x="7106" y="360"/>
                    <a:pt x="6765" y="0"/>
                    <a:pt x="6375" y="0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696313" y="5084750"/>
              <a:ext cx="133450" cy="43375"/>
            </a:xfrm>
            <a:custGeom>
              <a:rect b="b" l="l" r="r" t="t"/>
              <a:pathLst>
                <a:path extrusionOk="0" h="1735" w="5338">
                  <a:moveTo>
                    <a:pt x="2602" y="1"/>
                  </a:moveTo>
                  <a:cubicBezTo>
                    <a:pt x="1434" y="1"/>
                    <a:pt x="367" y="734"/>
                    <a:pt x="0" y="1735"/>
                  </a:cubicBezTo>
                  <a:cubicBezTo>
                    <a:pt x="934" y="1268"/>
                    <a:pt x="1768" y="935"/>
                    <a:pt x="2602" y="935"/>
                  </a:cubicBezTo>
                  <a:cubicBezTo>
                    <a:pt x="3036" y="935"/>
                    <a:pt x="3469" y="1001"/>
                    <a:pt x="3903" y="1101"/>
                  </a:cubicBezTo>
                  <a:cubicBezTo>
                    <a:pt x="4370" y="1235"/>
                    <a:pt x="4837" y="1402"/>
                    <a:pt x="5337" y="1535"/>
                  </a:cubicBezTo>
                  <a:cubicBezTo>
                    <a:pt x="5204" y="1301"/>
                    <a:pt x="5037" y="1135"/>
                    <a:pt x="4837" y="901"/>
                  </a:cubicBezTo>
                  <a:cubicBezTo>
                    <a:pt x="4637" y="734"/>
                    <a:pt x="4437" y="568"/>
                    <a:pt x="4203" y="434"/>
                  </a:cubicBezTo>
                  <a:cubicBezTo>
                    <a:pt x="3736" y="134"/>
                    <a:pt x="3169" y="1"/>
                    <a:pt x="2602" y="1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912288" y="5085425"/>
              <a:ext cx="127625" cy="45225"/>
            </a:xfrm>
            <a:custGeom>
              <a:rect b="b" l="l" r="r" t="t"/>
              <a:pathLst>
                <a:path extrusionOk="0" h="1809" w="5105">
                  <a:moveTo>
                    <a:pt x="2504" y="1"/>
                  </a:moveTo>
                  <a:cubicBezTo>
                    <a:pt x="2031" y="1"/>
                    <a:pt x="1544" y="106"/>
                    <a:pt x="1135" y="340"/>
                  </a:cubicBezTo>
                  <a:cubicBezTo>
                    <a:pt x="901" y="441"/>
                    <a:pt x="701" y="641"/>
                    <a:pt x="501" y="774"/>
                  </a:cubicBezTo>
                  <a:cubicBezTo>
                    <a:pt x="334" y="974"/>
                    <a:pt x="167" y="1141"/>
                    <a:pt x="1" y="1375"/>
                  </a:cubicBezTo>
                  <a:cubicBezTo>
                    <a:pt x="501" y="1241"/>
                    <a:pt x="968" y="1108"/>
                    <a:pt x="1402" y="1008"/>
                  </a:cubicBezTo>
                  <a:cubicBezTo>
                    <a:pt x="1835" y="941"/>
                    <a:pt x="2236" y="908"/>
                    <a:pt x="2636" y="908"/>
                  </a:cubicBezTo>
                  <a:cubicBezTo>
                    <a:pt x="3470" y="941"/>
                    <a:pt x="4237" y="1308"/>
                    <a:pt x="5104" y="1808"/>
                  </a:cubicBezTo>
                  <a:cubicBezTo>
                    <a:pt x="4804" y="807"/>
                    <a:pt x="3803" y="74"/>
                    <a:pt x="2703" y="7"/>
                  </a:cubicBezTo>
                  <a:cubicBezTo>
                    <a:pt x="2637" y="3"/>
                    <a:pt x="2571" y="1"/>
                    <a:pt x="2504" y="1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753838" y="5935350"/>
              <a:ext cx="201000" cy="229350"/>
            </a:xfrm>
            <a:custGeom>
              <a:rect b="b" l="l" r="r" t="t"/>
              <a:pathLst>
                <a:path extrusionOk="0" h="9174" w="8040">
                  <a:moveTo>
                    <a:pt x="534" y="1"/>
                  </a:moveTo>
                  <a:cubicBezTo>
                    <a:pt x="234" y="1"/>
                    <a:pt x="1" y="234"/>
                    <a:pt x="1" y="568"/>
                  </a:cubicBezTo>
                  <a:lnTo>
                    <a:pt x="1" y="8640"/>
                  </a:lnTo>
                  <a:cubicBezTo>
                    <a:pt x="1" y="8941"/>
                    <a:pt x="234" y="9174"/>
                    <a:pt x="534" y="9174"/>
                  </a:cubicBezTo>
                  <a:lnTo>
                    <a:pt x="7506" y="9174"/>
                  </a:lnTo>
                  <a:cubicBezTo>
                    <a:pt x="7806" y="9174"/>
                    <a:pt x="8040" y="8941"/>
                    <a:pt x="8040" y="8640"/>
                  </a:cubicBezTo>
                  <a:lnTo>
                    <a:pt x="8040" y="568"/>
                  </a:lnTo>
                  <a:cubicBezTo>
                    <a:pt x="8040" y="268"/>
                    <a:pt x="7806" y="1"/>
                    <a:pt x="750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717163" y="6070450"/>
              <a:ext cx="277025" cy="264575"/>
            </a:xfrm>
            <a:custGeom>
              <a:rect b="b" l="l" r="r" t="t"/>
              <a:pathLst>
                <a:path extrusionOk="0" h="10583" w="11081">
                  <a:moveTo>
                    <a:pt x="1468" y="1"/>
                  </a:moveTo>
                  <a:cubicBezTo>
                    <a:pt x="267" y="268"/>
                    <a:pt x="100" y="1235"/>
                    <a:pt x="0" y="3570"/>
                  </a:cubicBezTo>
                  <a:lnTo>
                    <a:pt x="2702" y="10141"/>
                  </a:lnTo>
                  <a:cubicBezTo>
                    <a:pt x="4051" y="10448"/>
                    <a:pt x="5158" y="10583"/>
                    <a:pt x="6065" y="10583"/>
                  </a:cubicBezTo>
                  <a:cubicBezTo>
                    <a:pt x="11080" y="10583"/>
                    <a:pt x="10015" y="6456"/>
                    <a:pt x="10241" y="4337"/>
                  </a:cubicBezTo>
                  <a:cubicBezTo>
                    <a:pt x="10424" y="2616"/>
                    <a:pt x="9629" y="2347"/>
                    <a:pt x="9115" y="2347"/>
                  </a:cubicBezTo>
                  <a:cubicBezTo>
                    <a:pt x="8881" y="2347"/>
                    <a:pt x="8706" y="2403"/>
                    <a:pt x="8706" y="2403"/>
                  </a:cubicBezTo>
                  <a:cubicBezTo>
                    <a:pt x="7366" y="2987"/>
                    <a:pt x="6175" y="3191"/>
                    <a:pt x="5165" y="3191"/>
                  </a:cubicBezTo>
                  <a:cubicBezTo>
                    <a:pt x="2833" y="3191"/>
                    <a:pt x="1468" y="2102"/>
                    <a:pt x="1468" y="2102"/>
                  </a:cubicBezTo>
                  <a:lnTo>
                    <a:pt x="1468" y="1"/>
                  </a:ln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14"/>
            <p:cNvSpPr/>
            <p:nvPr/>
          </p:nvSpPr>
          <p:spPr>
            <a:xfrm>
              <a:off x="715113" y="6070450"/>
              <a:ext cx="276425" cy="264575"/>
            </a:xfrm>
            <a:custGeom>
              <a:rect b="b" l="l" r="r" t="t"/>
              <a:pathLst>
                <a:path extrusionOk="0" h="10583" w="11057">
                  <a:moveTo>
                    <a:pt x="9589" y="1"/>
                  </a:moveTo>
                  <a:lnTo>
                    <a:pt x="9589" y="2102"/>
                  </a:lnTo>
                  <a:cubicBezTo>
                    <a:pt x="9589" y="2102"/>
                    <a:pt x="8224" y="3191"/>
                    <a:pt x="5891" y="3191"/>
                  </a:cubicBezTo>
                  <a:cubicBezTo>
                    <a:pt x="4882" y="3191"/>
                    <a:pt x="3690" y="2987"/>
                    <a:pt x="2350" y="2403"/>
                  </a:cubicBezTo>
                  <a:cubicBezTo>
                    <a:pt x="2350" y="2403"/>
                    <a:pt x="2175" y="2347"/>
                    <a:pt x="1942" y="2347"/>
                  </a:cubicBezTo>
                  <a:cubicBezTo>
                    <a:pt x="1428" y="2347"/>
                    <a:pt x="632" y="2616"/>
                    <a:pt x="816" y="4337"/>
                  </a:cubicBezTo>
                  <a:cubicBezTo>
                    <a:pt x="1042" y="6456"/>
                    <a:pt x="0" y="10583"/>
                    <a:pt x="5022" y="10583"/>
                  </a:cubicBezTo>
                  <a:cubicBezTo>
                    <a:pt x="5931" y="10583"/>
                    <a:pt x="7039" y="10448"/>
                    <a:pt x="8388" y="10141"/>
                  </a:cubicBezTo>
                  <a:lnTo>
                    <a:pt x="11057" y="3570"/>
                  </a:lnTo>
                  <a:cubicBezTo>
                    <a:pt x="10956" y="1235"/>
                    <a:pt x="10790" y="268"/>
                    <a:pt x="9589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14"/>
            <p:cNvSpPr/>
            <p:nvPr/>
          </p:nvSpPr>
          <p:spPr>
            <a:xfrm>
              <a:off x="3691763" y="3486950"/>
              <a:ext cx="633000" cy="787575"/>
            </a:xfrm>
            <a:custGeom>
              <a:rect b="b" l="l" r="r" t="t"/>
              <a:pathLst>
                <a:path extrusionOk="0" h="31503" w="25320">
                  <a:moveTo>
                    <a:pt x="21049" y="0"/>
                  </a:moveTo>
                  <a:lnTo>
                    <a:pt x="18347" y="10207"/>
                  </a:lnTo>
                  <a:lnTo>
                    <a:pt x="10809" y="21515"/>
                  </a:lnTo>
                  <a:lnTo>
                    <a:pt x="6672" y="14944"/>
                  </a:lnTo>
                  <a:lnTo>
                    <a:pt x="1" y="21749"/>
                  </a:lnTo>
                  <a:cubicBezTo>
                    <a:pt x="1" y="21749"/>
                    <a:pt x="4352" y="31502"/>
                    <a:pt x="9850" y="31502"/>
                  </a:cubicBezTo>
                  <a:cubicBezTo>
                    <a:pt x="10307" y="31502"/>
                    <a:pt x="10771" y="31435"/>
                    <a:pt x="11242" y="31289"/>
                  </a:cubicBezTo>
                  <a:cubicBezTo>
                    <a:pt x="17380" y="29388"/>
                    <a:pt x="22417" y="12309"/>
                    <a:pt x="22417" y="12309"/>
                  </a:cubicBezTo>
                  <a:cubicBezTo>
                    <a:pt x="22417" y="12309"/>
                    <a:pt x="24985" y="9107"/>
                    <a:pt x="25152" y="5471"/>
                  </a:cubicBezTo>
                  <a:cubicBezTo>
                    <a:pt x="25319" y="1801"/>
                    <a:pt x="21049" y="0"/>
                    <a:pt x="21049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3966138" y="3335875"/>
              <a:ext cx="328350" cy="441300"/>
            </a:xfrm>
            <a:custGeom>
              <a:rect b="b" l="l" r="r" t="t"/>
              <a:pathLst>
                <a:path extrusionOk="0" h="17652" w="13134">
                  <a:moveTo>
                    <a:pt x="11972" y="1"/>
                  </a:moveTo>
                  <a:cubicBezTo>
                    <a:pt x="11941" y="1"/>
                    <a:pt x="11908" y="2"/>
                    <a:pt x="11876" y="5"/>
                  </a:cubicBezTo>
                  <a:lnTo>
                    <a:pt x="4704" y="806"/>
                  </a:lnTo>
                  <a:cubicBezTo>
                    <a:pt x="4304" y="873"/>
                    <a:pt x="3937" y="1173"/>
                    <a:pt x="3837" y="1573"/>
                  </a:cubicBezTo>
                  <a:lnTo>
                    <a:pt x="301" y="14616"/>
                  </a:lnTo>
                  <a:cubicBezTo>
                    <a:pt x="267" y="14683"/>
                    <a:pt x="267" y="14716"/>
                    <a:pt x="267" y="14783"/>
                  </a:cubicBezTo>
                  <a:lnTo>
                    <a:pt x="67" y="16517"/>
                  </a:lnTo>
                  <a:cubicBezTo>
                    <a:pt x="0" y="17118"/>
                    <a:pt x="467" y="17651"/>
                    <a:pt x="1068" y="17651"/>
                  </a:cubicBezTo>
                  <a:lnTo>
                    <a:pt x="7773" y="17585"/>
                  </a:lnTo>
                  <a:cubicBezTo>
                    <a:pt x="8240" y="17585"/>
                    <a:pt x="8640" y="17284"/>
                    <a:pt x="8740" y="16851"/>
                  </a:cubicBezTo>
                  <a:lnTo>
                    <a:pt x="12943" y="1273"/>
                  </a:lnTo>
                  <a:cubicBezTo>
                    <a:pt x="13134" y="637"/>
                    <a:pt x="12627" y="1"/>
                    <a:pt x="1197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3614213" y="3448575"/>
              <a:ext cx="334425" cy="570550"/>
            </a:xfrm>
            <a:custGeom>
              <a:rect b="b" l="l" r="r" t="t"/>
              <a:pathLst>
                <a:path extrusionOk="0" h="22822" w="13377">
                  <a:moveTo>
                    <a:pt x="1" y="1"/>
                  </a:moveTo>
                  <a:cubicBezTo>
                    <a:pt x="1" y="1"/>
                    <a:pt x="3219" y="22821"/>
                    <a:pt x="7081" y="22821"/>
                  </a:cubicBezTo>
                  <a:cubicBezTo>
                    <a:pt x="7111" y="22821"/>
                    <a:pt x="7142" y="22820"/>
                    <a:pt x="7173" y="22817"/>
                  </a:cubicBezTo>
                  <a:cubicBezTo>
                    <a:pt x="11075" y="22450"/>
                    <a:pt x="13377" y="20148"/>
                    <a:pt x="13377" y="20148"/>
                  </a:cubicBezTo>
                  <a:cubicBezTo>
                    <a:pt x="13377" y="20148"/>
                    <a:pt x="5838" y="3003"/>
                    <a:pt x="1" y="1"/>
                  </a:cubicBezTo>
                  <a:close/>
                </a:path>
              </a:pathLst>
            </a:custGeom>
            <a:solidFill>
              <a:srgbClr val="89BD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3295663" y="2584675"/>
              <a:ext cx="845625" cy="767200"/>
            </a:xfrm>
            <a:custGeom>
              <a:rect b="b" l="l" r="r" t="t"/>
              <a:pathLst>
                <a:path extrusionOk="0" h="30688" w="33825">
                  <a:moveTo>
                    <a:pt x="20548" y="1"/>
                  </a:moveTo>
                  <a:cubicBezTo>
                    <a:pt x="18639" y="1"/>
                    <a:pt x="17979" y="2869"/>
                    <a:pt x="16249" y="2869"/>
                  </a:cubicBezTo>
                  <a:cubicBezTo>
                    <a:pt x="16141" y="2869"/>
                    <a:pt x="16029" y="2858"/>
                    <a:pt x="15912" y="2834"/>
                  </a:cubicBezTo>
                  <a:cubicBezTo>
                    <a:pt x="15523" y="2756"/>
                    <a:pt x="15037" y="2713"/>
                    <a:pt x="14492" y="2713"/>
                  </a:cubicBezTo>
                  <a:cubicBezTo>
                    <a:pt x="11760" y="2713"/>
                    <a:pt x="7550" y="3806"/>
                    <a:pt x="6772" y="7170"/>
                  </a:cubicBezTo>
                  <a:cubicBezTo>
                    <a:pt x="6772" y="7170"/>
                    <a:pt x="6676" y="7157"/>
                    <a:pt x="6509" y="7157"/>
                  </a:cubicBezTo>
                  <a:cubicBezTo>
                    <a:pt x="5716" y="7157"/>
                    <a:pt x="3327" y="7454"/>
                    <a:pt x="2169" y="10873"/>
                  </a:cubicBezTo>
                  <a:cubicBezTo>
                    <a:pt x="0" y="17244"/>
                    <a:pt x="5404" y="22648"/>
                    <a:pt x="2502" y="25550"/>
                  </a:cubicBezTo>
                  <a:cubicBezTo>
                    <a:pt x="922" y="27131"/>
                    <a:pt x="3352" y="30687"/>
                    <a:pt x="6483" y="30687"/>
                  </a:cubicBezTo>
                  <a:cubicBezTo>
                    <a:pt x="8043" y="30687"/>
                    <a:pt x="9777" y="29804"/>
                    <a:pt x="11275" y="27352"/>
                  </a:cubicBezTo>
                  <a:cubicBezTo>
                    <a:pt x="15778" y="19980"/>
                    <a:pt x="16946" y="16277"/>
                    <a:pt x="16946" y="16277"/>
                  </a:cubicBezTo>
                  <a:cubicBezTo>
                    <a:pt x="16946" y="16277"/>
                    <a:pt x="19846" y="19595"/>
                    <a:pt x="25068" y="19595"/>
                  </a:cubicBezTo>
                  <a:cubicBezTo>
                    <a:pt x="25747" y="19595"/>
                    <a:pt x="26464" y="19539"/>
                    <a:pt x="27220" y="19412"/>
                  </a:cubicBezTo>
                  <a:cubicBezTo>
                    <a:pt x="33791" y="18345"/>
                    <a:pt x="33824" y="10573"/>
                    <a:pt x="30055" y="9739"/>
                  </a:cubicBezTo>
                  <a:cubicBezTo>
                    <a:pt x="30055" y="9739"/>
                    <a:pt x="33324" y="7104"/>
                    <a:pt x="30956" y="3968"/>
                  </a:cubicBezTo>
                  <a:cubicBezTo>
                    <a:pt x="30332" y="3154"/>
                    <a:pt x="29544" y="2852"/>
                    <a:pt x="28720" y="2852"/>
                  </a:cubicBezTo>
                  <a:cubicBezTo>
                    <a:pt x="26368" y="2852"/>
                    <a:pt x="23717" y="5302"/>
                    <a:pt x="23717" y="5302"/>
                  </a:cubicBezTo>
                  <a:cubicBezTo>
                    <a:pt x="23717" y="5302"/>
                    <a:pt x="24551" y="1633"/>
                    <a:pt x="21616" y="265"/>
                  </a:cubicBezTo>
                  <a:cubicBezTo>
                    <a:pt x="21218" y="80"/>
                    <a:pt x="20866" y="1"/>
                    <a:pt x="20548" y="1"/>
                  </a:cubicBezTo>
                  <a:close/>
                </a:path>
              </a:pathLst>
            </a:custGeom>
            <a:solidFill>
              <a:srgbClr val="3262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4051188" y="6835175"/>
              <a:ext cx="443675" cy="165350"/>
            </a:xfrm>
            <a:custGeom>
              <a:rect b="b" l="l" r="r" t="t"/>
              <a:pathLst>
                <a:path extrusionOk="0" h="6614" w="17747">
                  <a:moveTo>
                    <a:pt x="6672" y="0"/>
                  </a:moveTo>
                  <a:lnTo>
                    <a:pt x="68" y="2035"/>
                  </a:lnTo>
                  <a:cubicBezTo>
                    <a:pt x="68" y="2035"/>
                    <a:pt x="1" y="5871"/>
                    <a:pt x="635" y="6171"/>
                  </a:cubicBezTo>
                  <a:cubicBezTo>
                    <a:pt x="961" y="6309"/>
                    <a:pt x="4700" y="6614"/>
                    <a:pt x="8456" y="6614"/>
                  </a:cubicBezTo>
                  <a:cubicBezTo>
                    <a:pt x="11996" y="6614"/>
                    <a:pt x="15551" y="6343"/>
                    <a:pt x="16279" y="5404"/>
                  </a:cubicBezTo>
                  <a:cubicBezTo>
                    <a:pt x="17747" y="3470"/>
                    <a:pt x="6672" y="0"/>
                    <a:pt x="6672" y="0"/>
                  </a:cubicBez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4052038" y="6835175"/>
              <a:ext cx="176800" cy="75950"/>
            </a:xfrm>
            <a:custGeom>
              <a:rect b="b" l="l" r="r" t="t"/>
              <a:pathLst>
                <a:path extrusionOk="0" h="3038" w="7072">
                  <a:moveTo>
                    <a:pt x="6638" y="0"/>
                  </a:moveTo>
                  <a:lnTo>
                    <a:pt x="0" y="768"/>
                  </a:lnTo>
                  <a:cubicBezTo>
                    <a:pt x="0" y="768"/>
                    <a:pt x="903" y="3038"/>
                    <a:pt x="3469" y="3038"/>
                  </a:cubicBezTo>
                  <a:cubicBezTo>
                    <a:pt x="3650" y="3038"/>
                    <a:pt x="3839" y="3027"/>
                    <a:pt x="4036" y="3003"/>
                  </a:cubicBezTo>
                  <a:cubicBezTo>
                    <a:pt x="7072" y="2669"/>
                    <a:pt x="6638" y="0"/>
                    <a:pt x="6638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3545838" y="6582500"/>
              <a:ext cx="356100" cy="345450"/>
            </a:xfrm>
            <a:custGeom>
              <a:rect b="b" l="l" r="r" t="t"/>
              <a:pathLst>
                <a:path extrusionOk="0" h="13818" w="14244">
                  <a:moveTo>
                    <a:pt x="2769" y="0"/>
                  </a:moveTo>
                  <a:cubicBezTo>
                    <a:pt x="2769" y="0"/>
                    <a:pt x="0" y="2669"/>
                    <a:pt x="234" y="3302"/>
                  </a:cubicBezTo>
                  <a:cubicBezTo>
                    <a:pt x="497" y="3926"/>
                    <a:pt x="9123" y="13818"/>
                    <a:pt x="11720" y="13818"/>
                  </a:cubicBezTo>
                  <a:cubicBezTo>
                    <a:pt x="11762" y="13818"/>
                    <a:pt x="11803" y="13815"/>
                    <a:pt x="11842" y="13810"/>
                  </a:cubicBezTo>
                  <a:cubicBezTo>
                    <a:pt x="14244" y="13510"/>
                    <a:pt x="8873" y="3202"/>
                    <a:pt x="8873" y="3202"/>
                  </a:cubicBezTo>
                  <a:lnTo>
                    <a:pt x="2769" y="0"/>
                  </a:lnTo>
                  <a:close/>
                </a:path>
              </a:pathLst>
            </a:custGeom>
            <a:solidFill>
              <a:srgbClr val="3A599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3610063" y="6558300"/>
              <a:ext cx="157625" cy="131300"/>
            </a:xfrm>
            <a:custGeom>
              <a:rect b="b" l="l" r="r" t="t"/>
              <a:pathLst>
                <a:path extrusionOk="0" h="5252" w="6305">
                  <a:moveTo>
                    <a:pt x="1067" y="1"/>
                  </a:moveTo>
                  <a:lnTo>
                    <a:pt x="1067" y="1"/>
                  </a:lnTo>
                  <a:cubicBezTo>
                    <a:pt x="1067" y="1"/>
                    <a:pt x="0" y="2603"/>
                    <a:pt x="2335" y="4471"/>
                  </a:cubicBezTo>
                  <a:cubicBezTo>
                    <a:pt x="3057" y="5050"/>
                    <a:pt x="3707" y="5252"/>
                    <a:pt x="4263" y="5252"/>
                  </a:cubicBezTo>
                  <a:cubicBezTo>
                    <a:pt x="5531" y="5252"/>
                    <a:pt x="6304" y="4204"/>
                    <a:pt x="6304" y="4204"/>
                  </a:cubicBezTo>
                  <a:lnTo>
                    <a:pt x="1067" y="1"/>
                  </a:ln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3463288" y="4836250"/>
              <a:ext cx="748050" cy="1849675"/>
            </a:xfrm>
            <a:custGeom>
              <a:rect b="b" l="l" r="r" t="t"/>
              <a:pathLst>
                <a:path extrusionOk="0" h="73987" w="29922">
                  <a:moveTo>
                    <a:pt x="17880" y="0"/>
                  </a:moveTo>
                  <a:lnTo>
                    <a:pt x="7072" y="2135"/>
                  </a:lnTo>
                  <a:lnTo>
                    <a:pt x="0" y="2935"/>
                  </a:lnTo>
                  <a:lnTo>
                    <a:pt x="15945" y="38795"/>
                  </a:lnTo>
                  <a:cubicBezTo>
                    <a:pt x="15945" y="38795"/>
                    <a:pt x="3970" y="66481"/>
                    <a:pt x="5504" y="69483"/>
                  </a:cubicBezTo>
                  <a:cubicBezTo>
                    <a:pt x="7072" y="72485"/>
                    <a:pt x="13910" y="73986"/>
                    <a:pt x="13910" y="73986"/>
                  </a:cubicBezTo>
                  <a:cubicBezTo>
                    <a:pt x="13910" y="73986"/>
                    <a:pt x="29921" y="43698"/>
                    <a:pt x="29088" y="40529"/>
                  </a:cubicBezTo>
                  <a:cubicBezTo>
                    <a:pt x="28287" y="37394"/>
                    <a:pt x="17880" y="0"/>
                    <a:pt x="1788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3246463" y="4874600"/>
              <a:ext cx="1050775" cy="2011450"/>
            </a:xfrm>
            <a:custGeom>
              <a:rect b="b" l="l" r="r" t="t"/>
              <a:pathLst>
                <a:path extrusionOk="0" h="80458" w="42031">
                  <a:moveTo>
                    <a:pt x="20949" y="0"/>
                  </a:moveTo>
                  <a:lnTo>
                    <a:pt x="0" y="2369"/>
                  </a:lnTo>
                  <a:cubicBezTo>
                    <a:pt x="0" y="2369"/>
                    <a:pt x="0" y="12676"/>
                    <a:pt x="7873" y="18480"/>
                  </a:cubicBezTo>
                  <a:cubicBezTo>
                    <a:pt x="10641" y="20482"/>
                    <a:pt x="32257" y="80458"/>
                    <a:pt x="32257" y="80458"/>
                  </a:cubicBezTo>
                  <a:cubicBezTo>
                    <a:pt x="32257" y="80458"/>
                    <a:pt x="38127" y="80125"/>
                    <a:pt x="40096" y="78523"/>
                  </a:cubicBezTo>
                  <a:cubicBezTo>
                    <a:pt x="42030" y="76956"/>
                    <a:pt x="26252" y="14878"/>
                    <a:pt x="20949" y="0"/>
                  </a:cubicBezTo>
                  <a:close/>
                </a:path>
              </a:pathLst>
            </a:custGeom>
            <a:solidFill>
              <a:srgbClr val="4A4A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14"/>
            <p:cNvSpPr/>
            <p:nvPr/>
          </p:nvSpPr>
          <p:spPr>
            <a:xfrm>
              <a:off x="2857838" y="3403550"/>
              <a:ext cx="1091650" cy="1577675"/>
            </a:xfrm>
            <a:custGeom>
              <a:rect b="b" l="l" r="r" t="t"/>
              <a:pathLst>
                <a:path extrusionOk="0" h="63107" w="43666">
                  <a:moveTo>
                    <a:pt x="19481" y="0"/>
                  </a:moveTo>
                  <a:cubicBezTo>
                    <a:pt x="1" y="9907"/>
                    <a:pt x="13811" y="62712"/>
                    <a:pt x="13811" y="62712"/>
                  </a:cubicBezTo>
                  <a:cubicBezTo>
                    <a:pt x="15976" y="62987"/>
                    <a:pt x="18094" y="63106"/>
                    <a:pt x="20139" y="63106"/>
                  </a:cubicBezTo>
                  <a:cubicBezTo>
                    <a:pt x="33461" y="63106"/>
                    <a:pt x="43665" y="58042"/>
                    <a:pt x="43665" y="58042"/>
                  </a:cubicBezTo>
                  <a:cubicBezTo>
                    <a:pt x="42698" y="55006"/>
                    <a:pt x="41564" y="38228"/>
                    <a:pt x="38595" y="22783"/>
                  </a:cubicBezTo>
                  <a:cubicBezTo>
                    <a:pt x="35660" y="7306"/>
                    <a:pt x="32858" y="3803"/>
                    <a:pt x="29388" y="1034"/>
                  </a:cubicBezTo>
                  <a:lnTo>
                    <a:pt x="19481" y="0"/>
                  </a:lnTo>
                  <a:close/>
                </a:path>
              </a:pathLst>
            </a:cu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14"/>
            <p:cNvSpPr/>
            <p:nvPr/>
          </p:nvSpPr>
          <p:spPr>
            <a:xfrm>
              <a:off x="3308163" y="3217575"/>
              <a:ext cx="368625" cy="320675"/>
            </a:xfrm>
            <a:custGeom>
              <a:rect b="b" l="l" r="r" t="t"/>
              <a:pathLst>
                <a:path extrusionOk="0" h="12827" w="14745">
                  <a:moveTo>
                    <a:pt x="6305" y="1"/>
                  </a:moveTo>
                  <a:cubicBezTo>
                    <a:pt x="3470" y="4237"/>
                    <a:pt x="1" y="8373"/>
                    <a:pt x="1035" y="10241"/>
                  </a:cubicBezTo>
                  <a:cubicBezTo>
                    <a:pt x="1759" y="11569"/>
                    <a:pt x="5120" y="12826"/>
                    <a:pt x="7921" y="12826"/>
                  </a:cubicBezTo>
                  <a:cubicBezTo>
                    <a:pt x="8991" y="12826"/>
                    <a:pt x="9980" y="12643"/>
                    <a:pt x="10708" y="12209"/>
                  </a:cubicBezTo>
                  <a:cubicBezTo>
                    <a:pt x="13377" y="10642"/>
                    <a:pt x="10441" y="10275"/>
                    <a:pt x="12610" y="6739"/>
                  </a:cubicBezTo>
                  <a:cubicBezTo>
                    <a:pt x="14745" y="3203"/>
                    <a:pt x="6305" y="1"/>
                    <a:pt x="6305" y="1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3402288" y="2978250"/>
              <a:ext cx="547200" cy="512125"/>
            </a:xfrm>
            <a:custGeom>
              <a:rect b="b" l="l" r="r" t="t"/>
              <a:pathLst>
                <a:path extrusionOk="0" h="20485" w="21888">
                  <a:moveTo>
                    <a:pt x="12514" y="0"/>
                  </a:moveTo>
                  <a:cubicBezTo>
                    <a:pt x="11337" y="2942"/>
                    <a:pt x="9572" y="3178"/>
                    <a:pt x="9037" y="3178"/>
                  </a:cubicBezTo>
                  <a:cubicBezTo>
                    <a:pt x="8935" y="3178"/>
                    <a:pt x="8878" y="3169"/>
                    <a:pt x="8878" y="3169"/>
                  </a:cubicBezTo>
                  <a:cubicBezTo>
                    <a:pt x="8878" y="3169"/>
                    <a:pt x="6643" y="7439"/>
                    <a:pt x="6276" y="7739"/>
                  </a:cubicBezTo>
                  <a:cubicBezTo>
                    <a:pt x="6227" y="7779"/>
                    <a:pt x="6164" y="7797"/>
                    <a:pt x="6091" y="7797"/>
                  </a:cubicBezTo>
                  <a:cubicBezTo>
                    <a:pt x="5625" y="7797"/>
                    <a:pt x="4775" y="7072"/>
                    <a:pt x="4775" y="7072"/>
                  </a:cubicBezTo>
                  <a:lnTo>
                    <a:pt x="5809" y="5404"/>
                  </a:lnTo>
                  <a:cubicBezTo>
                    <a:pt x="6194" y="3461"/>
                    <a:pt x="4948" y="2129"/>
                    <a:pt x="3588" y="2129"/>
                  </a:cubicBezTo>
                  <a:cubicBezTo>
                    <a:pt x="2589" y="2129"/>
                    <a:pt x="1528" y="2847"/>
                    <a:pt x="1006" y="4570"/>
                  </a:cubicBezTo>
                  <a:cubicBezTo>
                    <a:pt x="0" y="7912"/>
                    <a:pt x="1673" y="8222"/>
                    <a:pt x="2328" y="8222"/>
                  </a:cubicBezTo>
                  <a:cubicBezTo>
                    <a:pt x="2477" y="8222"/>
                    <a:pt x="2573" y="8206"/>
                    <a:pt x="2574" y="8206"/>
                  </a:cubicBezTo>
                  <a:lnTo>
                    <a:pt x="2574" y="8206"/>
                  </a:lnTo>
                  <a:cubicBezTo>
                    <a:pt x="2573" y="8206"/>
                    <a:pt x="1373" y="9507"/>
                    <a:pt x="1039" y="12276"/>
                  </a:cubicBezTo>
                  <a:cubicBezTo>
                    <a:pt x="672" y="15044"/>
                    <a:pt x="8011" y="20348"/>
                    <a:pt x="10212" y="20482"/>
                  </a:cubicBezTo>
                  <a:cubicBezTo>
                    <a:pt x="10248" y="20484"/>
                    <a:pt x="10285" y="20485"/>
                    <a:pt x="10323" y="20485"/>
                  </a:cubicBezTo>
                  <a:cubicBezTo>
                    <a:pt x="12605" y="20485"/>
                    <a:pt x="17365" y="16540"/>
                    <a:pt x="18251" y="14210"/>
                  </a:cubicBezTo>
                  <a:cubicBezTo>
                    <a:pt x="18351" y="13944"/>
                    <a:pt x="18485" y="13643"/>
                    <a:pt x="18618" y="13310"/>
                  </a:cubicBezTo>
                  <a:cubicBezTo>
                    <a:pt x="18752" y="12909"/>
                    <a:pt x="18919" y="12509"/>
                    <a:pt x="19085" y="12076"/>
                  </a:cubicBezTo>
                  <a:cubicBezTo>
                    <a:pt x="20019" y="9474"/>
                    <a:pt x="21254" y="5938"/>
                    <a:pt x="21887" y="2702"/>
                  </a:cubicBezTo>
                  <a:lnTo>
                    <a:pt x="21887" y="2702"/>
                  </a:lnTo>
                  <a:cubicBezTo>
                    <a:pt x="21588" y="2726"/>
                    <a:pt x="21291" y="2738"/>
                    <a:pt x="20996" y="2738"/>
                  </a:cubicBezTo>
                  <a:cubicBezTo>
                    <a:pt x="16429" y="2738"/>
                    <a:pt x="12514" y="0"/>
                    <a:pt x="12514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3817688" y="3199650"/>
              <a:ext cx="43400" cy="52825"/>
            </a:xfrm>
            <a:custGeom>
              <a:rect b="b" l="l" r="r" t="t"/>
              <a:pathLst>
                <a:path extrusionOk="0" h="2113" w="1736">
                  <a:moveTo>
                    <a:pt x="1077" y="1"/>
                  </a:moveTo>
                  <a:cubicBezTo>
                    <a:pt x="735" y="1"/>
                    <a:pt x="349" y="347"/>
                    <a:pt x="201" y="851"/>
                  </a:cubicBezTo>
                  <a:cubicBezTo>
                    <a:pt x="1" y="1418"/>
                    <a:pt x="168" y="1985"/>
                    <a:pt x="535" y="2085"/>
                  </a:cubicBezTo>
                  <a:cubicBezTo>
                    <a:pt x="590" y="2104"/>
                    <a:pt x="646" y="2113"/>
                    <a:pt x="702" y="2113"/>
                  </a:cubicBezTo>
                  <a:cubicBezTo>
                    <a:pt x="1050" y="2113"/>
                    <a:pt x="1396" y="1769"/>
                    <a:pt x="1569" y="1251"/>
                  </a:cubicBezTo>
                  <a:cubicBezTo>
                    <a:pt x="1735" y="684"/>
                    <a:pt x="1569" y="151"/>
                    <a:pt x="1202" y="17"/>
                  </a:cubicBezTo>
                  <a:cubicBezTo>
                    <a:pt x="1161" y="6"/>
                    <a:pt x="1119" y="1"/>
                    <a:pt x="1077" y="1"/>
                  </a:cubicBezTo>
                  <a:close/>
                </a:path>
              </a:pathLst>
            </a:custGeom>
            <a:solidFill>
              <a:srgbClr val="833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3683438" y="3158800"/>
              <a:ext cx="43375" cy="52825"/>
            </a:xfrm>
            <a:custGeom>
              <a:rect b="b" l="l" r="r" t="t"/>
              <a:pathLst>
                <a:path extrusionOk="0" h="2113" w="1735">
                  <a:moveTo>
                    <a:pt x="1076" y="0"/>
                  </a:moveTo>
                  <a:cubicBezTo>
                    <a:pt x="735" y="0"/>
                    <a:pt x="349" y="346"/>
                    <a:pt x="201" y="851"/>
                  </a:cubicBezTo>
                  <a:cubicBezTo>
                    <a:pt x="0" y="1418"/>
                    <a:pt x="167" y="1985"/>
                    <a:pt x="534" y="2085"/>
                  </a:cubicBezTo>
                  <a:cubicBezTo>
                    <a:pt x="590" y="2103"/>
                    <a:pt x="646" y="2112"/>
                    <a:pt x="702" y="2112"/>
                  </a:cubicBezTo>
                  <a:cubicBezTo>
                    <a:pt x="1050" y="2112"/>
                    <a:pt x="1396" y="1768"/>
                    <a:pt x="1568" y="1251"/>
                  </a:cubicBezTo>
                  <a:cubicBezTo>
                    <a:pt x="1735" y="684"/>
                    <a:pt x="1568" y="150"/>
                    <a:pt x="1201" y="17"/>
                  </a:cubicBezTo>
                  <a:cubicBezTo>
                    <a:pt x="1161" y="6"/>
                    <a:pt x="1119" y="0"/>
                    <a:pt x="1076" y="0"/>
                  </a:cubicBezTo>
                  <a:close/>
                </a:path>
              </a:pathLst>
            </a:custGeom>
            <a:solidFill>
              <a:srgbClr val="833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3717638" y="3269100"/>
              <a:ext cx="66725" cy="38800"/>
            </a:xfrm>
            <a:custGeom>
              <a:rect b="b" l="l" r="r" t="t"/>
              <a:pathLst>
                <a:path extrusionOk="0" h="1552" w="2669">
                  <a:moveTo>
                    <a:pt x="390" y="0"/>
                  </a:moveTo>
                  <a:cubicBezTo>
                    <a:pt x="267" y="0"/>
                    <a:pt x="178" y="41"/>
                    <a:pt x="133" y="141"/>
                  </a:cubicBezTo>
                  <a:cubicBezTo>
                    <a:pt x="0" y="442"/>
                    <a:pt x="334" y="1175"/>
                    <a:pt x="1001" y="1442"/>
                  </a:cubicBezTo>
                  <a:cubicBezTo>
                    <a:pt x="1184" y="1519"/>
                    <a:pt x="1376" y="1552"/>
                    <a:pt x="1559" y="1552"/>
                  </a:cubicBezTo>
                  <a:cubicBezTo>
                    <a:pt x="2009" y="1552"/>
                    <a:pt x="2407" y="1355"/>
                    <a:pt x="2502" y="1142"/>
                  </a:cubicBezTo>
                  <a:cubicBezTo>
                    <a:pt x="2669" y="808"/>
                    <a:pt x="2102" y="608"/>
                    <a:pt x="1468" y="341"/>
                  </a:cubicBezTo>
                  <a:cubicBezTo>
                    <a:pt x="1023" y="164"/>
                    <a:pt x="638" y="0"/>
                    <a:pt x="390" y="0"/>
                  </a:cubicBez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3606713" y="3282975"/>
              <a:ext cx="144300" cy="109200"/>
            </a:xfrm>
            <a:custGeom>
              <a:rect b="b" l="l" r="r" t="t"/>
              <a:pathLst>
                <a:path extrusionOk="0" h="4368" w="5772">
                  <a:moveTo>
                    <a:pt x="1025" y="1"/>
                  </a:moveTo>
                  <a:cubicBezTo>
                    <a:pt x="904" y="1"/>
                    <a:pt x="796" y="27"/>
                    <a:pt x="701" y="87"/>
                  </a:cubicBezTo>
                  <a:cubicBezTo>
                    <a:pt x="601" y="120"/>
                    <a:pt x="534" y="220"/>
                    <a:pt x="468" y="354"/>
                  </a:cubicBezTo>
                  <a:cubicBezTo>
                    <a:pt x="1" y="1154"/>
                    <a:pt x="334" y="3289"/>
                    <a:pt x="1768" y="4056"/>
                  </a:cubicBezTo>
                  <a:cubicBezTo>
                    <a:pt x="2164" y="4277"/>
                    <a:pt x="2602" y="4368"/>
                    <a:pt x="3039" y="4368"/>
                  </a:cubicBezTo>
                  <a:cubicBezTo>
                    <a:pt x="4189" y="4368"/>
                    <a:pt x="5333" y="3736"/>
                    <a:pt x="5671" y="3156"/>
                  </a:cubicBezTo>
                  <a:cubicBezTo>
                    <a:pt x="5738" y="3022"/>
                    <a:pt x="5771" y="2922"/>
                    <a:pt x="5738" y="2822"/>
                  </a:cubicBezTo>
                  <a:cubicBezTo>
                    <a:pt x="5738" y="2188"/>
                    <a:pt x="4637" y="1788"/>
                    <a:pt x="3403" y="1121"/>
                  </a:cubicBezTo>
                  <a:cubicBezTo>
                    <a:pt x="2415" y="572"/>
                    <a:pt x="1586" y="1"/>
                    <a:pt x="1025" y="1"/>
                  </a:cubicBez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3826863" y="3106250"/>
              <a:ext cx="90100" cy="55475"/>
            </a:xfrm>
            <a:custGeom>
              <a:rect b="b" l="l" r="r" t="t"/>
              <a:pathLst>
                <a:path extrusionOk="0" h="2219" w="3604">
                  <a:moveTo>
                    <a:pt x="1715" y="1"/>
                  </a:moveTo>
                  <a:cubicBezTo>
                    <a:pt x="1510" y="1"/>
                    <a:pt x="1302" y="34"/>
                    <a:pt x="1102" y="117"/>
                  </a:cubicBezTo>
                  <a:cubicBezTo>
                    <a:pt x="901" y="151"/>
                    <a:pt x="701" y="284"/>
                    <a:pt x="535" y="384"/>
                  </a:cubicBezTo>
                  <a:cubicBezTo>
                    <a:pt x="334" y="518"/>
                    <a:pt x="168" y="651"/>
                    <a:pt x="1" y="818"/>
                  </a:cubicBezTo>
                  <a:cubicBezTo>
                    <a:pt x="401" y="818"/>
                    <a:pt x="768" y="784"/>
                    <a:pt x="1102" y="784"/>
                  </a:cubicBezTo>
                  <a:cubicBezTo>
                    <a:pt x="1435" y="784"/>
                    <a:pt x="1735" y="818"/>
                    <a:pt x="2036" y="918"/>
                  </a:cubicBezTo>
                  <a:cubicBezTo>
                    <a:pt x="2603" y="1118"/>
                    <a:pt x="3070" y="1585"/>
                    <a:pt x="3537" y="2219"/>
                  </a:cubicBezTo>
                  <a:cubicBezTo>
                    <a:pt x="3603" y="1251"/>
                    <a:pt x="3070" y="384"/>
                    <a:pt x="2302" y="84"/>
                  </a:cubicBezTo>
                  <a:cubicBezTo>
                    <a:pt x="2119" y="34"/>
                    <a:pt x="1919" y="1"/>
                    <a:pt x="1715" y="1"/>
                  </a:cubicBezTo>
                  <a:close/>
                </a:path>
              </a:pathLst>
            </a:custGeom>
            <a:solidFill>
              <a:srgbClr val="833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3683438" y="3058750"/>
              <a:ext cx="89250" cy="46275"/>
            </a:xfrm>
            <a:custGeom>
              <a:rect b="b" l="l" r="r" t="t"/>
              <a:pathLst>
                <a:path extrusionOk="0" h="1851" w="3570">
                  <a:moveTo>
                    <a:pt x="1782" y="1"/>
                  </a:moveTo>
                  <a:cubicBezTo>
                    <a:pt x="1116" y="1"/>
                    <a:pt x="419" y="409"/>
                    <a:pt x="0" y="1050"/>
                  </a:cubicBezTo>
                  <a:cubicBezTo>
                    <a:pt x="533" y="888"/>
                    <a:pt x="985" y="790"/>
                    <a:pt x="1402" y="790"/>
                  </a:cubicBezTo>
                  <a:cubicBezTo>
                    <a:pt x="1585" y="790"/>
                    <a:pt x="1762" y="809"/>
                    <a:pt x="1935" y="850"/>
                  </a:cubicBezTo>
                  <a:cubicBezTo>
                    <a:pt x="2202" y="950"/>
                    <a:pt x="2469" y="1050"/>
                    <a:pt x="2736" y="1250"/>
                  </a:cubicBezTo>
                  <a:cubicBezTo>
                    <a:pt x="3003" y="1417"/>
                    <a:pt x="3269" y="1617"/>
                    <a:pt x="3570" y="1850"/>
                  </a:cubicBezTo>
                  <a:cubicBezTo>
                    <a:pt x="3536" y="1617"/>
                    <a:pt x="3470" y="1450"/>
                    <a:pt x="3403" y="1217"/>
                  </a:cubicBezTo>
                  <a:cubicBezTo>
                    <a:pt x="3336" y="1050"/>
                    <a:pt x="3236" y="850"/>
                    <a:pt x="3103" y="716"/>
                  </a:cubicBezTo>
                  <a:cubicBezTo>
                    <a:pt x="2869" y="383"/>
                    <a:pt x="2536" y="183"/>
                    <a:pt x="2169" y="49"/>
                  </a:cubicBezTo>
                  <a:cubicBezTo>
                    <a:pt x="2043" y="16"/>
                    <a:pt x="1913" y="1"/>
                    <a:pt x="1782" y="1"/>
                  </a:cubicBezTo>
                  <a:close/>
                </a:path>
              </a:pathLst>
            </a:custGeom>
            <a:solidFill>
              <a:srgbClr val="833A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2970438" y="3833025"/>
              <a:ext cx="989875" cy="615850"/>
            </a:xfrm>
            <a:custGeom>
              <a:rect b="b" l="l" r="r" t="t"/>
              <a:pathLst>
                <a:path extrusionOk="0" h="24634" w="39595">
                  <a:moveTo>
                    <a:pt x="37560" y="0"/>
                  </a:moveTo>
                  <a:cubicBezTo>
                    <a:pt x="36393" y="567"/>
                    <a:pt x="14344" y="13677"/>
                    <a:pt x="14344" y="13677"/>
                  </a:cubicBezTo>
                  <a:cubicBezTo>
                    <a:pt x="14010" y="11809"/>
                    <a:pt x="11275" y="6038"/>
                    <a:pt x="11275" y="6038"/>
                  </a:cubicBezTo>
                  <a:lnTo>
                    <a:pt x="0" y="4237"/>
                  </a:lnTo>
                  <a:lnTo>
                    <a:pt x="0" y="4237"/>
                  </a:lnTo>
                  <a:cubicBezTo>
                    <a:pt x="0" y="4237"/>
                    <a:pt x="4396" y="24633"/>
                    <a:pt x="12870" y="24633"/>
                  </a:cubicBezTo>
                  <a:cubicBezTo>
                    <a:pt x="13005" y="24633"/>
                    <a:pt x="13140" y="24628"/>
                    <a:pt x="13276" y="24618"/>
                  </a:cubicBezTo>
                  <a:cubicBezTo>
                    <a:pt x="22016" y="23951"/>
                    <a:pt x="39595" y="4737"/>
                    <a:pt x="39595" y="4737"/>
                  </a:cubicBezTo>
                  <a:lnTo>
                    <a:pt x="37560" y="0"/>
                  </a:ln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2817813" y="3491100"/>
              <a:ext cx="583775" cy="700625"/>
            </a:xfrm>
            <a:custGeom>
              <a:rect b="b" l="l" r="r" t="t"/>
              <a:pathLst>
                <a:path extrusionOk="0" h="28025" w="23351">
                  <a:moveTo>
                    <a:pt x="16746" y="1"/>
                  </a:moveTo>
                  <a:cubicBezTo>
                    <a:pt x="11943" y="3136"/>
                    <a:pt x="1" y="12410"/>
                    <a:pt x="8507" y="28021"/>
                  </a:cubicBezTo>
                  <a:cubicBezTo>
                    <a:pt x="8507" y="28021"/>
                    <a:pt x="8567" y="28024"/>
                    <a:pt x="8682" y="28024"/>
                  </a:cubicBezTo>
                  <a:cubicBezTo>
                    <a:pt x="9642" y="28024"/>
                    <a:pt x="14423" y="27785"/>
                    <a:pt x="20082" y="23318"/>
                  </a:cubicBezTo>
                  <a:cubicBezTo>
                    <a:pt x="20082" y="23318"/>
                    <a:pt x="17880" y="15379"/>
                    <a:pt x="20615" y="11376"/>
                  </a:cubicBezTo>
                  <a:cubicBezTo>
                    <a:pt x="23351" y="7339"/>
                    <a:pt x="16746" y="1"/>
                    <a:pt x="16746" y="1"/>
                  </a:cubicBezTo>
                  <a:close/>
                </a:path>
              </a:pathLst>
            </a:custGeom>
            <a:solidFill>
              <a:srgbClr val="89BDD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877988" y="3645375"/>
              <a:ext cx="313325" cy="307000"/>
            </a:xfrm>
            <a:custGeom>
              <a:rect b="b" l="l" r="r" t="t"/>
              <a:pathLst>
                <a:path extrusionOk="0" h="12280" w="12533">
                  <a:moveTo>
                    <a:pt x="4494" y="1"/>
                  </a:moveTo>
                  <a:cubicBezTo>
                    <a:pt x="1158" y="1102"/>
                    <a:pt x="724" y="7873"/>
                    <a:pt x="724" y="7873"/>
                  </a:cubicBezTo>
                  <a:cubicBezTo>
                    <a:pt x="724" y="7873"/>
                    <a:pt x="0" y="12279"/>
                    <a:pt x="2857" y="12279"/>
                  </a:cubicBezTo>
                  <a:cubicBezTo>
                    <a:pt x="3004" y="12279"/>
                    <a:pt x="3160" y="12268"/>
                    <a:pt x="3326" y="12243"/>
                  </a:cubicBezTo>
                  <a:cubicBezTo>
                    <a:pt x="6729" y="11776"/>
                    <a:pt x="8163" y="11242"/>
                    <a:pt x="10898" y="7807"/>
                  </a:cubicBezTo>
                  <a:cubicBezTo>
                    <a:pt x="12533" y="5738"/>
                    <a:pt x="12199" y="3904"/>
                    <a:pt x="11699" y="2736"/>
                  </a:cubicBezTo>
                  <a:cubicBezTo>
                    <a:pt x="11482" y="2253"/>
                    <a:pt x="11019" y="1980"/>
                    <a:pt x="10528" y="1980"/>
                  </a:cubicBezTo>
                  <a:cubicBezTo>
                    <a:pt x="10340" y="1980"/>
                    <a:pt x="10148" y="2020"/>
                    <a:pt x="9964" y="2102"/>
                  </a:cubicBezTo>
                  <a:cubicBezTo>
                    <a:pt x="8839" y="2628"/>
                    <a:pt x="7689" y="2792"/>
                    <a:pt x="6693" y="2792"/>
                  </a:cubicBezTo>
                  <a:cubicBezTo>
                    <a:pt x="5031" y="2792"/>
                    <a:pt x="3793" y="2336"/>
                    <a:pt x="3793" y="2336"/>
                  </a:cubicBezTo>
                  <a:lnTo>
                    <a:pt x="4494" y="1"/>
                  </a:lnTo>
                  <a:close/>
                </a:path>
              </a:pathLst>
            </a:custGeom>
            <a:solidFill>
              <a:srgbClr val="F0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5" name="Google Shape;1095;p14"/>
          <p:cNvSpPr txBox="1"/>
          <p:nvPr/>
        </p:nvSpPr>
        <p:spPr>
          <a:xfrm>
            <a:off x="556700" y="1643925"/>
            <a:ext cx="20841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Онлайн-</a:t>
            </a:r>
            <a:endParaRPr b="0" i="0" sz="15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репетитор</a:t>
            </a:r>
            <a:endParaRPr b="0" i="0" sz="15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098" name="Google Shape;1098;p14"/>
          <p:cNvSpPr txBox="1"/>
          <p:nvPr/>
        </p:nvSpPr>
        <p:spPr>
          <a:xfrm>
            <a:off x="671275" y="3324718"/>
            <a:ext cx="1855200" cy="8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Все </a:t>
            </a:r>
            <a:endParaRPr b="0" i="0" sz="1500" u="none" cap="none" strike="noStrike">
              <a:solidFill>
                <a:srgbClr val="002C44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предметы</a:t>
            </a:r>
            <a:endParaRPr b="0" i="0" sz="1500" u="none" cap="none" strike="noStrike">
              <a:solidFill>
                <a:srgbClr val="002C44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24" name="Google Shape;1224;p14"/>
          <p:cNvSpPr txBox="1"/>
          <p:nvPr/>
        </p:nvSpPr>
        <p:spPr>
          <a:xfrm>
            <a:off x="6609418" y="2057389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chemeClr val="accent2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Тренажеры</a:t>
            </a:r>
            <a:endParaRPr b="0" i="0" sz="1600" u="none" cap="none" strike="noStrike">
              <a:solidFill>
                <a:schemeClr val="accent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1100" name="Google Shape;1100;p14"/>
          <p:cNvSpPr txBox="1"/>
          <p:nvPr/>
        </p:nvSpPr>
        <p:spPr>
          <a:xfrm>
            <a:off x="6688393" y="3710499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Геймификация</a:t>
            </a:r>
            <a:endParaRPr b="0" i="0" sz="15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1225" name="Google Shape;122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870" y="2548950"/>
            <a:ext cx="856750" cy="8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5"/>
          <p:cNvSpPr/>
          <p:nvPr/>
        </p:nvSpPr>
        <p:spPr>
          <a:xfrm flipH="1" rot="817857">
            <a:off x="5267633" y="2361967"/>
            <a:ext cx="4463197" cy="4792390"/>
          </a:xfrm>
          <a:custGeom>
            <a:rect b="b" l="l" r="r" t="t"/>
            <a:pathLst>
              <a:path extrusionOk="0" h="121288" w="112948">
                <a:moveTo>
                  <a:pt x="24818" y="32591"/>
                </a:moveTo>
                <a:cubicBezTo>
                  <a:pt x="24818" y="32591"/>
                  <a:pt x="16812" y="35560"/>
                  <a:pt x="9741" y="30990"/>
                </a:cubicBezTo>
                <a:cubicBezTo>
                  <a:pt x="2669" y="26420"/>
                  <a:pt x="0" y="19715"/>
                  <a:pt x="6171" y="13744"/>
                </a:cubicBezTo>
                <a:cubicBezTo>
                  <a:pt x="12309" y="7773"/>
                  <a:pt x="26853" y="1"/>
                  <a:pt x="39262" y="8807"/>
                </a:cubicBezTo>
                <a:cubicBezTo>
                  <a:pt x="51670" y="17647"/>
                  <a:pt x="45733" y="30990"/>
                  <a:pt x="64146" y="38829"/>
                </a:cubicBezTo>
                <a:cubicBezTo>
                  <a:pt x="73886" y="42965"/>
                  <a:pt x="81458" y="45767"/>
                  <a:pt x="86395" y="51071"/>
                </a:cubicBezTo>
                <a:cubicBezTo>
                  <a:pt x="112948" y="79525"/>
                  <a:pt x="61444" y="121288"/>
                  <a:pt x="43431" y="83294"/>
                </a:cubicBezTo>
                <a:cubicBezTo>
                  <a:pt x="31589" y="58309"/>
                  <a:pt x="45132" y="37795"/>
                  <a:pt x="24818" y="32591"/>
                </a:cubicBezTo>
                <a:close/>
              </a:path>
            </a:pathLst>
          </a:custGeom>
          <a:solidFill>
            <a:srgbClr val="9DE4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15"/>
          <p:cNvSpPr txBox="1"/>
          <p:nvPr>
            <p:ph type="title"/>
          </p:nvPr>
        </p:nvSpPr>
        <p:spPr>
          <a:xfrm>
            <a:off x="791725" y="294450"/>
            <a:ext cx="70227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Возможности для учителей 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(Я+ при активации через ЦОК)</a:t>
            </a:r>
            <a:endParaRPr b="1" sz="265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232" name="Google Shape;123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3426" y="1222350"/>
            <a:ext cx="1015275" cy="1022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3" name="Google Shape;1233;p15"/>
          <p:cNvGrpSpPr/>
          <p:nvPr/>
        </p:nvGrpSpPr>
        <p:grpSpPr>
          <a:xfrm>
            <a:off x="957125" y="1194125"/>
            <a:ext cx="3940950" cy="3343025"/>
            <a:chOff x="1482275" y="1356925"/>
            <a:chExt cx="3940950" cy="3343025"/>
          </a:xfrm>
        </p:grpSpPr>
        <p:sp>
          <p:nvSpPr>
            <p:cNvPr id="1234" name="Google Shape;1234;p15"/>
            <p:cNvSpPr/>
            <p:nvPr/>
          </p:nvSpPr>
          <p:spPr>
            <a:xfrm>
              <a:off x="2098625" y="1356925"/>
              <a:ext cx="3324600" cy="546600"/>
            </a:xfrm>
            <a:prstGeom prst="roundRect">
              <a:avLst>
                <a:gd fmla="val 16667" name="adj"/>
              </a:avLst>
            </a:prstGeom>
            <a:solidFill>
              <a:srgbClr val="00C3B1"/>
            </a:solidFill>
            <a:ln>
              <a:noFill/>
            </a:ln>
          </p:spPr>
          <p:txBody>
            <a:bodyPr anchorCtr="0" anchor="ctr" bIns="91425" lIns="182875" spcFirstLastPara="1" rIns="1828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Неограниченный доступ </a:t>
              </a:r>
              <a:b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</a:b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к предметам</a:t>
              </a:r>
              <a:endParaRPr b="0" i="0" sz="1400" u="none" cap="none" strike="noStrike">
                <a:solidFill>
                  <a:srgbClr val="F5F7F9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35" name="Google Shape;1235;p15"/>
            <p:cNvSpPr/>
            <p:nvPr/>
          </p:nvSpPr>
          <p:spPr>
            <a:xfrm flipH="1">
              <a:off x="1482275" y="1356925"/>
              <a:ext cx="471900" cy="471900"/>
            </a:xfrm>
            <a:prstGeom prst="roundRect">
              <a:avLst>
                <a:gd fmla="val 50000" name="adj"/>
              </a:avLst>
            </a:prstGeom>
            <a:solidFill>
              <a:srgbClr val="00C3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6" name="Google Shape;1236;p15"/>
            <p:cNvSpPr/>
            <p:nvPr/>
          </p:nvSpPr>
          <p:spPr>
            <a:xfrm>
              <a:off x="2098625" y="1999368"/>
              <a:ext cx="3324600" cy="546600"/>
            </a:xfrm>
            <a:prstGeom prst="roundRect">
              <a:avLst>
                <a:gd fmla="val 16667" name="adj"/>
              </a:avLst>
            </a:prstGeom>
            <a:solidFill>
              <a:srgbClr val="FF7765"/>
            </a:solidFill>
            <a:ln>
              <a:noFill/>
            </a:ln>
          </p:spPr>
          <p:txBody>
            <a:bodyPr anchorCtr="0" anchor="ctr" bIns="91425" lIns="182875" spcFirstLastPara="1" rIns="1828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Возможность выдавать домашние и проверочные работы</a:t>
              </a:r>
              <a:endParaRPr b="0" i="0" sz="1400" u="none" cap="none" strike="noStrike">
                <a:solidFill>
                  <a:srgbClr val="F5F7F9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37" name="Google Shape;1237;p15"/>
            <p:cNvSpPr/>
            <p:nvPr/>
          </p:nvSpPr>
          <p:spPr>
            <a:xfrm flipH="1">
              <a:off x="1482275" y="2012615"/>
              <a:ext cx="471900" cy="471900"/>
            </a:xfrm>
            <a:prstGeom prst="roundRect">
              <a:avLst>
                <a:gd fmla="val 50000" name="adj"/>
              </a:avLst>
            </a:prstGeom>
            <a:solidFill>
              <a:srgbClr val="FF77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38" name="Google Shape;1238;p15"/>
            <p:cNvSpPr/>
            <p:nvPr/>
          </p:nvSpPr>
          <p:spPr>
            <a:xfrm>
              <a:off x="2098625" y="2641795"/>
              <a:ext cx="3324600" cy="546600"/>
            </a:xfrm>
            <a:prstGeom prst="roundRect">
              <a:avLst>
                <a:gd fmla="val 16667" name="adj"/>
              </a:avLst>
            </a:prstGeom>
            <a:solidFill>
              <a:srgbClr val="9DE4E8"/>
            </a:solidFill>
            <a:ln>
              <a:noFill/>
            </a:ln>
          </p:spPr>
          <p:txBody>
            <a:bodyPr anchorCtr="0" anchor="ctr" bIns="91425" lIns="182875" spcFirstLastPara="1" rIns="1828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Подробный анализ качества выполнения проверочных работ</a:t>
              </a:r>
              <a:endParaRPr b="0" i="0" sz="1400" u="none" cap="none" strike="noStrike">
                <a:solidFill>
                  <a:srgbClr val="F5F7F9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39" name="Google Shape;1239;p15"/>
            <p:cNvSpPr/>
            <p:nvPr/>
          </p:nvSpPr>
          <p:spPr>
            <a:xfrm flipH="1">
              <a:off x="1482275" y="2641797"/>
              <a:ext cx="471900" cy="471900"/>
            </a:xfrm>
            <a:prstGeom prst="roundRect">
              <a:avLst>
                <a:gd fmla="val 50000" name="adj"/>
              </a:avLst>
            </a:prstGeom>
            <a:solidFill>
              <a:srgbClr val="9DE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0" name="Google Shape;1240;p15"/>
            <p:cNvSpPr/>
            <p:nvPr/>
          </p:nvSpPr>
          <p:spPr>
            <a:xfrm>
              <a:off x="2098625" y="3316815"/>
              <a:ext cx="3324600" cy="546600"/>
            </a:xfrm>
            <a:prstGeom prst="roundRect">
              <a:avLst>
                <a:gd fmla="val 16667" name="adj"/>
              </a:avLst>
            </a:prstGeom>
            <a:solidFill>
              <a:srgbClr val="FD9143"/>
            </a:solidFill>
            <a:ln>
              <a:noFill/>
            </a:ln>
          </p:spPr>
          <p:txBody>
            <a:bodyPr anchorCtr="0" anchor="ctr" bIns="91425" lIns="182875" spcFirstLastPara="1" rIns="1828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Доступ к отчетам о качестве освоения темы и предмета</a:t>
              </a:r>
              <a:endParaRPr b="0" i="0" sz="1400" u="none" cap="none" strike="noStrike">
                <a:solidFill>
                  <a:srgbClr val="F5F7F9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41" name="Google Shape;1241;p15"/>
            <p:cNvSpPr/>
            <p:nvPr/>
          </p:nvSpPr>
          <p:spPr>
            <a:xfrm flipH="1">
              <a:off x="1482275" y="3270963"/>
              <a:ext cx="471900" cy="471900"/>
            </a:xfrm>
            <a:prstGeom prst="roundRect">
              <a:avLst>
                <a:gd fmla="val 50000" name="adj"/>
              </a:avLst>
            </a:prstGeom>
            <a:solidFill>
              <a:srgbClr val="FD91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42" name="Google Shape;1242;p15"/>
            <p:cNvSpPr/>
            <p:nvPr/>
          </p:nvSpPr>
          <p:spPr>
            <a:xfrm>
              <a:off x="2098625" y="3959250"/>
              <a:ext cx="3324600" cy="740700"/>
            </a:xfrm>
            <a:prstGeom prst="roundRect">
              <a:avLst>
                <a:gd fmla="val 16667" name="adj"/>
              </a:avLst>
            </a:prstGeom>
            <a:solidFill>
              <a:srgbClr val="326280"/>
            </a:solidFill>
            <a:ln>
              <a:noFill/>
            </a:ln>
          </p:spPr>
          <p:txBody>
            <a:bodyPr anchorCtr="0" anchor="ctr" bIns="91425" lIns="182875" spcFirstLastPara="1" rIns="1828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400" u="none" cap="none" strike="noStrike">
                  <a:solidFill>
                    <a:srgbClr val="F5F7F9"/>
                  </a:solidFill>
                  <a:latin typeface="Rubik"/>
                  <a:ea typeface="Rubik"/>
                  <a:cs typeface="Rubik"/>
                  <a:sym typeface="Rubik"/>
                </a:rPr>
                <a:t>Возможность создавать свой предмет и оцифровать методические материалы</a:t>
              </a:r>
              <a:endParaRPr b="0" i="0" sz="1400" u="none" cap="none" strike="noStrike">
                <a:solidFill>
                  <a:srgbClr val="F5F7F9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43" name="Google Shape;1243;p15"/>
            <p:cNvSpPr/>
            <p:nvPr/>
          </p:nvSpPr>
          <p:spPr>
            <a:xfrm flipH="1">
              <a:off x="1482275" y="3959250"/>
              <a:ext cx="471900" cy="471900"/>
            </a:xfrm>
            <a:prstGeom prst="roundRect">
              <a:avLst>
                <a:gd fmla="val 50000" name="adj"/>
              </a:avLst>
            </a:prstGeom>
            <a:solidFill>
              <a:srgbClr val="3262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" sz="1800" u="none" cap="none" strike="noStrike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5</a:t>
              </a:r>
              <a:endParaRPr b="1" i="0" sz="18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pic>
        <p:nvPicPr>
          <p:cNvPr id="1244" name="Google Shape;124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9400" y="1060763"/>
            <a:ext cx="2266950" cy="50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16"/>
          <p:cNvSpPr txBox="1"/>
          <p:nvPr>
            <p:ph type="title"/>
          </p:nvPr>
        </p:nvSpPr>
        <p:spPr>
          <a:xfrm>
            <a:off x="-75" y="294450"/>
            <a:ext cx="91440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41509"/>
              <a:buFont typeface="Arial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Возможности для администрации школы </a:t>
            </a:r>
            <a:endParaRPr sz="2500"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1250" name="Google Shape;1250;p16"/>
          <p:cNvGrpSpPr/>
          <p:nvPr/>
        </p:nvGrpSpPr>
        <p:grpSpPr>
          <a:xfrm>
            <a:off x="5590946" y="2041410"/>
            <a:ext cx="3144110" cy="2711565"/>
            <a:chOff x="5565196" y="895561"/>
            <a:chExt cx="3144110" cy="2711565"/>
          </a:xfrm>
        </p:grpSpPr>
        <p:sp>
          <p:nvSpPr>
            <p:cNvPr id="1251" name="Google Shape;1251;p16"/>
            <p:cNvSpPr/>
            <p:nvPr/>
          </p:nvSpPr>
          <p:spPr>
            <a:xfrm flipH="1">
              <a:off x="5565196" y="1850439"/>
              <a:ext cx="3144110" cy="804639"/>
            </a:xfrm>
            <a:custGeom>
              <a:rect b="b" l="l" r="r" t="t"/>
              <a:pathLst>
                <a:path extrusionOk="0" h="31315" w="107943">
                  <a:moveTo>
                    <a:pt x="15657" y="1"/>
                  </a:moveTo>
                  <a:cubicBezTo>
                    <a:pt x="11335" y="1"/>
                    <a:pt x="7418" y="1751"/>
                    <a:pt x="4584" y="4585"/>
                  </a:cubicBezTo>
                  <a:cubicBezTo>
                    <a:pt x="1751" y="7418"/>
                    <a:pt x="0" y="11335"/>
                    <a:pt x="0" y="15657"/>
                  </a:cubicBezTo>
                  <a:cubicBezTo>
                    <a:pt x="0" y="24313"/>
                    <a:pt x="7013" y="31314"/>
                    <a:pt x="15657" y="31314"/>
                  </a:cubicBezTo>
                  <a:lnTo>
                    <a:pt x="104251" y="31314"/>
                  </a:lnTo>
                  <a:cubicBezTo>
                    <a:pt x="106287" y="31314"/>
                    <a:pt x="107942" y="29671"/>
                    <a:pt x="107942" y="27623"/>
                  </a:cubicBezTo>
                  <a:lnTo>
                    <a:pt x="107942" y="3692"/>
                  </a:lnTo>
                  <a:cubicBezTo>
                    <a:pt x="107942" y="1656"/>
                    <a:pt x="106287" y="1"/>
                    <a:pt x="104251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6400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Имитации ГИА, ВПР</a:t>
              </a:r>
              <a:endParaRPr b="0" i="0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52" name="Google Shape;1252;p16"/>
            <p:cNvSpPr/>
            <p:nvPr/>
          </p:nvSpPr>
          <p:spPr>
            <a:xfrm flipH="1">
              <a:off x="8198727" y="1850439"/>
              <a:ext cx="510557" cy="804639"/>
            </a:xfrm>
            <a:custGeom>
              <a:rect b="b" l="l" r="r" t="t"/>
              <a:pathLst>
                <a:path extrusionOk="0" h="31315" w="25802">
                  <a:moveTo>
                    <a:pt x="15657" y="1"/>
                  </a:moveTo>
                  <a:cubicBezTo>
                    <a:pt x="11335" y="1"/>
                    <a:pt x="7418" y="1751"/>
                    <a:pt x="4584" y="4585"/>
                  </a:cubicBezTo>
                  <a:cubicBezTo>
                    <a:pt x="1751" y="7418"/>
                    <a:pt x="0" y="11335"/>
                    <a:pt x="0" y="15657"/>
                  </a:cubicBezTo>
                  <a:cubicBezTo>
                    <a:pt x="0" y="24313"/>
                    <a:pt x="7013" y="31314"/>
                    <a:pt x="15657" y="31314"/>
                  </a:cubicBezTo>
                  <a:lnTo>
                    <a:pt x="25801" y="31314"/>
                  </a:lnTo>
                  <a:lnTo>
                    <a:pt x="25801" y="1"/>
                  </a:lnTo>
                  <a:close/>
                </a:path>
              </a:pathLst>
            </a:custGeom>
            <a:solidFill>
              <a:srgbClr val="81C7C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6"/>
            <p:cNvSpPr/>
            <p:nvPr/>
          </p:nvSpPr>
          <p:spPr>
            <a:xfrm flipH="1">
              <a:off x="5565196" y="2802492"/>
              <a:ext cx="3144110" cy="804634"/>
            </a:xfrm>
            <a:custGeom>
              <a:rect b="b" l="l" r="r" t="t"/>
              <a:pathLst>
                <a:path extrusionOk="0" h="31327" w="107943">
                  <a:moveTo>
                    <a:pt x="15657" y="1"/>
                  </a:moveTo>
                  <a:cubicBezTo>
                    <a:pt x="11335" y="1"/>
                    <a:pt x="7418" y="1763"/>
                    <a:pt x="4584" y="4597"/>
                  </a:cubicBezTo>
                  <a:cubicBezTo>
                    <a:pt x="1751" y="7430"/>
                    <a:pt x="0" y="11347"/>
                    <a:pt x="0" y="15669"/>
                  </a:cubicBezTo>
                  <a:cubicBezTo>
                    <a:pt x="0" y="24313"/>
                    <a:pt x="7013" y="31326"/>
                    <a:pt x="15657" y="31326"/>
                  </a:cubicBezTo>
                  <a:lnTo>
                    <a:pt x="104251" y="31326"/>
                  </a:lnTo>
                  <a:cubicBezTo>
                    <a:pt x="106287" y="31326"/>
                    <a:pt x="107942" y="29671"/>
                    <a:pt x="107942" y="27635"/>
                  </a:cubicBezTo>
                  <a:lnTo>
                    <a:pt x="107942" y="3692"/>
                  </a:lnTo>
                  <a:cubicBezTo>
                    <a:pt x="107942" y="1656"/>
                    <a:pt x="106287" y="1"/>
                    <a:pt x="104251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6400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Общешкольные мероприятия</a:t>
              </a:r>
              <a:endParaRPr b="0" i="0" sz="16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4" name="Google Shape;1254;p16"/>
            <p:cNvSpPr/>
            <p:nvPr/>
          </p:nvSpPr>
          <p:spPr>
            <a:xfrm flipH="1">
              <a:off x="8198727" y="2802492"/>
              <a:ext cx="510557" cy="804634"/>
            </a:xfrm>
            <a:custGeom>
              <a:rect b="b" l="l" r="r" t="t"/>
              <a:pathLst>
                <a:path extrusionOk="0" h="31327" w="25802">
                  <a:moveTo>
                    <a:pt x="15657" y="1"/>
                  </a:moveTo>
                  <a:cubicBezTo>
                    <a:pt x="11335" y="1"/>
                    <a:pt x="7418" y="1763"/>
                    <a:pt x="4584" y="4597"/>
                  </a:cubicBezTo>
                  <a:cubicBezTo>
                    <a:pt x="1751" y="7430"/>
                    <a:pt x="0" y="11347"/>
                    <a:pt x="0" y="15669"/>
                  </a:cubicBezTo>
                  <a:cubicBezTo>
                    <a:pt x="0" y="24313"/>
                    <a:pt x="7013" y="31326"/>
                    <a:pt x="15657" y="31326"/>
                  </a:cubicBezTo>
                  <a:lnTo>
                    <a:pt x="25801" y="31326"/>
                  </a:lnTo>
                  <a:lnTo>
                    <a:pt x="25801" y="1"/>
                  </a:ln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6"/>
            <p:cNvSpPr/>
            <p:nvPr/>
          </p:nvSpPr>
          <p:spPr>
            <a:xfrm flipH="1">
              <a:off x="5565196" y="895561"/>
              <a:ext cx="3144110" cy="804639"/>
            </a:xfrm>
            <a:custGeom>
              <a:rect b="b" l="l" r="r" t="t"/>
              <a:pathLst>
                <a:path extrusionOk="0" h="31315" w="107943">
                  <a:moveTo>
                    <a:pt x="15657" y="1"/>
                  </a:moveTo>
                  <a:cubicBezTo>
                    <a:pt x="11335" y="1"/>
                    <a:pt x="7418" y="1751"/>
                    <a:pt x="4584" y="4585"/>
                  </a:cubicBezTo>
                  <a:cubicBezTo>
                    <a:pt x="1751" y="7418"/>
                    <a:pt x="0" y="11336"/>
                    <a:pt x="0" y="15657"/>
                  </a:cubicBezTo>
                  <a:cubicBezTo>
                    <a:pt x="0" y="24313"/>
                    <a:pt x="7013" y="31314"/>
                    <a:pt x="15657" y="31314"/>
                  </a:cubicBezTo>
                  <a:lnTo>
                    <a:pt x="104251" y="31314"/>
                  </a:lnTo>
                  <a:cubicBezTo>
                    <a:pt x="106287" y="31314"/>
                    <a:pt x="107942" y="29659"/>
                    <a:pt x="107942" y="27623"/>
                  </a:cubicBezTo>
                  <a:lnTo>
                    <a:pt x="107942" y="3692"/>
                  </a:lnTo>
                  <a:cubicBezTo>
                    <a:pt x="107942" y="1656"/>
                    <a:pt x="106287" y="1"/>
                    <a:pt x="104251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64007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Мониторинги, диагностика успеваемости</a:t>
              </a:r>
              <a:endParaRPr b="0" i="0" sz="16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56" name="Google Shape;1256;p16"/>
            <p:cNvSpPr/>
            <p:nvPr/>
          </p:nvSpPr>
          <p:spPr>
            <a:xfrm flipH="1">
              <a:off x="8198727" y="895561"/>
              <a:ext cx="510557" cy="804639"/>
            </a:xfrm>
            <a:custGeom>
              <a:rect b="b" l="l" r="r" t="t"/>
              <a:pathLst>
                <a:path extrusionOk="0" h="31315" w="25802">
                  <a:moveTo>
                    <a:pt x="15657" y="1"/>
                  </a:moveTo>
                  <a:cubicBezTo>
                    <a:pt x="11335" y="1"/>
                    <a:pt x="7418" y="1751"/>
                    <a:pt x="4584" y="4585"/>
                  </a:cubicBezTo>
                  <a:cubicBezTo>
                    <a:pt x="1751" y="7418"/>
                    <a:pt x="0" y="11336"/>
                    <a:pt x="0" y="15657"/>
                  </a:cubicBezTo>
                  <a:cubicBezTo>
                    <a:pt x="0" y="24313"/>
                    <a:pt x="7013" y="31314"/>
                    <a:pt x="15657" y="31314"/>
                  </a:cubicBezTo>
                  <a:lnTo>
                    <a:pt x="25801" y="31314"/>
                  </a:lnTo>
                  <a:lnTo>
                    <a:pt x="25801" y="1"/>
                  </a:lnTo>
                  <a:close/>
                </a:path>
              </a:pathLst>
            </a:custGeom>
            <a:solidFill>
              <a:srgbClr val="9DE4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16"/>
          <p:cNvGrpSpPr/>
          <p:nvPr/>
        </p:nvGrpSpPr>
        <p:grpSpPr>
          <a:xfrm>
            <a:off x="177245" y="2041410"/>
            <a:ext cx="3413233" cy="2746840"/>
            <a:chOff x="434695" y="898385"/>
            <a:chExt cx="3413233" cy="2746840"/>
          </a:xfrm>
        </p:grpSpPr>
        <p:sp>
          <p:nvSpPr>
            <p:cNvPr id="1258" name="Google Shape;1258;p16"/>
            <p:cNvSpPr/>
            <p:nvPr/>
          </p:nvSpPr>
          <p:spPr>
            <a:xfrm flipH="1">
              <a:off x="437059" y="898385"/>
              <a:ext cx="3410729" cy="804639"/>
            </a:xfrm>
            <a:custGeom>
              <a:rect b="b" l="l" r="r" t="t"/>
              <a:pathLst>
                <a:path extrusionOk="0" h="31315" w="107943">
                  <a:moveTo>
                    <a:pt x="3692" y="1"/>
                  </a:moveTo>
                  <a:cubicBezTo>
                    <a:pt x="1656" y="1"/>
                    <a:pt x="1" y="1656"/>
                    <a:pt x="1" y="3692"/>
                  </a:cubicBezTo>
                  <a:lnTo>
                    <a:pt x="1" y="27623"/>
                  </a:lnTo>
                  <a:cubicBezTo>
                    <a:pt x="1" y="29659"/>
                    <a:pt x="1656" y="31314"/>
                    <a:pt x="3692" y="31314"/>
                  </a:cubicBezTo>
                  <a:lnTo>
                    <a:pt x="92286" y="31314"/>
                  </a:lnTo>
                  <a:cubicBezTo>
                    <a:pt x="100930" y="31314"/>
                    <a:pt x="107943" y="24301"/>
                    <a:pt x="107943" y="15657"/>
                  </a:cubicBezTo>
                  <a:cubicBezTo>
                    <a:pt x="107943" y="11335"/>
                    <a:pt x="106193" y="7418"/>
                    <a:pt x="103359" y="4585"/>
                  </a:cubicBezTo>
                  <a:cubicBezTo>
                    <a:pt x="100525" y="1751"/>
                    <a:pt x="96608" y="1"/>
                    <a:pt x="92286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6400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Контроль выполнения работ</a:t>
              </a:r>
              <a:endParaRPr b="0" i="0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59" name="Google Shape;1259;p16"/>
            <p:cNvSpPr/>
            <p:nvPr/>
          </p:nvSpPr>
          <p:spPr>
            <a:xfrm flipH="1">
              <a:off x="434695" y="898385"/>
              <a:ext cx="510537" cy="804639"/>
            </a:xfrm>
            <a:custGeom>
              <a:rect b="b" l="l" r="r" t="t"/>
              <a:pathLst>
                <a:path extrusionOk="0" h="31315" w="25801">
                  <a:moveTo>
                    <a:pt x="0" y="1"/>
                  </a:moveTo>
                  <a:lnTo>
                    <a:pt x="0" y="31314"/>
                  </a:lnTo>
                  <a:lnTo>
                    <a:pt x="10144" y="31314"/>
                  </a:lnTo>
                  <a:cubicBezTo>
                    <a:pt x="18788" y="31314"/>
                    <a:pt x="25801" y="24301"/>
                    <a:pt x="25801" y="15657"/>
                  </a:cubicBezTo>
                  <a:cubicBezTo>
                    <a:pt x="25801" y="11335"/>
                    <a:pt x="24051" y="7418"/>
                    <a:pt x="21217" y="4585"/>
                  </a:cubicBezTo>
                  <a:cubicBezTo>
                    <a:pt x="18383" y="1751"/>
                    <a:pt x="14466" y="1"/>
                    <a:pt x="10144" y="1"/>
                  </a:cubicBezTo>
                  <a:close/>
                </a:path>
              </a:pathLst>
            </a:custGeom>
            <a:solidFill>
              <a:srgbClr val="5899B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6"/>
            <p:cNvSpPr/>
            <p:nvPr/>
          </p:nvSpPr>
          <p:spPr>
            <a:xfrm flipH="1">
              <a:off x="434770" y="1850440"/>
              <a:ext cx="3413158" cy="804639"/>
            </a:xfrm>
            <a:custGeom>
              <a:rect b="b" l="l" r="r" t="t"/>
              <a:pathLst>
                <a:path extrusionOk="0" h="31315" w="107943">
                  <a:moveTo>
                    <a:pt x="3692" y="1"/>
                  </a:moveTo>
                  <a:cubicBezTo>
                    <a:pt x="1656" y="1"/>
                    <a:pt x="1" y="1656"/>
                    <a:pt x="1" y="3692"/>
                  </a:cubicBezTo>
                  <a:lnTo>
                    <a:pt x="1" y="27623"/>
                  </a:lnTo>
                  <a:cubicBezTo>
                    <a:pt x="1" y="29671"/>
                    <a:pt x="1656" y="31314"/>
                    <a:pt x="3692" y="31314"/>
                  </a:cubicBezTo>
                  <a:lnTo>
                    <a:pt x="92286" y="31314"/>
                  </a:lnTo>
                  <a:cubicBezTo>
                    <a:pt x="100930" y="31314"/>
                    <a:pt x="107943" y="24313"/>
                    <a:pt x="107943" y="15657"/>
                  </a:cubicBezTo>
                  <a:cubicBezTo>
                    <a:pt x="107943" y="11335"/>
                    <a:pt x="106193" y="7418"/>
                    <a:pt x="103359" y="4585"/>
                  </a:cubicBezTo>
                  <a:cubicBezTo>
                    <a:pt x="100525" y="1751"/>
                    <a:pt x="96608" y="1"/>
                    <a:pt x="92286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6400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Отчет о качестве выполнения работ.</a:t>
              </a:r>
              <a:endParaRPr b="0" i="0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 flipH="1">
              <a:off x="434695" y="1850440"/>
              <a:ext cx="510537" cy="804639"/>
            </a:xfrm>
            <a:custGeom>
              <a:rect b="b" l="l" r="r" t="t"/>
              <a:pathLst>
                <a:path extrusionOk="0" h="31315" w="25801">
                  <a:moveTo>
                    <a:pt x="0" y="1"/>
                  </a:moveTo>
                  <a:lnTo>
                    <a:pt x="0" y="31314"/>
                  </a:lnTo>
                  <a:lnTo>
                    <a:pt x="10144" y="31314"/>
                  </a:lnTo>
                  <a:cubicBezTo>
                    <a:pt x="18788" y="31314"/>
                    <a:pt x="25801" y="24313"/>
                    <a:pt x="25801" y="15657"/>
                  </a:cubicBezTo>
                  <a:cubicBezTo>
                    <a:pt x="25801" y="11335"/>
                    <a:pt x="24051" y="7418"/>
                    <a:pt x="21217" y="4585"/>
                  </a:cubicBezTo>
                  <a:cubicBezTo>
                    <a:pt x="18383" y="1751"/>
                    <a:pt x="14466" y="1"/>
                    <a:pt x="10144" y="1"/>
                  </a:cubicBezTo>
                  <a:close/>
                </a:path>
              </a:pathLst>
            </a:custGeom>
            <a:solidFill>
              <a:srgbClr val="FF77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 flipH="1">
              <a:off x="434770" y="2840591"/>
              <a:ext cx="3413158" cy="804634"/>
            </a:xfrm>
            <a:custGeom>
              <a:rect b="b" l="l" r="r" t="t"/>
              <a:pathLst>
                <a:path extrusionOk="0" h="31327" w="107943">
                  <a:moveTo>
                    <a:pt x="3692" y="1"/>
                  </a:moveTo>
                  <a:cubicBezTo>
                    <a:pt x="1656" y="1"/>
                    <a:pt x="1" y="1656"/>
                    <a:pt x="1" y="3692"/>
                  </a:cubicBezTo>
                  <a:lnTo>
                    <a:pt x="1" y="27635"/>
                  </a:lnTo>
                  <a:cubicBezTo>
                    <a:pt x="1" y="29671"/>
                    <a:pt x="1656" y="31326"/>
                    <a:pt x="3692" y="31326"/>
                  </a:cubicBezTo>
                  <a:lnTo>
                    <a:pt x="92286" y="31326"/>
                  </a:lnTo>
                  <a:cubicBezTo>
                    <a:pt x="100930" y="31326"/>
                    <a:pt x="107943" y="24313"/>
                    <a:pt x="107943" y="15669"/>
                  </a:cubicBezTo>
                  <a:cubicBezTo>
                    <a:pt x="107943" y="11347"/>
                    <a:pt x="106193" y="7430"/>
                    <a:pt x="103359" y="4597"/>
                  </a:cubicBezTo>
                  <a:cubicBezTo>
                    <a:pt x="100525" y="1763"/>
                    <a:pt x="96608" y="1"/>
                    <a:pt x="92286" y="1"/>
                  </a:cubicBezTo>
                  <a:close/>
                </a:path>
              </a:pathLst>
            </a:custGeom>
            <a:solidFill>
              <a:srgbClr val="FFFFFB"/>
            </a:solidFill>
            <a:ln cap="flat" cmpd="sng" w="19050">
              <a:solidFill>
                <a:srgbClr val="89BDD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6400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ts val="1100"/>
                <a:buFont typeface="Arial"/>
                <a:buNone/>
              </a:pPr>
              <a:r>
                <a:rPr b="0" i="0" lang="ru" sz="12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Контроль результатов при самостоятельном изучении</a:t>
              </a:r>
              <a:endParaRPr b="0" i="0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 flipH="1">
              <a:off x="434695" y="2840591"/>
              <a:ext cx="510537" cy="804634"/>
            </a:xfrm>
            <a:custGeom>
              <a:rect b="b" l="l" r="r" t="t"/>
              <a:pathLst>
                <a:path extrusionOk="0" h="31327" w="25801">
                  <a:moveTo>
                    <a:pt x="0" y="1"/>
                  </a:moveTo>
                  <a:lnTo>
                    <a:pt x="0" y="31326"/>
                  </a:lnTo>
                  <a:lnTo>
                    <a:pt x="10144" y="31326"/>
                  </a:lnTo>
                  <a:cubicBezTo>
                    <a:pt x="18788" y="31326"/>
                    <a:pt x="25801" y="24313"/>
                    <a:pt x="25801" y="15669"/>
                  </a:cubicBezTo>
                  <a:cubicBezTo>
                    <a:pt x="25801" y="11347"/>
                    <a:pt x="24051" y="7430"/>
                    <a:pt x="21217" y="4597"/>
                  </a:cubicBezTo>
                  <a:cubicBezTo>
                    <a:pt x="18383" y="1763"/>
                    <a:pt x="14466" y="1"/>
                    <a:pt x="10144" y="1"/>
                  </a:cubicBezTo>
                  <a:close/>
                </a:path>
              </a:pathLst>
            </a:custGeom>
            <a:solidFill>
              <a:srgbClr val="FD91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4" name="Google Shape;1264;p16">
            <a:hlinkClick r:id="rId3"/>
          </p:cNvPr>
          <p:cNvSpPr/>
          <p:nvPr/>
        </p:nvSpPr>
        <p:spPr>
          <a:xfrm>
            <a:off x="645800" y="871327"/>
            <a:ext cx="2579100" cy="804600"/>
          </a:xfrm>
          <a:prstGeom prst="roundRect">
            <a:avLst>
              <a:gd fmla="val 50000" name="adj"/>
            </a:avLst>
          </a:prstGeom>
          <a:solidFill>
            <a:srgbClr val="3ACEB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Контроль, отчеты</a:t>
            </a:r>
            <a:endParaRPr b="0" i="0" sz="18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65" name="Google Shape;1265;p16"/>
          <p:cNvSpPr/>
          <p:nvPr/>
        </p:nvSpPr>
        <p:spPr>
          <a:xfrm>
            <a:off x="5785919" y="871327"/>
            <a:ext cx="2579100" cy="804600"/>
          </a:xfrm>
          <a:prstGeom prst="roundRect">
            <a:avLst>
              <a:gd fmla="val 50000" name="adj"/>
            </a:avLst>
          </a:prstGeom>
          <a:solidFill>
            <a:srgbClr val="5899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Общешкольные дела</a:t>
            </a:r>
            <a:endParaRPr b="0" i="0" sz="1800" u="none" cap="none" strike="noStrike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pic>
        <p:nvPicPr>
          <p:cNvPr id="1266" name="Google Shape;12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2777" y="3167725"/>
            <a:ext cx="1412468" cy="165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52e0c49b7e_0_0"/>
          <p:cNvSpPr txBox="1"/>
          <p:nvPr>
            <p:ph type="title"/>
          </p:nvPr>
        </p:nvSpPr>
        <p:spPr>
          <a:xfrm>
            <a:off x="296075" y="2836225"/>
            <a:ext cx="7339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56"/>
              <a:buNone/>
            </a:pPr>
            <a:r>
              <a:rPr b="1" lang="ru" sz="4200">
                <a:latin typeface="Exo 2"/>
                <a:ea typeface="Exo 2"/>
                <a:cs typeface="Exo 2"/>
                <a:sym typeface="Exo 2"/>
              </a:rPr>
              <a:t>Новые возможности и инструменты</a:t>
            </a:r>
            <a:endParaRPr b="1" sz="4200"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7"/>
          <p:cNvSpPr/>
          <p:nvPr/>
        </p:nvSpPr>
        <p:spPr>
          <a:xfrm>
            <a:off x="0" y="6525"/>
            <a:ext cx="9144000" cy="1293300"/>
          </a:xfrm>
          <a:prstGeom prst="rect">
            <a:avLst/>
          </a:prstGeom>
          <a:solidFill>
            <a:srgbClr val="9DE4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17"/>
          <p:cNvSpPr txBox="1"/>
          <p:nvPr>
            <p:ph idx="4294967295" type="subTitle"/>
          </p:nvPr>
        </p:nvSpPr>
        <p:spPr>
          <a:xfrm>
            <a:off x="1167900" y="606675"/>
            <a:ext cx="60885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6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Разработка и обновление учебных предметов </a:t>
            </a:r>
            <a:br>
              <a:rPr b="0" i="0" lang="ru" sz="16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</a:br>
            <a:r>
              <a:rPr b="0" i="0" lang="ru" sz="16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для разных классов:</a:t>
            </a:r>
            <a:endParaRPr b="0" i="0" sz="16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278" name="Google Shape;1278;p17"/>
          <p:cNvSpPr txBox="1"/>
          <p:nvPr/>
        </p:nvSpPr>
        <p:spPr>
          <a:xfrm>
            <a:off x="1202754" y="1453379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нементальная математика 1–4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79" name="Google Shape;1279;p17"/>
          <p:cNvSpPr txBox="1"/>
          <p:nvPr/>
        </p:nvSpPr>
        <p:spPr>
          <a:xfrm>
            <a:off x="1202754" y="1880575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литературное чтение 3–4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0" name="Google Shape;1280;p17"/>
          <p:cNvSpPr txBox="1"/>
          <p:nvPr/>
        </p:nvSpPr>
        <p:spPr>
          <a:xfrm>
            <a:off x="1202754" y="2306292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информатика для начальной школы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1" name="Google Shape;1281;p17"/>
          <p:cNvSpPr txBox="1"/>
          <p:nvPr/>
        </p:nvSpPr>
        <p:spPr>
          <a:xfrm>
            <a:off x="1202754" y="2732008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русский язык 5–11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2" name="Google Shape;1282;p17"/>
          <p:cNvSpPr txBox="1"/>
          <p:nvPr/>
        </p:nvSpPr>
        <p:spPr>
          <a:xfrm>
            <a:off x="1191207" y="3157725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обществознание 6, 10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3" name="Google Shape;1283;p17"/>
          <p:cNvSpPr txBox="1"/>
          <p:nvPr/>
        </p:nvSpPr>
        <p:spPr>
          <a:xfrm>
            <a:off x="1191207" y="3584921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история 7–8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4" name="Google Shape;1284;p17"/>
          <p:cNvSpPr txBox="1"/>
          <p:nvPr/>
        </p:nvSpPr>
        <p:spPr>
          <a:xfrm>
            <a:off x="1191207" y="4010637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география 9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5" name="Google Shape;1285;p17"/>
          <p:cNvSpPr txBox="1"/>
          <p:nvPr/>
        </p:nvSpPr>
        <p:spPr>
          <a:xfrm>
            <a:off x="1191207" y="4436354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химия 11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6" name="Google Shape;1286;p17"/>
          <p:cNvSpPr txBox="1"/>
          <p:nvPr/>
        </p:nvSpPr>
        <p:spPr>
          <a:xfrm>
            <a:off x="5299520" y="1453379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физика 11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7" name="Google Shape;1287;p17"/>
          <p:cNvSpPr txBox="1"/>
          <p:nvPr/>
        </p:nvSpPr>
        <p:spPr>
          <a:xfrm>
            <a:off x="5299520" y="1880575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ВПР по обществознанию 6, 8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8" name="Google Shape;1288;p17"/>
          <p:cNvSpPr txBox="1"/>
          <p:nvPr/>
        </p:nvSpPr>
        <p:spPr>
          <a:xfrm>
            <a:off x="5299520" y="2306292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ВПР по истории 7, 8, 11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89" name="Google Shape;1289;p17"/>
          <p:cNvSpPr txBox="1"/>
          <p:nvPr/>
        </p:nvSpPr>
        <p:spPr>
          <a:xfrm>
            <a:off x="5299520" y="2732008"/>
            <a:ext cx="3603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ВПР по английскому языку 7, 11 класс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90" name="Google Shape;1290;p17"/>
          <p:cNvSpPr txBox="1"/>
          <p:nvPr/>
        </p:nvSpPr>
        <p:spPr>
          <a:xfrm>
            <a:off x="5287973" y="3157725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ОГЭ по физике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91" name="Google Shape;1291;p17"/>
          <p:cNvSpPr txBox="1"/>
          <p:nvPr/>
        </p:nvSpPr>
        <p:spPr>
          <a:xfrm>
            <a:off x="5287973" y="3584921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ЕГЭ по информатике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92" name="Google Shape;1292;p17"/>
          <p:cNvSpPr txBox="1"/>
          <p:nvPr/>
        </p:nvSpPr>
        <p:spPr>
          <a:xfrm>
            <a:off x="5287973" y="4010637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обновление всех ГИА для 2023 года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293" name="Google Shape;1293;p17"/>
          <p:cNvSpPr txBox="1"/>
          <p:nvPr/>
        </p:nvSpPr>
        <p:spPr>
          <a:xfrm>
            <a:off x="5287973" y="4436354"/>
            <a:ext cx="3458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курс программирования на Python</a:t>
            </a:r>
            <a:endParaRPr b="0" i="0" sz="1300" u="none" cap="none" strike="noStrike">
              <a:solidFill>
                <a:srgbClr val="000000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grpSp>
        <p:nvGrpSpPr>
          <p:cNvPr id="1294" name="Google Shape;1294;p17"/>
          <p:cNvGrpSpPr/>
          <p:nvPr/>
        </p:nvGrpSpPr>
        <p:grpSpPr>
          <a:xfrm>
            <a:off x="957439" y="1565408"/>
            <a:ext cx="151928" cy="3121258"/>
            <a:chOff x="950489" y="1551783"/>
            <a:chExt cx="151928" cy="3121258"/>
          </a:xfrm>
        </p:grpSpPr>
        <p:pic>
          <p:nvPicPr>
            <p:cNvPr id="1295" name="Google Shape;1295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951301" y="4521898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50489" y="1551783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0800000">
              <a:off x="950489" y="3250869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952131" y="4098769"/>
              <a:ext cx="149473" cy="14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9" name="Google Shape;1299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800000">
              <a:off x="950489" y="2826097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10800000">
              <a:off x="950489" y="2401326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1" name="Google Shape;1301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10800000">
              <a:off x="950489" y="1976554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2" name="Google Shape;1302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10800000">
              <a:off x="952131" y="3675641"/>
              <a:ext cx="149473" cy="1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3" name="Google Shape;1303;p17"/>
          <p:cNvGrpSpPr/>
          <p:nvPr/>
        </p:nvGrpSpPr>
        <p:grpSpPr>
          <a:xfrm>
            <a:off x="5099514" y="1565408"/>
            <a:ext cx="151928" cy="3121258"/>
            <a:chOff x="950489" y="1551783"/>
            <a:chExt cx="151928" cy="3121258"/>
          </a:xfrm>
        </p:grpSpPr>
        <p:pic>
          <p:nvPicPr>
            <p:cNvPr id="1304" name="Google Shape;1304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951301" y="4521898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305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50489" y="1551783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6" name="Google Shape;130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0800000">
              <a:off x="950489" y="3250869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7" name="Google Shape;1307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952131" y="4098769"/>
              <a:ext cx="149473" cy="149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8" name="Google Shape;1308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800000">
              <a:off x="950489" y="2826097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9" name="Google Shape;1309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10800000">
              <a:off x="950489" y="2401326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1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10800000">
              <a:off x="950489" y="1976554"/>
              <a:ext cx="151116" cy="1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1" name="Google Shape;1311;p1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 rot="10800000">
              <a:off x="952131" y="3675641"/>
              <a:ext cx="149473" cy="149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2" name="Google Shape;1312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295741">
            <a:off x="8164575" y="1376125"/>
            <a:ext cx="6858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55213" y="1970425"/>
            <a:ext cx="466725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4" name="Google Shape;1314;p17"/>
          <p:cNvSpPr/>
          <p:nvPr/>
        </p:nvSpPr>
        <p:spPr>
          <a:xfrm>
            <a:off x="7256400" y="172675"/>
            <a:ext cx="1466700" cy="6156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300" u="sng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ОБНОВЛЕНИЯ ПРЕДМЕТОВ</a:t>
            </a:r>
            <a:endParaRPr b="1" i="0" sz="1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315" name="Google Shape;1315;p17"/>
          <p:cNvSpPr txBox="1"/>
          <p:nvPr>
            <p:ph idx="4294967295" type="subTitle"/>
          </p:nvPr>
        </p:nvSpPr>
        <p:spPr>
          <a:xfrm>
            <a:off x="1129700" y="89100"/>
            <a:ext cx="501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600" u="none" cap="none" strike="noStrike">
                <a:solidFill>
                  <a:srgbClr val="002C44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Планы «ЯКласс» на 2022–2023 учебный год</a:t>
            </a:r>
            <a:endParaRPr b="0" i="0" sz="1600" u="none" cap="none" strike="noStrike">
              <a:solidFill>
                <a:srgbClr val="002C44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7256400" y="813025"/>
            <a:ext cx="1466700" cy="3879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300" u="sng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Конкурсы</a:t>
            </a:r>
            <a:endParaRPr b="1" i="0" sz="1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52e0c49b7e_0_71"/>
          <p:cNvSpPr txBox="1"/>
          <p:nvPr>
            <p:ph idx="12" type="sldNum"/>
          </p:nvPr>
        </p:nvSpPr>
        <p:spPr>
          <a:xfrm>
            <a:off x="283416" y="456949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22" name="Google Shape;1322;g152e0c49b7e_0_71"/>
          <p:cNvSpPr txBox="1"/>
          <p:nvPr/>
        </p:nvSpPr>
        <p:spPr>
          <a:xfrm>
            <a:off x="242825" y="76200"/>
            <a:ext cx="44520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1600" u="none" cap="none" strike="noStrike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Итоговый контроль</a:t>
            </a:r>
            <a:endParaRPr b="1" i="0" sz="1600" u="none" cap="none" strike="noStrike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323" name="Google Shape;1323;g152e0c49b7e_0_71"/>
          <p:cNvSpPr txBox="1"/>
          <p:nvPr/>
        </p:nvSpPr>
        <p:spPr>
          <a:xfrm>
            <a:off x="1533150" y="738425"/>
            <a:ext cx="6077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“Итоговый контроль”: четвертные</a:t>
            </a:r>
            <a:r>
              <a:rPr b="0" i="0" lang="ru" sz="16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, полугодовые, годовые диагностические работы по 13 предметам с 2 по 11 класс.</a:t>
            </a:r>
            <a:endParaRPr b="0" i="0" sz="16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324" name="Google Shape;1324;g152e0c49b7e_0_7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5700" y="2900025"/>
            <a:ext cx="4851574" cy="16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152e0c49b7e_0_7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800" y="2900025"/>
            <a:ext cx="1518790" cy="1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152e0c49b7e_0_71"/>
          <p:cNvSpPr txBox="1"/>
          <p:nvPr/>
        </p:nvSpPr>
        <p:spPr>
          <a:xfrm>
            <a:off x="1018500" y="1603813"/>
            <a:ext cx="710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Exo 2"/>
              <a:buChar char="▬"/>
            </a:pP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КЭС</a:t>
            </a:r>
            <a:endParaRPr b="0" i="0" sz="15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Exo 2"/>
              <a:buChar char="▬"/>
            </a:pP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ссылки на повтор теории - раздел “Повтори и проверь себя” (</a:t>
            </a:r>
            <a:r>
              <a:rPr b="0" i="0" lang="ru" sz="1500" u="sng" cap="none" strike="noStrike">
                <a:solidFill>
                  <a:schemeClr val="accent5"/>
                </a:solidFill>
                <a:latin typeface="Exo 2"/>
                <a:ea typeface="Exo 2"/>
                <a:cs typeface="Exo 2"/>
                <a:sym typeface="Exo 2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пример</a:t>
            </a: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)</a:t>
            </a:r>
            <a:endParaRPr b="0" i="0" sz="15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Exo 2"/>
              <a:buChar char="▬"/>
            </a:pP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тренировочные работы для учеников - раздел “Проверь себя” (</a:t>
            </a:r>
            <a:r>
              <a:rPr b="0" i="0" lang="ru" sz="1500" u="sng" cap="none" strike="noStrike">
                <a:solidFill>
                  <a:schemeClr val="accent5"/>
                </a:solidFill>
                <a:latin typeface="Exo 2"/>
                <a:ea typeface="Exo 2"/>
                <a:cs typeface="Exo 2"/>
                <a:sym typeface="Exo 2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пример</a:t>
            </a: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)</a:t>
            </a:r>
            <a:endParaRPr b="0" i="0" sz="15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Exo 2"/>
              <a:buChar char="▬"/>
            </a:pPr>
            <a:r>
              <a:rPr b="0" i="0" lang="ru" sz="15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проверочные скрытые от учеников</a:t>
            </a:r>
            <a:endParaRPr b="0" i="0" sz="15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327" name="Google Shape;1327;g152e0c49b7e_0_7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13225" y="217125"/>
            <a:ext cx="1730500" cy="17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52e0c49b7e_0_81"/>
          <p:cNvSpPr txBox="1"/>
          <p:nvPr>
            <p:ph idx="1" type="body"/>
          </p:nvPr>
        </p:nvSpPr>
        <p:spPr>
          <a:xfrm>
            <a:off x="1125675" y="991550"/>
            <a:ext cx="7057800" cy="28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33" name="Google Shape;1333;g152e0c49b7e_0_81"/>
          <p:cNvSpPr txBox="1"/>
          <p:nvPr/>
        </p:nvSpPr>
        <p:spPr>
          <a:xfrm>
            <a:off x="123100" y="91100"/>
            <a:ext cx="658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КЭС (контролируемые элементы содержания)</a:t>
            </a:r>
            <a:endParaRPr b="1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4" name="Google Shape;1334;g152e0c49b7e_0_81">
            <a:hlinkClick r:id="rId3"/>
          </p:cNvPr>
          <p:cNvSpPr txBox="1"/>
          <p:nvPr/>
        </p:nvSpPr>
        <p:spPr>
          <a:xfrm>
            <a:off x="7263325" y="3566325"/>
            <a:ext cx="122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пример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5" name="Google Shape;1335;g152e0c49b7e_0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4850" y="723325"/>
            <a:ext cx="6075223" cy="387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g152e0c49b7e_0_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53725" y="0"/>
            <a:ext cx="1890275" cy="18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2"/>
          <p:cNvSpPr/>
          <p:nvPr/>
        </p:nvSpPr>
        <p:spPr>
          <a:xfrm>
            <a:off x="0" y="6525"/>
            <a:ext cx="9144000" cy="2652900"/>
          </a:xfrm>
          <a:prstGeom prst="rect">
            <a:avLst/>
          </a:prstGeom>
          <a:solidFill>
            <a:srgbClr val="01B8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2"/>
          <p:cNvSpPr txBox="1"/>
          <p:nvPr/>
        </p:nvSpPr>
        <p:spPr>
          <a:xfrm>
            <a:off x="2864650" y="2722275"/>
            <a:ext cx="5397300" cy="21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Обучение педагогов,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сопровождение и поддержка 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dvoreckaya</a:t>
            </a:r>
            <a:r>
              <a:rPr b="0" i="0" lang="ru" sz="1700" u="none" cap="none" strike="noStrike">
                <a:solidFill>
                  <a:srgbClr val="038D87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@yaklass.ru</a:t>
            </a: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ru" sz="1700" u="none" cap="none" strike="noStrike">
                <a:solidFill>
                  <a:srgbClr val="038D87"/>
                </a:solidFill>
                <a:highlight>
                  <a:schemeClr val="accent2"/>
                </a:highlight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+7 (900) 642-48-49</a:t>
            </a: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Бесплатный информационный телефон по РФ: </a:t>
            </a: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8-800-600-04-15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885" name="Google Shape;885;p2"/>
          <p:cNvSpPr txBox="1"/>
          <p:nvPr>
            <p:ph idx="4294967295" type="subTitle"/>
          </p:nvPr>
        </p:nvSpPr>
        <p:spPr>
          <a:xfrm>
            <a:off x="2864638" y="931425"/>
            <a:ext cx="4428000" cy="9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None/>
            </a:pPr>
            <a: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Дворецкая</a:t>
            </a:r>
            <a:r>
              <a:rPr b="1" i="0" lang="ru" sz="17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 Юлия </a:t>
            </a:r>
            <a: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Владимировна</a:t>
            </a:r>
            <a:b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</a:br>
            <a:endParaRPr b="1" i="0" sz="17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None/>
            </a:pPr>
            <a: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Региональный представитель ЯКласс </a:t>
            </a:r>
            <a:b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по Санкт-Петербургу и Ленинградской области</a:t>
            </a:r>
            <a:endParaRPr b="0" i="0" sz="18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886" name="Google Shape;88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6875" y="200900"/>
            <a:ext cx="1377875" cy="13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2"/>
          <p:cNvPicPr preferRelativeResize="0"/>
          <p:nvPr/>
        </p:nvPicPr>
        <p:blipFill rotWithShape="1">
          <a:blip r:embed="rId5">
            <a:alphaModFix/>
          </a:blip>
          <a:srcRect b="23846" l="0" r="0" t="0"/>
          <a:stretch/>
        </p:blipFill>
        <p:spPr>
          <a:xfrm>
            <a:off x="695925" y="200901"/>
            <a:ext cx="1959631" cy="26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325" y="2942251"/>
            <a:ext cx="1963223" cy="196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152e0c49b7e_0_89"/>
          <p:cNvSpPr txBox="1"/>
          <p:nvPr>
            <p:ph idx="1" type="body"/>
          </p:nvPr>
        </p:nvSpPr>
        <p:spPr>
          <a:xfrm>
            <a:off x="1125675" y="991550"/>
            <a:ext cx="7057800" cy="28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42" name="Google Shape;1342;g152e0c49b7e_0_89"/>
          <p:cNvSpPr txBox="1"/>
          <p:nvPr/>
        </p:nvSpPr>
        <p:spPr>
          <a:xfrm>
            <a:off x="123100" y="91100"/>
            <a:ext cx="636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КЭС (контролируемые элементы содержания)</a:t>
            </a:r>
            <a:endParaRPr b="1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43" name="Google Shape;1343;g152e0c49b7e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00" y="821949"/>
            <a:ext cx="7654974" cy="379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152e0c49b7e_0_112"/>
          <p:cNvSpPr txBox="1"/>
          <p:nvPr/>
        </p:nvSpPr>
        <p:spPr>
          <a:xfrm>
            <a:off x="123100" y="91088"/>
            <a:ext cx="578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ЕФОМ</a:t>
            </a:r>
            <a:endParaRPr b="1" i="0" sz="2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g152e0c49b7e_0_112"/>
          <p:cNvSpPr txBox="1"/>
          <p:nvPr/>
        </p:nvSpPr>
        <p:spPr>
          <a:xfrm>
            <a:off x="575400" y="780825"/>
            <a:ext cx="7140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Скрытый предмет (</a:t>
            </a:r>
            <a:r>
              <a:rPr b="0" i="0" lang="ru" sz="1800" u="sng" cap="none" strike="noStrike">
                <a:solidFill>
                  <a:schemeClr val="hlink"/>
                </a:solidFill>
                <a:latin typeface="Exo 2"/>
                <a:ea typeface="Exo 2"/>
                <a:cs typeface="Exo 2"/>
                <a:sym typeface="Exo 2"/>
                <a:hlinkClick r:id="rId3"/>
              </a:rPr>
              <a:t>открыть</a:t>
            </a:r>
            <a:r>
              <a:rPr b="0" i="0" lang="ru" sz="18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).</a:t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ЕФОМ - Единые федеральные оценочные материалы.</a:t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Сборка вариантов для оценки предметных компетенций.</a:t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Все задания с автоматической проверкой.</a:t>
            </a:r>
            <a:endParaRPr b="0" i="0" sz="18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350" name="Google Shape;1350;g152e0c49b7e_0_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2613" y="2834500"/>
            <a:ext cx="4218136" cy="221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g152e0c49b7e_0_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3149" y="2780325"/>
            <a:ext cx="2210775" cy="22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152e0c49b7e_0_127"/>
          <p:cNvSpPr txBox="1"/>
          <p:nvPr/>
        </p:nvSpPr>
        <p:spPr>
          <a:xfrm>
            <a:off x="123100" y="91088"/>
            <a:ext cx="578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Учебный центр</a:t>
            </a:r>
            <a:endParaRPr b="1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7" name="Google Shape;1357;g152e0c49b7e_0_127"/>
          <p:cNvSpPr txBox="1"/>
          <p:nvPr/>
        </p:nvSpPr>
        <p:spPr>
          <a:xfrm>
            <a:off x="549000" y="912175"/>
            <a:ext cx="8046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u="sng" cap="none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ЯПрофи</a:t>
            </a:r>
            <a:r>
              <a:rPr b="1" i="0" lang="ru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b="0" i="0" lang="ru" sz="16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Учебный центр, предлагающий курсы повышения квалификации для педагогических работников.</a:t>
            </a:r>
            <a:endParaRPr b="0" i="0" sz="16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8" name="Google Shape;1358;g152e0c49b7e_0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741675"/>
            <a:ext cx="8839200" cy="29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1576a71e6d6_0_2325"/>
          <p:cNvSpPr txBox="1"/>
          <p:nvPr>
            <p:ph type="title"/>
          </p:nvPr>
        </p:nvSpPr>
        <p:spPr>
          <a:xfrm>
            <a:off x="296075" y="2836225"/>
            <a:ext cx="7339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" sz="3980">
                <a:latin typeface="Exo 2"/>
                <a:ea typeface="Exo 2"/>
                <a:cs typeface="Exo 2"/>
                <a:sym typeface="Exo 2"/>
              </a:rPr>
              <a:t>Инструментарий </a:t>
            </a:r>
            <a:endParaRPr b="1" sz="3980"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" sz="3980">
                <a:latin typeface="Exo 2"/>
                <a:ea typeface="Exo 2"/>
                <a:cs typeface="Exo 2"/>
                <a:sym typeface="Exo 2"/>
              </a:rPr>
              <a:t>“Проверочные работы”</a:t>
            </a:r>
            <a:endParaRPr b="1" sz="3980"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576a71e6d6_0_10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69" name="Google Shape;1369;g1576a71e6d6_0_10"/>
          <p:cNvSpPr txBox="1"/>
          <p:nvPr>
            <p:ph idx="3" type="subTitle"/>
          </p:nvPr>
        </p:nvSpPr>
        <p:spPr>
          <a:xfrm>
            <a:off x="672784" y="32015"/>
            <a:ext cx="60480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/>
          <a:p>
            <a:pPr indent="-292100" lvl="0" marL="355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</a:pPr>
            <a:r>
              <a:rPr lang="ru"/>
              <a:t>Создать проверочную работу на ЯКласс – быстро и просто</a:t>
            </a:r>
            <a:endParaRPr/>
          </a:p>
        </p:txBody>
      </p:sp>
      <p:pic>
        <p:nvPicPr>
          <p:cNvPr id="1370" name="Google Shape;1370;g1576a71e6d6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809" y="942190"/>
            <a:ext cx="6258652" cy="4201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иния со стрелкой: изгиб по часовой стрелке со сплошной заливкой" id="1371" name="Google Shape;1371;g1576a71e6d6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209914">
            <a:off x="218908" y="4258390"/>
            <a:ext cx="382334" cy="7628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g1576a71e6d6_0_10"/>
          <p:cNvSpPr/>
          <p:nvPr/>
        </p:nvSpPr>
        <p:spPr>
          <a:xfrm>
            <a:off x="5343438" y="1100904"/>
            <a:ext cx="1593000" cy="4317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150" lIns="72350" spcFirstLastPara="1" rIns="72350" wrap="square" tIns="36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Линия со стрелкой: изгиб против часовой стрелки со сплошной заливкой" id="1373" name="Google Shape;1373;g1576a71e6d6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697318">
            <a:off x="7843973" y="345574"/>
            <a:ext cx="486858" cy="943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1576a71e6d6_0_19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79" name="Google Shape;1379;g1576a71e6d6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204864"/>
            <a:ext cx="4538287" cy="3507558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g1576a71e6d6_0_19"/>
          <p:cNvSpPr txBox="1"/>
          <p:nvPr/>
        </p:nvSpPr>
        <p:spPr>
          <a:xfrm>
            <a:off x="6343803" y="762053"/>
            <a:ext cx="20262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Шаг 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g1576a71e6d6_0_19"/>
          <p:cNvSpPr txBox="1"/>
          <p:nvPr/>
        </p:nvSpPr>
        <p:spPr>
          <a:xfrm>
            <a:off x="4971471" y="1821400"/>
            <a:ext cx="3786600" cy="17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Выбираем готовый материал из базы ЯКласс</a:t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Фильтр: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 предметам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 обучающей программе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 помощью быстрого поиска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1576a71e6d6_0_26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387" name="Google Shape;1387;g1576a71e6d6_0_26"/>
          <p:cNvPicPr preferRelativeResize="0"/>
          <p:nvPr/>
        </p:nvPicPr>
        <p:blipFill rotWithShape="1">
          <a:blip r:embed="rId3">
            <a:alphaModFix/>
          </a:blip>
          <a:srcRect b="0" l="0" r="19478" t="0"/>
          <a:stretch/>
        </p:blipFill>
        <p:spPr>
          <a:xfrm>
            <a:off x="8306" y="1501142"/>
            <a:ext cx="5901744" cy="3109836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g1576a71e6d6_0_26"/>
          <p:cNvSpPr txBox="1"/>
          <p:nvPr/>
        </p:nvSpPr>
        <p:spPr>
          <a:xfrm>
            <a:off x="6343803" y="762053"/>
            <a:ext cx="20262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Шаг 2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g1576a71e6d6_0_26"/>
          <p:cNvSpPr txBox="1"/>
          <p:nvPr/>
        </p:nvSpPr>
        <p:spPr>
          <a:xfrm>
            <a:off x="6054598" y="1990829"/>
            <a:ext cx="2802300" cy="22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Выбираем класс, которому хотим задать работу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или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Приглашаем по ссылке (если хотим отправить нескольким классам)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1576a71e6d6_0_33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95" name="Google Shape;1395;g1576a71e6d6_0_33"/>
          <p:cNvSpPr txBox="1"/>
          <p:nvPr/>
        </p:nvSpPr>
        <p:spPr>
          <a:xfrm>
            <a:off x="6343803" y="762053"/>
            <a:ext cx="20262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Шаг 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g1576a71e6d6_0_33"/>
          <p:cNvSpPr txBox="1"/>
          <p:nvPr/>
        </p:nvSpPr>
        <p:spPr>
          <a:xfrm>
            <a:off x="4743945" y="1359400"/>
            <a:ext cx="4112700" cy="3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При необходимости редактируем название работы, период выполнения и т.д.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ru" sz="22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! </a:t>
            </a: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Чтобы дополнительно защититься от списывания: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Подтверждаем выдачу проверочной работы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7" name="Google Shape;1397;g1576a71e6d6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209" y="1072525"/>
            <a:ext cx="4112789" cy="377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g1576a71e6d6_0_33"/>
          <p:cNvPicPr preferRelativeResize="0"/>
          <p:nvPr/>
        </p:nvPicPr>
        <p:blipFill rotWithShape="1">
          <a:blip r:embed="rId4">
            <a:alphaModFix/>
          </a:blip>
          <a:srcRect b="2818" l="2063" r="14407" t="0"/>
          <a:stretch/>
        </p:blipFill>
        <p:spPr>
          <a:xfrm>
            <a:off x="5518113" y="3427415"/>
            <a:ext cx="3508140" cy="64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1576a71e6d6_0_41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1404" name="Google Shape;1404;g1576a71e6d6_0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691" y="4188239"/>
            <a:ext cx="5288234" cy="84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g1576a71e6d6_0_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6682" y="532521"/>
            <a:ext cx="2442999" cy="3432414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g1576a71e6d6_0_41"/>
          <p:cNvSpPr txBox="1"/>
          <p:nvPr/>
        </p:nvSpPr>
        <p:spPr>
          <a:xfrm>
            <a:off x="1178713" y="1502191"/>
            <a:ext cx="4267200" cy="25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Распечатать задания ученикам, кто не решает за компьютером (проверять вручную)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Поделиться шаблоном с учителями (разделить нагрузку между педагогами)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Повторить работу (для работы над ошибками, убрав или добавив некоторые задания)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g1576a71e6d6_0_41"/>
          <p:cNvSpPr txBox="1"/>
          <p:nvPr/>
        </p:nvSpPr>
        <p:spPr>
          <a:xfrm>
            <a:off x="965164" y="1188081"/>
            <a:ext cx="46944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" sz="1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Дополнительные возможности: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g1576a71e6d6_0_41"/>
          <p:cNvSpPr/>
          <p:nvPr/>
        </p:nvSpPr>
        <p:spPr>
          <a:xfrm>
            <a:off x="4278528" y="4257216"/>
            <a:ext cx="1308000" cy="2832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150" lIns="72350" spcFirstLastPara="1" rIns="72350" wrap="square" tIns="36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g1576a71e6d6_0_41"/>
          <p:cNvSpPr/>
          <p:nvPr/>
        </p:nvSpPr>
        <p:spPr>
          <a:xfrm>
            <a:off x="4353233" y="4564799"/>
            <a:ext cx="1308000" cy="2832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150" lIns="72350" spcFirstLastPara="1" rIns="72350" wrap="square" tIns="36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g1576a71e6d6_0_41"/>
          <p:cNvSpPr/>
          <p:nvPr/>
        </p:nvSpPr>
        <p:spPr>
          <a:xfrm>
            <a:off x="2988178" y="4264644"/>
            <a:ext cx="1308000" cy="2832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150" lIns="72350" spcFirstLastPara="1" rIns="72350" wrap="square" tIns="36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576a71e6d6_0_52"/>
          <p:cNvSpPr txBox="1"/>
          <p:nvPr>
            <p:ph idx="1" type="subTitle"/>
          </p:nvPr>
        </p:nvSpPr>
        <p:spPr>
          <a:xfrm>
            <a:off x="1139749" y="641009"/>
            <a:ext cx="61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 fontScale="7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526"/>
              <a:buNone/>
            </a:pPr>
            <a:r>
              <a:rPr lang="ru"/>
              <a:t>Разберем другие варианты выдачи готовых диагностических работ на примере:</a:t>
            </a:r>
            <a:endParaRPr/>
          </a:p>
        </p:txBody>
      </p:sp>
      <p:sp>
        <p:nvSpPr>
          <p:cNvPr id="1416" name="Google Shape;1416;g1576a71e6d6_0_52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17" name="Google Shape;1417;g1576a71e6d6_0_52"/>
          <p:cNvSpPr txBox="1"/>
          <p:nvPr>
            <p:ph idx="3" type="subTitle"/>
          </p:nvPr>
        </p:nvSpPr>
        <p:spPr>
          <a:xfrm>
            <a:off x="5345738" y="1616258"/>
            <a:ext cx="3354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700" u="sng">
                <a:solidFill>
                  <a:srgbClr val="1D5F3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https://www.yaklass.ru</a:t>
            </a:r>
            <a:r>
              <a:rPr lang="ru" sz="1700">
                <a:solidFill>
                  <a:srgbClr val="1D5F30"/>
                </a:solidFill>
              </a:rPr>
              <a:t> </a:t>
            </a:r>
            <a:endParaRPr>
              <a:solidFill>
                <a:srgbClr val="1D5F30"/>
              </a:solidFill>
            </a:endParaRPr>
          </a:p>
        </p:txBody>
      </p:sp>
      <p:pic>
        <p:nvPicPr>
          <p:cNvPr id="1418" name="Google Shape;1418;g1576a71e6d6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45641" y="1295081"/>
            <a:ext cx="6090373" cy="3654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g1576a71e6d6_0_52"/>
          <p:cNvSpPr/>
          <p:nvPr/>
        </p:nvSpPr>
        <p:spPr>
          <a:xfrm>
            <a:off x="-680872" y="1611768"/>
            <a:ext cx="5197800" cy="285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0" name="Google Shape;1420;g1576a71e6d6_0_5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3806" l="0" r="0" t="3797"/>
          <a:stretch/>
        </p:blipFill>
        <p:spPr>
          <a:xfrm>
            <a:off x="-14351" y="1611767"/>
            <a:ext cx="4531210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g1576a71e6d6_0_52"/>
          <p:cNvPicPr preferRelativeResize="0"/>
          <p:nvPr/>
        </p:nvPicPr>
        <p:blipFill rotWithShape="1">
          <a:blip r:embed="rId6">
            <a:alphaModFix/>
          </a:blip>
          <a:srcRect b="0" l="0" r="82137" t="0"/>
          <a:stretch/>
        </p:blipFill>
        <p:spPr>
          <a:xfrm>
            <a:off x="-14351" y="1611767"/>
            <a:ext cx="1063281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g1576a71e6d6_0_52"/>
          <p:cNvPicPr preferRelativeResize="0"/>
          <p:nvPr/>
        </p:nvPicPr>
        <p:blipFill rotWithShape="1">
          <a:blip r:embed="rId6">
            <a:alphaModFix/>
          </a:blip>
          <a:srcRect b="0" l="25707" r="14738" t="0"/>
          <a:stretch/>
        </p:blipFill>
        <p:spPr>
          <a:xfrm>
            <a:off x="972047" y="1616258"/>
            <a:ext cx="3544803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g1576a71e6d6_0_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0902">
            <a:off x="4935903" y="2070278"/>
            <a:ext cx="2317089" cy="164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3"/>
          <p:cNvSpPr txBox="1"/>
          <p:nvPr>
            <p:ph type="title"/>
          </p:nvPr>
        </p:nvSpPr>
        <p:spPr>
          <a:xfrm>
            <a:off x="338700" y="191600"/>
            <a:ext cx="427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16663"/>
              <a:buFont typeface="Arial"/>
              <a:buNone/>
            </a:pPr>
            <a:r>
              <a:rPr b="1" lang="ru" sz="240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Сегодня мы узнаем как… ?</a:t>
            </a:r>
            <a:endParaRPr b="1" sz="2400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894" name="Google Shape;894;p3"/>
          <p:cNvGrpSpPr/>
          <p:nvPr/>
        </p:nvGrpSpPr>
        <p:grpSpPr>
          <a:xfrm>
            <a:off x="1186675" y="984400"/>
            <a:ext cx="1966650" cy="3907550"/>
            <a:chOff x="1186675" y="1934225"/>
            <a:chExt cx="1966650" cy="3907550"/>
          </a:xfrm>
        </p:grpSpPr>
        <p:sp>
          <p:nvSpPr>
            <p:cNvPr id="895" name="Google Shape;895;p3"/>
            <p:cNvSpPr/>
            <p:nvPr/>
          </p:nvSpPr>
          <p:spPr>
            <a:xfrm>
              <a:off x="1186675" y="4902775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D4F3F5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Бесплатно подключить весь функционал «ЯКласс»</a:t>
              </a:r>
              <a:endParaRPr b="0" i="0" sz="1400" u="none" cap="none" strike="noStrike">
                <a:solidFill>
                  <a:srgbClr val="5899B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1190125" y="1934225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FF7765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Автоматизировать работу с учётом обновленных ФГОС</a:t>
              </a:r>
              <a:endParaRPr b="0" i="0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1186675" y="3855475"/>
              <a:ext cx="1963200" cy="1047300"/>
            </a:xfrm>
            <a:prstGeom prst="roundRect">
              <a:avLst>
                <a:gd fmla="val 16667" name="adj"/>
              </a:avLst>
            </a:prstGeom>
            <a:solidFill>
              <a:srgbClr val="FD9143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Использовать удобные цифровые инструменты для контроля знаний школьников</a:t>
              </a:r>
              <a:endParaRPr b="0" i="0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1190125" y="2894850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01B8C1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Повысить качество образования с помощью «ЯКласс»</a:t>
              </a:r>
              <a:endParaRPr b="0" i="0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899" name="Google Shape;899;p3"/>
          <p:cNvGrpSpPr/>
          <p:nvPr/>
        </p:nvGrpSpPr>
        <p:grpSpPr>
          <a:xfrm>
            <a:off x="6081025" y="973600"/>
            <a:ext cx="1966650" cy="3929175"/>
            <a:chOff x="6081025" y="1028325"/>
            <a:chExt cx="1966650" cy="3929175"/>
          </a:xfrm>
        </p:grpSpPr>
        <p:sp>
          <p:nvSpPr>
            <p:cNvPr id="900" name="Google Shape;900;p3"/>
            <p:cNvSpPr/>
            <p:nvPr/>
          </p:nvSpPr>
          <p:spPr>
            <a:xfrm>
              <a:off x="6084475" y="1028325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9DE4E8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rgbClr val="002C44"/>
                  </a:solidFill>
                  <a:latin typeface="Rubik"/>
                  <a:ea typeface="Rubik"/>
                  <a:cs typeface="Rubik"/>
                  <a:sym typeface="Rubik"/>
                </a:rPr>
                <a:t>Воспитательная работа</a:t>
              </a:r>
              <a:endParaRPr b="0" i="0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6084475" y="1988950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038D87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Имитации ВПР</a:t>
              </a:r>
              <a:endParaRPr b="0" i="0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6081025" y="3910200"/>
              <a:ext cx="1963200" cy="1047300"/>
            </a:xfrm>
            <a:prstGeom prst="roundRect">
              <a:avLst>
                <a:gd fmla="val 16667" name="adj"/>
              </a:avLst>
            </a:prstGeom>
            <a:solidFill>
              <a:srgbClr val="002C44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rgbClr val="D4F3F5"/>
                  </a:solidFill>
                  <a:latin typeface="Rubik"/>
                  <a:ea typeface="Rubik"/>
                  <a:cs typeface="Rubik"/>
                  <a:sym typeface="Rubik"/>
                </a:rPr>
                <a:t>Конкурсы и мероприятия для педагогов и учащихся</a:t>
              </a:r>
              <a:endParaRPr b="0" i="0" sz="1400" u="none" cap="none" strike="noStrike">
                <a:solidFill>
                  <a:srgbClr val="D4F3F5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6084475" y="2949575"/>
              <a:ext cx="1963200" cy="939000"/>
            </a:xfrm>
            <a:prstGeom prst="roundRect">
              <a:avLst>
                <a:gd fmla="val 16667" name="adj"/>
              </a:avLst>
            </a:prstGeom>
            <a:solidFill>
              <a:srgbClr val="FDB03F"/>
            </a:solidFill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Подготовка к четвертным контрольным работам </a:t>
              </a:r>
              <a:b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</a:br>
              <a:r>
                <a:rPr b="0" i="0" lang="ru" sz="1100" u="none" cap="none" strike="noStrike">
                  <a:solidFill>
                    <a:schemeClr val="dk1"/>
                  </a:solidFill>
                  <a:latin typeface="Rubik"/>
                  <a:ea typeface="Rubik"/>
                  <a:cs typeface="Rubik"/>
                  <a:sym typeface="Rubik"/>
                </a:rPr>
                <a:t>и ГИА</a:t>
              </a:r>
              <a:endParaRPr b="0" i="0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904" name="Google Shape;904;p3"/>
          <p:cNvSpPr txBox="1"/>
          <p:nvPr>
            <p:ph type="title"/>
          </p:nvPr>
        </p:nvSpPr>
        <p:spPr>
          <a:xfrm>
            <a:off x="5407625" y="186000"/>
            <a:ext cx="267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629"/>
              <a:buNone/>
            </a:pPr>
            <a:r>
              <a:rPr b="1" lang="ru" sz="240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Планы/проекты:</a:t>
            </a:r>
            <a:endParaRPr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05" name="Google Shape;9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5763" y="4607800"/>
            <a:ext cx="2667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600" y="1755875"/>
            <a:ext cx="2667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6400" y="1219200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0238" y="2022575"/>
            <a:ext cx="25717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84900" y="1219200"/>
            <a:ext cx="1907872" cy="10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5675" y="1832525"/>
            <a:ext cx="46672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97925" y="3484075"/>
            <a:ext cx="1943100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1576a71e6d6_0_64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29" name="Google Shape;1429;g1576a71e6d6_0_64"/>
          <p:cNvSpPr txBox="1"/>
          <p:nvPr/>
        </p:nvSpPr>
        <p:spPr>
          <a:xfrm>
            <a:off x="4292274" y="532521"/>
            <a:ext cx="46296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итогов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проверочной работы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1576a71e6d6_0_64"/>
          <p:cNvSpPr txBox="1"/>
          <p:nvPr/>
        </p:nvSpPr>
        <p:spPr>
          <a:xfrm>
            <a:off x="5283498" y="2146050"/>
            <a:ext cx="3860700" cy="15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Автоматическая проверка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Нажимаем «Завершить» работу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% каждого ученика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% каждого задания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средний результат по классу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1" name="Google Shape;1431;g1576a71e6d6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275918"/>
            <a:ext cx="4885923" cy="348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1576a71e6d6_0_71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37" name="Google Shape;1437;g1576a71e6d6_0_71"/>
          <p:cNvSpPr txBox="1"/>
          <p:nvPr/>
        </p:nvSpPr>
        <p:spPr>
          <a:xfrm>
            <a:off x="4292274" y="532521"/>
            <a:ext cx="46296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итогов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проверочной работы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g1576a71e6d6_0_71"/>
          <p:cNvSpPr txBox="1"/>
          <p:nvPr/>
        </p:nvSpPr>
        <p:spPr>
          <a:xfrm>
            <a:off x="5384172" y="1867750"/>
            <a:ext cx="3664800" cy="28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Автоматическая проверка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но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ru" sz="32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Щелкнув по ячейке с баллами за задание, Вы можете: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Просмотреть ответ на данное задание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Откорректировать результат (баллы)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Оставить сообщение и т.д.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9" name="Google Shape;1439;g1576a71e6d6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87284"/>
            <a:ext cx="4853410" cy="274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1576a71e6d6_0_78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45" name="Google Shape;1445;g1576a71e6d6_0_78"/>
          <p:cNvSpPr txBox="1"/>
          <p:nvPr/>
        </p:nvSpPr>
        <p:spPr>
          <a:xfrm>
            <a:off x="4292274" y="532521"/>
            <a:ext cx="46296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итогов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проверочной работы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g1576a71e6d6_0_78"/>
          <p:cNvSpPr txBox="1"/>
          <p:nvPr/>
        </p:nvSpPr>
        <p:spPr>
          <a:xfrm>
            <a:off x="5313699" y="1671300"/>
            <a:ext cx="3608100" cy="8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Фильтр по результатам, если работа выдана нескольким классам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7" name="Google Shape;1447;g1576a71e6d6_0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0873"/>
            <a:ext cx="4672439" cy="33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g1576a71e6d6_0_78"/>
          <p:cNvSpPr txBox="1"/>
          <p:nvPr/>
        </p:nvSpPr>
        <p:spPr>
          <a:xfrm>
            <a:off x="5313698" y="3179250"/>
            <a:ext cx="3861900" cy="10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Сортировка результатов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(1%-100%)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Сортировка учащихся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    (А-Я)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1576a71e6d6_0_86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54" name="Google Shape;1454;g1576a71e6d6_0_86"/>
          <p:cNvSpPr txBox="1"/>
          <p:nvPr/>
        </p:nvSpPr>
        <p:spPr>
          <a:xfrm>
            <a:off x="4292274" y="532521"/>
            <a:ext cx="46296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Анализ итогов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556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проверочной работы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5" name="Google Shape;1455;g1576a71e6d6_0_86"/>
          <p:cNvSpPr txBox="1"/>
          <p:nvPr/>
        </p:nvSpPr>
        <p:spPr>
          <a:xfrm>
            <a:off x="850540" y="1365942"/>
            <a:ext cx="28941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Повторить работу или выдать работу над ошибками с частью заданий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6" name="Google Shape;1456;g1576a71e6d6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1953" y="1964257"/>
            <a:ext cx="6345335" cy="96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g1576a71e6d6_0_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464" y="3182193"/>
            <a:ext cx="3308971" cy="172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g1576a71e6d6_0_86"/>
          <p:cNvPicPr preferRelativeResize="0"/>
          <p:nvPr/>
        </p:nvPicPr>
        <p:blipFill rotWithShape="1">
          <a:blip r:embed="rId5">
            <a:alphaModFix/>
          </a:blip>
          <a:srcRect b="41355" l="910" r="0" t="0"/>
          <a:stretch/>
        </p:blipFill>
        <p:spPr>
          <a:xfrm>
            <a:off x="1127359" y="3037806"/>
            <a:ext cx="3164916" cy="2105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иния со стрелкой: прямо со сплошной заливкой" id="1459" name="Google Shape;1459;g1576a71e6d6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084995">
            <a:off x="3540776" y="2525608"/>
            <a:ext cx="2068605" cy="4900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иния со стрелкой: прямо со сплошной заливкой" id="1460" name="Google Shape;1460;g1576a71e6d6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80233" y="2633338"/>
            <a:ext cx="919414" cy="587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иния со стрелкой: прямо со сплошной заливкой" id="1461" name="Google Shape;1461;g1576a71e6d6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988134">
            <a:off x="3012847" y="1891308"/>
            <a:ext cx="409434" cy="236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576a71e6d6_0_98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67" name="Google Shape;1467;g1576a71e6d6_0_98"/>
          <p:cNvSpPr txBox="1"/>
          <p:nvPr/>
        </p:nvSpPr>
        <p:spPr>
          <a:xfrm>
            <a:off x="1196686" y="4175248"/>
            <a:ext cx="1693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400"/>
              </a:spcBef>
              <a:spcAft>
                <a:spcPts val="5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sng" cap="none" strike="noStrike">
                <a:solidFill>
                  <a:srgbClr val="1D5F3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Ссылка на раздел</a:t>
            </a:r>
            <a:endParaRPr b="0" i="0" sz="1000" u="none" cap="none" strike="noStrike">
              <a:solidFill>
                <a:srgbClr val="1D5F3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68" name="Google Shape;1468;g1576a71e6d6_0_98"/>
          <p:cNvSpPr txBox="1"/>
          <p:nvPr/>
        </p:nvSpPr>
        <p:spPr>
          <a:xfrm>
            <a:off x="700955" y="588815"/>
            <a:ext cx="774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" sz="1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Раздел проверочных работ для директора</a:t>
            </a:r>
            <a:endParaRPr b="0" i="0" sz="19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9" name="Google Shape;1469;g1576a71e6d6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1053" y="1436670"/>
            <a:ext cx="4562398" cy="3266262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g1576a71e6d6_0_98"/>
          <p:cNvSpPr txBox="1"/>
          <p:nvPr/>
        </p:nvSpPr>
        <p:spPr>
          <a:xfrm>
            <a:off x="835776" y="2284525"/>
            <a:ext cx="2415300" cy="17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Отчет о качестве выполнения работ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Отчет о количестве созданных работ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225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Статистика по классам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1576a71e6d6_0_106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76" name="Google Shape;1476;g1576a71e6d6_0_106"/>
          <p:cNvSpPr txBox="1"/>
          <p:nvPr/>
        </p:nvSpPr>
        <p:spPr>
          <a:xfrm>
            <a:off x="1074659" y="3026668"/>
            <a:ext cx="2166000" cy="899700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76A900"/>
                </a:solidFill>
                <a:uFill>
                  <a:noFill/>
                </a:u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«Освоение предмета»</a:t>
            </a:r>
            <a:r>
              <a:rPr b="1" i="0" lang="ru" sz="1100" u="none" cap="none" strike="noStrike">
                <a:solidFill>
                  <a:srgbClr val="76A9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0" i="0" lang="ru" sz="1100" u="none" cap="none" strike="noStrike">
                <a:solidFill>
                  <a:srgbClr val="4E4E3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— этот отчёт позволяет оценить, насколько хорошо ученики изучили конкретный предмет.</a:t>
            </a:r>
            <a:endParaRPr b="0" i="0" sz="1100" u="none" cap="none" strike="noStrike">
              <a:solidFill>
                <a:srgbClr val="4E4E3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477" name="Google Shape;1477;g1576a71e6d6_0_106"/>
          <p:cNvSpPr txBox="1"/>
          <p:nvPr/>
        </p:nvSpPr>
        <p:spPr>
          <a:xfrm>
            <a:off x="1074659" y="3967319"/>
            <a:ext cx="2166000" cy="762600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ru" sz="900" u="none" cap="none" strike="noStrike">
                <a:solidFill>
                  <a:srgbClr val="4E4E3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В выпадающем списке выберите нужную учебную дисциплину и класс и задайте временной диапазон (в системе по умолчанию стоит год).</a:t>
            </a:r>
            <a:endParaRPr b="0" i="0" sz="900" u="none" cap="none" strike="noStrike">
              <a:solidFill>
                <a:srgbClr val="4E4E3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478" name="Google Shape;1478;g1576a71e6d6_0_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7795" y="3026668"/>
            <a:ext cx="4091152" cy="1719370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479" name="Google Shape;1479;g1576a71e6d6_0_106"/>
          <p:cNvSpPr txBox="1"/>
          <p:nvPr/>
        </p:nvSpPr>
        <p:spPr>
          <a:xfrm>
            <a:off x="1033911" y="576477"/>
            <a:ext cx="774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" sz="1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Раздел меню – результаты учащихся</a:t>
            </a:r>
            <a:endParaRPr b="0" i="0" sz="19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0" name="Google Shape;1480;g1576a71e6d6_0_106"/>
          <p:cNvPicPr preferRelativeResize="0"/>
          <p:nvPr/>
        </p:nvPicPr>
        <p:blipFill rotWithShape="1">
          <a:blip r:embed="rId5">
            <a:alphaModFix/>
          </a:blip>
          <a:srcRect b="11729" l="0" r="0" t="0"/>
          <a:stretch/>
        </p:blipFill>
        <p:spPr>
          <a:xfrm>
            <a:off x="1923416" y="1152639"/>
            <a:ext cx="6033334" cy="1576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1576a71e6d6_0_115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86" name="Google Shape;1486;g1576a71e6d6_0_115"/>
          <p:cNvSpPr txBox="1"/>
          <p:nvPr/>
        </p:nvSpPr>
        <p:spPr>
          <a:xfrm>
            <a:off x="1033911" y="576477"/>
            <a:ext cx="774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" sz="1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Раздел меню – результаты учащихся</a:t>
            </a:r>
            <a:endParaRPr b="0" i="0" sz="19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87" name="Google Shape;1487;g1576a71e6d6_0_115"/>
          <p:cNvSpPr txBox="1"/>
          <p:nvPr/>
        </p:nvSpPr>
        <p:spPr>
          <a:xfrm>
            <a:off x="1033911" y="3146499"/>
            <a:ext cx="2421000" cy="1560600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76A900"/>
                </a:solidFill>
                <a:uFill>
                  <a:noFill/>
                </a:u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«Освоение темы»</a:t>
            </a:r>
            <a:r>
              <a:rPr b="1" i="0" lang="ru" sz="1100" u="none" cap="none" strike="noStrike">
                <a:solidFill>
                  <a:srgbClr val="76A9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0" i="0" lang="ru" sz="1100" u="none" cap="none" strike="noStrike">
                <a:solidFill>
                  <a:srgbClr val="4E4E3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— эта функция позволяет составить более узкий отчёт и проверить, насколько хорошо школьники усвоили конкретную тему.</a:t>
            </a:r>
            <a:endParaRPr b="0" i="0" sz="1100" u="none" cap="none" strike="noStrike">
              <a:solidFill>
                <a:srgbClr val="4E4E3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rgbClr val="4E4E3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В выпадающем списке также выберите тему и класс (вы также можете выбрать все классы в параллели). </a:t>
            </a:r>
            <a:endParaRPr b="1" i="0" sz="1100" u="none" cap="none" strike="noStrike">
              <a:solidFill>
                <a:srgbClr val="4E4E3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488" name="Google Shape;1488;g1576a71e6d6_0_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7310" y="3146499"/>
            <a:ext cx="5246358" cy="1522296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489" name="Google Shape;1489;g1576a71e6d6_0_115"/>
          <p:cNvPicPr preferRelativeResize="0"/>
          <p:nvPr/>
        </p:nvPicPr>
        <p:blipFill rotWithShape="1">
          <a:blip r:embed="rId5">
            <a:alphaModFix/>
          </a:blip>
          <a:srcRect b="8231" l="0" r="0" t="0"/>
          <a:stretch/>
        </p:blipFill>
        <p:spPr>
          <a:xfrm>
            <a:off x="1806489" y="1155099"/>
            <a:ext cx="6198709" cy="168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1576a71e6d6_0_123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95" name="Google Shape;1495;g1576a71e6d6_0_123"/>
          <p:cNvSpPr txBox="1"/>
          <p:nvPr/>
        </p:nvSpPr>
        <p:spPr>
          <a:xfrm>
            <a:off x="1033911" y="576477"/>
            <a:ext cx="7742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" sz="19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Раздел меню – результаты учащихся</a:t>
            </a:r>
            <a:endParaRPr b="0" i="0" sz="19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6" name="Google Shape;1496;g1576a71e6d6_0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3655" y="1152047"/>
            <a:ext cx="4981204" cy="1689907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g1576a71e6d6_0_123"/>
          <p:cNvSpPr txBox="1"/>
          <p:nvPr/>
        </p:nvSpPr>
        <p:spPr>
          <a:xfrm>
            <a:off x="1101824" y="3451761"/>
            <a:ext cx="2316900" cy="1171200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" sz="1100" u="none" cap="none" strike="noStrike">
                <a:solidFill>
                  <a:srgbClr val="76A9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i="0" lang="ru" sz="1100" u="none" cap="none" strike="noStrike">
                <a:solidFill>
                  <a:srgbClr val="76A900"/>
                </a:solidFill>
                <a:uFill>
                  <a:noFill/>
                </a:uFill>
                <a:latin typeface="Fira Sans Extra Condensed"/>
                <a:ea typeface="Fira Sans Extra Condensed"/>
                <a:cs typeface="Fira Sans Extra Condensed"/>
                <a:sym typeface="Fira Sans Extra Condense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«Результаты учащегося»</a:t>
            </a:r>
            <a:r>
              <a:rPr b="1" i="0" lang="ru" sz="1100" u="none" cap="none" strike="noStrike">
                <a:solidFill>
                  <a:srgbClr val="76A9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0" i="0" lang="ru" sz="11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— это самый детализированный отчёт по успеваемости ученика. </a:t>
            </a:r>
            <a:endParaRPr b="0" i="0" sz="1100" u="none" cap="none" strike="noStrike">
              <a:solidFill>
                <a:schemeClr val="dk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Выберите тему и учащегося, статистику которого хотите посмотреть</a:t>
            </a:r>
            <a:endParaRPr b="1" i="0" sz="1100" u="none" cap="none" strike="noStrike">
              <a:solidFill>
                <a:srgbClr val="4E4E3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1498" name="Google Shape;1498;g1576a71e6d6_0_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2093" y="3154386"/>
            <a:ext cx="4201843" cy="1844153"/>
          </a:xfrm>
          <a:prstGeom prst="rect">
            <a:avLst/>
          </a:prstGeom>
          <a:noFill/>
          <a:ln cap="flat" cmpd="sng" w="28575">
            <a:solidFill>
              <a:srgbClr val="76A9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1576a71e6d6_0_166"/>
          <p:cNvSpPr txBox="1"/>
          <p:nvPr>
            <p:ph idx="1" type="subTitle"/>
          </p:nvPr>
        </p:nvSpPr>
        <p:spPr>
          <a:xfrm>
            <a:off x="1511742" y="576658"/>
            <a:ext cx="61206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 fontScale="7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0526"/>
              <a:buNone/>
            </a:pPr>
            <a:r>
              <a:rPr lang="ru"/>
              <a:t>Как организовать самоподготовку и работу над ошибками?</a:t>
            </a:r>
            <a:endParaRPr/>
          </a:p>
        </p:txBody>
      </p:sp>
      <p:sp>
        <p:nvSpPr>
          <p:cNvPr id="1504" name="Google Shape;1504;g1576a71e6d6_0_166"/>
          <p:cNvSpPr txBox="1"/>
          <p:nvPr>
            <p:ph idx="12" type="sldNum"/>
          </p:nvPr>
        </p:nvSpPr>
        <p:spPr>
          <a:xfrm>
            <a:off x="94995" y="532499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05" name="Google Shape;1505;g1576a71e6d6_0_166"/>
          <p:cNvSpPr txBox="1"/>
          <p:nvPr>
            <p:ph idx="3" type="subTitle"/>
          </p:nvPr>
        </p:nvSpPr>
        <p:spPr>
          <a:xfrm>
            <a:off x="5345738" y="1616258"/>
            <a:ext cx="33543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sz="1700" u="sng">
                <a:solidFill>
                  <a:srgbClr val="1D5F3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https://www.yaklass.ru</a:t>
            </a:r>
            <a:r>
              <a:rPr lang="ru" sz="1700">
                <a:solidFill>
                  <a:srgbClr val="1D5F30"/>
                </a:solidFill>
              </a:rPr>
              <a:t> </a:t>
            </a:r>
            <a:endParaRPr>
              <a:solidFill>
                <a:srgbClr val="1D5F30"/>
              </a:solidFill>
            </a:endParaRPr>
          </a:p>
        </p:txBody>
      </p:sp>
      <p:pic>
        <p:nvPicPr>
          <p:cNvPr id="1506" name="Google Shape;1506;g1576a71e6d6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45641" y="1295081"/>
            <a:ext cx="6090373" cy="3654816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g1576a71e6d6_0_166"/>
          <p:cNvSpPr/>
          <p:nvPr/>
        </p:nvSpPr>
        <p:spPr>
          <a:xfrm>
            <a:off x="-680872" y="1611768"/>
            <a:ext cx="5197800" cy="285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350" lIns="72350" spcFirstLastPara="1" rIns="72350" wrap="square" tIns="723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8" name="Google Shape;1508;g1576a71e6d6_0_166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3806" l="0" r="0" t="3797"/>
          <a:stretch/>
        </p:blipFill>
        <p:spPr>
          <a:xfrm>
            <a:off x="-14351" y="1611767"/>
            <a:ext cx="4531210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g1576a71e6d6_0_166"/>
          <p:cNvPicPr preferRelativeResize="0"/>
          <p:nvPr/>
        </p:nvPicPr>
        <p:blipFill rotWithShape="1">
          <a:blip r:embed="rId6">
            <a:alphaModFix/>
          </a:blip>
          <a:srcRect b="0" l="0" r="82137" t="0"/>
          <a:stretch/>
        </p:blipFill>
        <p:spPr>
          <a:xfrm>
            <a:off x="-14351" y="1611767"/>
            <a:ext cx="1063281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g1576a71e6d6_0_166"/>
          <p:cNvPicPr preferRelativeResize="0"/>
          <p:nvPr/>
        </p:nvPicPr>
        <p:blipFill rotWithShape="1">
          <a:blip r:embed="rId6">
            <a:alphaModFix/>
          </a:blip>
          <a:srcRect b="0" l="25707" r="14738" t="0"/>
          <a:stretch/>
        </p:blipFill>
        <p:spPr>
          <a:xfrm>
            <a:off x="972047" y="1616258"/>
            <a:ext cx="3544803" cy="2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g1576a71e6d6_0_1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0902">
            <a:off x="4935903" y="2070278"/>
            <a:ext cx="2317089" cy="164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1576a71e6d6_0_178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17" name="Google Shape;1517;g1576a71e6d6_0_178"/>
          <p:cNvSpPr txBox="1"/>
          <p:nvPr/>
        </p:nvSpPr>
        <p:spPr>
          <a:xfrm>
            <a:off x="4102629" y="762053"/>
            <a:ext cx="42672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Работа над ошибками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g1576a71e6d6_0_178"/>
          <p:cNvSpPr txBox="1"/>
          <p:nvPr/>
        </p:nvSpPr>
        <p:spPr>
          <a:xfrm>
            <a:off x="5938220" y="1808160"/>
            <a:ext cx="32058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отчете нашей проверочной работы нажимаем «Повторить»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Убираем не нужные задания, добавляем необходимые (можем продублировать задание)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6035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</a:pPr>
            <a:r>
              <a:rPr b="0" i="0" lang="ru" sz="1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Отправляем ученикам (всему классу или выборочно)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9" name="Google Shape;1519;g1576a71e6d6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16" y="1631961"/>
            <a:ext cx="4753062" cy="2643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"/>
          <p:cNvSpPr txBox="1"/>
          <p:nvPr/>
        </p:nvSpPr>
        <p:spPr>
          <a:xfrm>
            <a:off x="333175" y="106525"/>
            <a:ext cx="60477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" sz="15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Необходимость использования цифровой платформы </a:t>
            </a:r>
            <a:br>
              <a:rPr b="1" i="0" lang="ru" sz="15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i="0" lang="ru" sz="15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в процессе внедрения обновленных ФГОС</a:t>
            </a:r>
            <a:endParaRPr b="1" i="0" sz="1500" u="none" cap="none" strike="noStrike">
              <a:solidFill>
                <a:srgbClr val="FF776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7" name="Google Shape;917;p5"/>
          <p:cNvSpPr/>
          <p:nvPr/>
        </p:nvSpPr>
        <p:spPr>
          <a:xfrm>
            <a:off x="437400" y="966350"/>
            <a:ext cx="3684300" cy="5073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D4F3F5"/>
                </a:solidFill>
                <a:latin typeface="Rubik"/>
                <a:ea typeface="Rubik"/>
                <a:cs typeface="Rubik"/>
                <a:sym typeface="Rubik"/>
              </a:rPr>
              <a:t>Обновленные ФГОС обеспечивают:</a:t>
            </a:r>
            <a:endParaRPr b="1" i="0" sz="1400" u="none" cap="none" strike="noStrike">
              <a:solidFill>
                <a:srgbClr val="D4F3F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18" name="Google Shape;918;p5"/>
          <p:cNvSpPr txBox="1"/>
          <p:nvPr/>
        </p:nvSpPr>
        <p:spPr>
          <a:xfrm>
            <a:off x="792375" y="1709875"/>
            <a:ext cx="54981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D9143"/>
              </a:buClr>
              <a:buSzPts val="1300"/>
              <a:buFont typeface="Rubik"/>
              <a:buChar char="●"/>
            </a:pP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Формирование у обучающихся </a:t>
            </a:r>
            <a:r>
              <a:rPr b="1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культуры </a:t>
            </a: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пользования ИКТ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D9143"/>
              </a:buClr>
              <a:buSzPts val="1300"/>
              <a:buFont typeface="Rubik"/>
              <a:buChar char="●"/>
            </a:pP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Доступность и равные возможности получения качественного основного общего образования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D9143"/>
              </a:buClr>
              <a:buSzPts val="1300"/>
              <a:buFont typeface="Rubik"/>
              <a:buChar char="●"/>
            </a:pP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Разумное и безопасное </a:t>
            </a:r>
            <a:r>
              <a:rPr b="1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использование цифровых технологий</a:t>
            </a: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обеспечивающих повышение качества результатов образования и поддерживающих очное образование.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FD9143"/>
              </a:buClr>
              <a:buSzPts val="1300"/>
              <a:buFont typeface="Rubik"/>
              <a:buChar char="●"/>
            </a:pP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Рабочие программы </a:t>
            </a:r>
            <a:r>
              <a:rPr b="1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должны </a:t>
            </a: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включать тематическое планирование</a:t>
            </a:r>
            <a:b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с указанием количества академических часов и </a:t>
            </a:r>
            <a:r>
              <a:rPr b="1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возможность использования по этой теме электронных (цифровых) образовательных ресурсов</a:t>
            </a: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являющихся учебно-методическими материалами (мультимедийные программы, электронные учебники </a:t>
            </a:r>
            <a:b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и задачники, электронные библиотеки, виртуальные лаборатории, игровые программы, коллекции цифровых образовательных ресурсов)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19" name="Google Shape;9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400" y="1323088"/>
            <a:ext cx="685800" cy="676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0" name="Google Shape;920;p5"/>
          <p:cNvGrpSpPr/>
          <p:nvPr/>
        </p:nvGrpSpPr>
        <p:grpSpPr>
          <a:xfrm>
            <a:off x="6352925" y="132050"/>
            <a:ext cx="2703900" cy="2348475"/>
            <a:chOff x="6352925" y="132050"/>
            <a:chExt cx="2703900" cy="2348475"/>
          </a:xfrm>
        </p:grpSpPr>
        <p:sp>
          <p:nvSpPr>
            <p:cNvPr id="921" name="Google Shape;921;p5"/>
            <p:cNvSpPr/>
            <p:nvPr/>
          </p:nvSpPr>
          <p:spPr>
            <a:xfrm>
              <a:off x="6352925" y="132050"/>
              <a:ext cx="2703900" cy="1097700"/>
            </a:xfrm>
            <a:prstGeom prst="roundRect">
              <a:avLst>
                <a:gd fmla="val 16667" name="adj"/>
              </a:avLst>
            </a:prstGeom>
            <a:solidFill>
              <a:srgbClr val="D4F3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5"/>
            <p:cNvSpPr/>
            <p:nvPr/>
          </p:nvSpPr>
          <p:spPr>
            <a:xfrm>
              <a:off x="6352925" y="1382825"/>
              <a:ext cx="2703900" cy="1097700"/>
            </a:xfrm>
            <a:prstGeom prst="roundRect">
              <a:avLst>
                <a:gd fmla="val 16667" name="adj"/>
              </a:avLst>
            </a:prstGeom>
            <a:solidFill>
              <a:srgbClr val="D4F3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5"/>
            <p:cNvSpPr txBox="1"/>
            <p:nvPr/>
          </p:nvSpPr>
          <p:spPr>
            <a:xfrm>
              <a:off x="6589250" y="169325"/>
              <a:ext cx="2412000" cy="222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ru" sz="900" u="sng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Приказ Министерства просвещения Российской Федерации от 31.05.2021 № 286 "Об утверждении федерального образовательного стандарта начального общего образования";</a:t>
              </a:r>
              <a:br>
                <a:rPr b="0" i="0" lang="ru" sz="900" u="sng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</a:rPr>
              </a:br>
              <a:endParaRPr b="0" i="0" sz="900" u="sng" cap="none" strike="noStrike">
                <a:solidFill>
                  <a:srgbClr val="1155CC"/>
                </a:solidFill>
                <a:latin typeface="Rubik"/>
                <a:ea typeface="Rubik"/>
                <a:cs typeface="Rubik"/>
                <a:sym typeface="Rubik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2400"/>
                </a:spcBef>
                <a:spcAft>
                  <a:spcPts val="24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ru" sz="900" u="sng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Приказ Министерства просвещения Российской Федерации от 31.05.2021 № 287 "Об утверждении федерального образовательного стандарта основного общего образования"</a:t>
              </a:r>
              <a:r>
                <a:rPr b="0" i="0" lang="ru" sz="900" u="none" cap="none" strike="noStrike">
                  <a:solidFill>
                    <a:srgbClr val="333333"/>
                  </a:solidFill>
                  <a:latin typeface="Rubik"/>
                  <a:ea typeface="Rubik"/>
                  <a:cs typeface="Rubik"/>
                  <a:sym typeface="Rubik"/>
                </a:rPr>
                <a:t>. </a:t>
              </a:r>
              <a:endParaRPr b="0" i="0" sz="900" u="none" cap="none" strike="noStrike">
                <a:solidFill>
                  <a:srgbClr val="333333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924" name="Google Shape;924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95475" y="294025"/>
              <a:ext cx="132300" cy="13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95475" y="1536375"/>
              <a:ext cx="137388" cy="132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6" name="Google Shape;92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30513" y="2772300"/>
            <a:ext cx="2548726" cy="215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1576a71e6d6_0_185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25" name="Google Shape;1525;g1576a71e6d6_0_185"/>
          <p:cNvSpPr txBox="1"/>
          <p:nvPr/>
        </p:nvSpPr>
        <p:spPr>
          <a:xfrm>
            <a:off x="5571924" y="597516"/>
            <a:ext cx="42672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50" lIns="72350" spcFirstLastPara="1" rIns="72350" wrap="square" tIns="36150">
            <a:spAutoFit/>
          </a:bodyPr>
          <a:lstStyle/>
          <a:p>
            <a:pPr indent="-292100" lvl="0" marL="355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ru" sz="25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Самоподготовка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6" name="Google Shape;1526;g1576a71e6d6_0_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412" y="1072608"/>
            <a:ext cx="3750755" cy="39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g1576a71e6d6_0_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4064" y="1869390"/>
            <a:ext cx="3254485" cy="2823647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g1576a71e6d6_0_185"/>
          <p:cNvSpPr/>
          <p:nvPr/>
        </p:nvSpPr>
        <p:spPr>
          <a:xfrm>
            <a:off x="3477153" y="1451673"/>
            <a:ext cx="869100" cy="2181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6150" lIns="72350" spcFirstLastPara="1" rIns="72350" wrap="square" tIns="36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1576a71e6d6_0_193"/>
          <p:cNvSpPr txBox="1"/>
          <p:nvPr>
            <p:ph idx="3" type="subTitle"/>
          </p:nvPr>
        </p:nvSpPr>
        <p:spPr>
          <a:xfrm>
            <a:off x="672785" y="32015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2400" lIns="92400" spcFirstLastPara="1" rIns="92400" wrap="square" tIns="924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>
                <a:solidFill>
                  <a:schemeClr val="dk1"/>
                </a:solidFill>
              </a:rPr>
              <a:t>Бесконечная тренировка</a:t>
            </a:r>
            <a:endParaRPr/>
          </a:p>
        </p:txBody>
      </p:sp>
      <p:sp>
        <p:nvSpPr>
          <p:cNvPr id="1534" name="Google Shape;1534;g1576a71e6d6_0_193"/>
          <p:cNvSpPr txBox="1"/>
          <p:nvPr>
            <p:ph idx="12" type="sldNum"/>
          </p:nvPr>
        </p:nvSpPr>
        <p:spPr>
          <a:xfrm>
            <a:off x="94997" y="532521"/>
            <a:ext cx="45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2400" lIns="92400" spcFirstLastPara="1" rIns="92400" wrap="square" tIns="924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35" name="Google Shape;1535;g1576a71e6d6_0_193"/>
          <p:cNvSpPr txBox="1"/>
          <p:nvPr/>
        </p:nvSpPr>
        <p:spPr>
          <a:xfrm>
            <a:off x="1113700" y="3635333"/>
            <a:ext cx="4002000" cy="10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Шаги решения </a:t>
            </a:r>
            <a:r>
              <a:rPr b="0" i="0" lang="ru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это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электронный аналог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разбора задания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 тетради.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36" name="Google Shape;1536;g1576a71e6d6_0_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700" y="1194781"/>
            <a:ext cx="4691144" cy="200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g1576a71e6d6_0_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2937" y="2926866"/>
            <a:ext cx="4448701" cy="2043706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g1576a71e6d6_0_193"/>
          <p:cNvSpPr txBox="1"/>
          <p:nvPr/>
        </p:nvSpPr>
        <p:spPr>
          <a:xfrm>
            <a:off x="1113700" y="532521"/>
            <a:ext cx="81990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Шаги решения доступны при полном доступе к ЯКласс.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Полный функционал доступен бесплатно через Цифровой образовательный контент (educont.ru).</a:t>
            </a:r>
            <a:endParaRPr b="0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155210d19a3_1_345"/>
          <p:cNvSpPr/>
          <p:nvPr/>
        </p:nvSpPr>
        <p:spPr>
          <a:xfrm>
            <a:off x="222525" y="237465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Русский язык</a:t>
            </a:r>
            <a:endParaRPr b="1" i="0" sz="1400" u="none" cap="none" strike="noStrik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44" name="Google Shape;1544;g155210d19a3_1_345"/>
          <p:cNvSpPr/>
          <p:nvPr/>
        </p:nvSpPr>
        <p:spPr>
          <a:xfrm>
            <a:off x="319100" y="1237275"/>
            <a:ext cx="5483400" cy="1067700"/>
          </a:xfrm>
          <a:prstGeom prst="roundRect">
            <a:avLst>
              <a:gd fmla="val 16667" name="adj"/>
            </a:avLst>
          </a:prstGeom>
          <a:solidFill>
            <a:srgbClr val="01B8C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sng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4 класс</a:t>
            </a:r>
            <a:endParaRPr b="1" i="0" sz="1400" u="none" cap="none" strike="noStrik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45" name="Google Shape;1545;g155210d19a3_1_345"/>
          <p:cNvSpPr/>
          <p:nvPr/>
        </p:nvSpPr>
        <p:spPr>
          <a:xfrm>
            <a:off x="-32025" y="0"/>
            <a:ext cx="9200700" cy="1067700"/>
          </a:xfrm>
          <a:prstGeom prst="rect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g155210d19a3_1_345"/>
          <p:cNvSpPr txBox="1"/>
          <p:nvPr/>
        </p:nvSpPr>
        <p:spPr>
          <a:xfrm>
            <a:off x="369350" y="318900"/>
            <a:ext cx="788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Всероссийские проверочные работы</a:t>
            </a:r>
            <a:endParaRPr b="1" i="0" sz="2400" u="none" cap="none" strike="noStrike">
              <a:solidFill>
                <a:srgbClr val="FF7765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47" name="Google Shape;1547;g155210d19a3_1_345"/>
          <p:cNvSpPr txBox="1"/>
          <p:nvPr/>
        </p:nvSpPr>
        <p:spPr>
          <a:xfrm>
            <a:off x="5930150" y="1281375"/>
            <a:ext cx="30093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Подборка тренажеров для 4-8 класса</a:t>
            </a:r>
            <a:endParaRPr b="0" i="0" sz="12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Пройти по ссылке и выбрать тот/те классы, которые будут участвовать в тренировке</a:t>
            </a:r>
            <a:endParaRPr b="0" i="0" sz="12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700" u="sng" cap="none" strike="noStrike">
                <a:solidFill>
                  <a:schemeClr val="hlink"/>
                </a:solidFill>
                <a:latin typeface="Exo 2"/>
                <a:ea typeface="Exo 2"/>
                <a:cs typeface="Exo 2"/>
                <a:sym typeface="Exo 2"/>
                <a:hlinkClick r:id="rId4"/>
              </a:rPr>
              <a:t>Вебинар “ВПР: Формула успешной подготовки”</a:t>
            </a:r>
            <a:r>
              <a:rPr b="1" i="0" lang="ru" sz="17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(СПб, ЛО)</a:t>
            </a:r>
            <a:endParaRPr b="1" i="0" sz="17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700" u="sng" cap="none" strike="noStrike">
                <a:solidFill>
                  <a:schemeClr val="hlink"/>
                </a:solidFill>
                <a:latin typeface="Exo 2"/>
                <a:ea typeface="Exo 2"/>
                <a:cs typeface="Exo 2"/>
                <a:sym typeface="Exo 2"/>
                <a:hlinkClick r:id="rId5"/>
              </a:rPr>
              <a:t>Вебинар “Приёмы и практика подготовки к ВПР с ресурсом ЯКласс"</a:t>
            </a:r>
            <a:r>
              <a:rPr b="1" i="0" lang="ru" sz="1700" u="none" cap="none" strike="noStrike">
                <a:solidFill>
                  <a:srgbClr val="000000"/>
                </a:solidFill>
                <a:latin typeface="Exo 2"/>
                <a:ea typeface="Exo 2"/>
                <a:cs typeface="Exo 2"/>
                <a:sym typeface="Exo 2"/>
              </a:rPr>
              <a:t> (Всероссийский)</a:t>
            </a:r>
            <a:endParaRPr b="1" i="0" sz="1700" u="none" cap="none" strike="noStrike">
              <a:solidFill>
                <a:srgbClr val="00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48" name="Google Shape;1548;g155210d19a3_1_345"/>
          <p:cNvSpPr/>
          <p:nvPr/>
        </p:nvSpPr>
        <p:spPr>
          <a:xfrm>
            <a:off x="2140725" y="237465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Математика</a:t>
            </a:r>
            <a:endParaRPr b="0" i="0" sz="17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49" name="Google Shape;1549;g155210d19a3_1_345"/>
          <p:cNvSpPr/>
          <p:nvPr/>
        </p:nvSpPr>
        <p:spPr>
          <a:xfrm>
            <a:off x="486375" y="1629825"/>
            <a:ext cx="1642200" cy="5541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sng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Русский язык</a:t>
            </a:r>
            <a:endParaRPr b="1" i="0" sz="1400" u="none" cap="none" strike="noStrik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50" name="Google Shape;1550;g155210d19a3_1_345"/>
          <p:cNvSpPr/>
          <p:nvPr/>
        </p:nvSpPr>
        <p:spPr>
          <a:xfrm>
            <a:off x="2239700" y="1629825"/>
            <a:ext cx="1642200" cy="5541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sng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Математика</a:t>
            </a:r>
            <a:endParaRPr b="1" i="0" sz="1400" u="none" cap="none" strike="noStrik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51" name="Google Shape;1551;g155210d19a3_1_345"/>
          <p:cNvSpPr/>
          <p:nvPr/>
        </p:nvSpPr>
        <p:spPr>
          <a:xfrm>
            <a:off x="3993025" y="1629825"/>
            <a:ext cx="1642200" cy="5541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400" u="sng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Окружающий мир</a:t>
            </a:r>
            <a:endParaRPr b="1" i="0" sz="1400" u="none" cap="none" strike="noStrike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52" name="Google Shape;1552;g155210d19a3_1_345"/>
          <p:cNvSpPr/>
          <p:nvPr/>
        </p:nvSpPr>
        <p:spPr>
          <a:xfrm>
            <a:off x="222525" y="3210525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История</a:t>
            </a:r>
            <a:endParaRPr b="0" i="0" sz="10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3" name="Google Shape;1553;g155210d19a3_1_345"/>
          <p:cNvSpPr/>
          <p:nvPr/>
        </p:nvSpPr>
        <p:spPr>
          <a:xfrm>
            <a:off x="4078025" y="404640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Физика</a:t>
            </a:r>
            <a:endParaRPr b="0" i="0" sz="105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4" name="Google Shape;1554;g155210d19a3_1_345"/>
          <p:cNvSpPr/>
          <p:nvPr/>
        </p:nvSpPr>
        <p:spPr>
          <a:xfrm>
            <a:off x="4058925" y="237465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Биология</a:t>
            </a:r>
            <a:endParaRPr b="0" i="0" sz="105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5" name="Google Shape;1555;g155210d19a3_1_345"/>
          <p:cNvSpPr/>
          <p:nvPr/>
        </p:nvSpPr>
        <p:spPr>
          <a:xfrm>
            <a:off x="2140725" y="3210525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География</a:t>
            </a:r>
            <a:endParaRPr b="0" i="0" sz="105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6" name="Google Shape;1556;g155210d19a3_1_345"/>
          <p:cNvSpPr/>
          <p:nvPr/>
        </p:nvSpPr>
        <p:spPr>
          <a:xfrm>
            <a:off x="203425" y="404640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Английский язык</a:t>
            </a:r>
            <a:endParaRPr b="0" i="0" sz="105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7" name="Google Shape;1557;g155210d19a3_1_345"/>
          <p:cNvSpPr/>
          <p:nvPr/>
        </p:nvSpPr>
        <p:spPr>
          <a:xfrm>
            <a:off x="4058925" y="3198075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Обществознание</a:t>
            </a:r>
            <a:endParaRPr b="0" i="0" sz="10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8" name="Google Shape;1558;g155210d19a3_1_345"/>
          <p:cNvSpPr/>
          <p:nvPr/>
        </p:nvSpPr>
        <p:spPr>
          <a:xfrm>
            <a:off x="2140725" y="4046400"/>
            <a:ext cx="1830000" cy="7662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" sz="1050" u="none" cap="none" strike="noStrike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Химия</a:t>
            </a:r>
            <a:endParaRPr b="0" i="0" sz="10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559" name="Google Shape;1559;g155210d19a3_1_345"/>
          <p:cNvSpPr/>
          <p:nvPr/>
        </p:nvSpPr>
        <p:spPr>
          <a:xfrm>
            <a:off x="319100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0" name="Google Shape;1560;g155210d19a3_1_345"/>
          <p:cNvSpPr/>
          <p:nvPr/>
        </p:nvSpPr>
        <p:spPr>
          <a:xfrm>
            <a:off x="738125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1" name="Google Shape;1561;g155210d19a3_1_345"/>
          <p:cNvSpPr/>
          <p:nvPr/>
        </p:nvSpPr>
        <p:spPr>
          <a:xfrm>
            <a:off x="1157138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2" name="Google Shape;1562;g155210d19a3_1_345"/>
          <p:cNvSpPr/>
          <p:nvPr/>
        </p:nvSpPr>
        <p:spPr>
          <a:xfrm>
            <a:off x="1576163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3" name="Google Shape;1563;g155210d19a3_1_345"/>
          <p:cNvSpPr/>
          <p:nvPr/>
        </p:nvSpPr>
        <p:spPr>
          <a:xfrm>
            <a:off x="4159975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4" name="Google Shape;1564;g155210d19a3_1_345"/>
          <p:cNvSpPr/>
          <p:nvPr/>
        </p:nvSpPr>
        <p:spPr>
          <a:xfrm>
            <a:off x="4579000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5" name="Google Shape;1565;g155210d19a3_1_345"/>
          <p:cNvSpPr/>
          <p:nvPr/>
        </p:nvSpPr>
        <p:spPr>
          <a:xfrm>
            <a:off x="4998013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6" name="Google Shape;1566;g155210d19a3_1_345"/>
          <p:cNvSpPr/>
          <p:nvPr/>
        </p:nvSpPr>
        <p:spPr>
          <a:xfrm>
            <a:off x="5417038" y="26692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7" name="Google Shape;1567;g155210d19a3_1_345"/>
          <p:cNvSpPr/>
          <p:nvPr/>
        </p:nvSpPr>
        <p:spPr>
          <a:xfrm>
            <a:off x="4576763" y="436310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8" name="Google Shape;1568;g155210d19a3_1_345"/>
          <p:cNvSpPr/>
          <p:nvPr/>
        </p:nvSpPr>
        <p:spPr>
          <a:xfrm>
            <a:off x="4995788" y="436310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69" name="Google Shape;1569;g155210d19a3_1_345"/>
          <p:cNvSpPr/>
          <p:nvPr/>
        </p:nvSpPr>
        <p:spPr>
          <a:xfrm>
            <a:off x="911663" y="4387950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0" name="Google Shape;1570;g155210d19a3_1_345"/>
          <p:cNvSpPr/>
          <p:nvPr/>
        </p:nvSpPr>
        <p:spPr>
          <a:xfrm>
            <a:off x="2429963" y="3555275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1" name="Google Shape;1571;g155210d19a3_1_345"/>
          <p:cNvSpPr/>
          <p:nvPr/>
        </p:nvSpPr>
        <p:spPr>
          <a:xfrm>
            <a:off x="2848976" y="3555275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2" name="Google Shape;1572;g155210d19a3_1_345"/>
          <p:cNvSpPr/>
          <p:nvPr/>
        </p:nvSpPr>
        <p:spPr>
          <a:xfrm>
            <a:off x="3268000" y="3555275"/>
            <a:ext cx="375300" cy="375300"/>
          </a:xfrm>
          <a:prstGeom prst="ellipse">
            <a:avLst/>
          </a:prstGeom>
          <a:solidFill>
            <a:srgbClr val="FDB0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3" name="Google Shape;1573;g155210d19a3_1_345"/>
          <p:cNvSpPr/>
          <p:nvPr/>
        </p:nvSpPr>
        <p:spPr>
          <a:xfrm>
            <a:off x="2239538" y="26819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5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4" name="Google Shape;1574;g155210d19a3_1_345"/>
          <p:cNvSpPr/>
          <p:nvPr/>
        </p:nvSpPr>
        <p:spPr>
          <a:xfrm>
            <a:off x="2658563" y="26819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5" name="Google Shape;1575;g155210d19a3_1_345"/>
          <p:cNvSpPr/>
          <p:nvPr/>
        </p:nvSpPr>
        <p:spPr>
          <a:xfrm>
            <a:off x="3077576" y="26819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6" name="Google Shape;1576;g155210d19a3_1_345"/>
          <p:cNvSpPr/>
          <p:nvPr/>
        </p:nvSpPr>
        <p:spPr>
          <a:xfrm>
            <a:off x="3496600" y="26819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7" name="Google Shape;1577;g155210d19a3_1_345"/>
          <p:cNvSpPr/>
          <p:nvPr/>
        </p:nvSpPr>
        <p:spPr>
          <a:xfrm>
            <a:off x="511763" y="3564313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8" name="Google Shape;1578;g155210d19a3_1_345"/>
          <p:cNvSpPr/>
          <p:nvPr/>
        </p:nvSpPr>
        <p:spPr>
          <a:xfrm>
            <a:off x="930775" y="3564313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79" name="Google Shape;1579;g155210d19a3_1_345"/>
          <p:cNvSpPr/>
          <p:nvPr/>
        </p:nvSpPr>
        <p:spPr>
          <a:xfrm>
            <a:off x="1349801" y="3564313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0" name="Google Shape;1580;g155210d19a3_1_345"/>
          <p:cNvSpPr/>
          <p:nvPr/>
        </p:nvSpPr>
        <p:spPr>
          <a:xfrm>
            <a:off x="4348163" y="35161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1" name="Google Shape;1581;g155210d19a3_1_345"/>
          <p:cNvSpPr/>
          <p:nvPr/>
        </p:nvSpPr>
        <p:spPr>
          <a:xfrm>
            <a:off x="4767176" y="35161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2" name="Google Shape;1582;g155210d19a3_1_345"/>
          <p:cNvSpPr/>
          <p:nvPr/>
        </p:nvSpPr>
        <p:spPr>
          <a:xfrm>
            <a:off x="5186201" y="351615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3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3" name="Google Shape;1583;g155210d19a3_1_345"/>
          <p:cNvSpPr/>
          <p:nvPr/>
        </p:nvSpPr>
        <p:spPr>
          <a:xfrm>
            <a:off x="2868076" y="4345000"/>
            <a:ext cx="375300" cy="375300"/>
          </a:xfrm>
          <a:prstGeom prst="ellipse">
            <a:avLst/>
          </a:prstGeom>
          <a:solidFill>
            <a:srgbClr val="038D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" sz="1400" u="sng" cap="none" strike="noStrike">
                <a:solidFill>
                  <a:srgbClr val="4A4A49"/>
                </a:solidFill>
                <a:latin typeface="Exo 2"/>
                <a:ea typeface="Exo 2"/>
                <a:cs typeface="Exo 2"/>
                <a:sym typeface="Exo 2"/>
                <a:hlinkClick r:id="rId3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</a:t>
            </a:r>
            <a:endParaRPr b="1" i="0" sz="1400" u="none" cap="none" strike="noStrike">
              <a:solidFill>
                <a:srgbClr val="4A4A49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584" name="Google Shape;1584;g155210d19a3_1_34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14e39594da2_0_736"/>
          <p:cNvSpPr txBox="1"/>
          <p:nvPr>
            <p:ph type="title"/>
          </p:nvPr>
        </p:nvSpPr>
        <p:spPr>
          <a:xfrm>
            <a:off x="296075" y="2836225"/>
            <a:ext cx="7339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ru" sz="3980">
                <a:latin typeface="Exo 2"/>
                <a:ea typeface="Exo 2"/>
                <a:cs typeface="Exo 2"/>
                <a:sym typeface="Exo 2"/>
              </a:rPr>
              <a:t>И это все бесплатно!</a:t>
            </a:r>
            <a:endParaRPr b="1" sz="3980"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22"/>
          <p:cNvSpPr txBox="1"/>
          <p:nvPr>
            <p:ph idx="3" type="subTitle"/>
          </p:nvPr>
        </p:nvSpPr>
        <p:spPr>
          <a:xfrm>
            <a:off x="1150942" y="544519"/>
            <a:ext cx="61203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>
                <a:solidFill>
                  <a:srgbClr val="000000"/>
                </a:solidFill>
              </a:rPr>
              <a:t>Бесплатный доступ через «Цифровой образовательный контент»</a:t>
            </a:r>
            <a:endParaRPr/>
          </a:p>
        </p:txBody>
      </p:sp>
      <p:sp>
        <p:nvSpPr>
          <p:cNvPr id="1595" name="Google Shape;1595;p22"/>
          <p:cNvSpPr txBox="1"/>
          <p:nvPr>
            <p:ph idx="4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Августовский педсовет</a:t>
            </a:r>
            <a:endParaRPr/>
          </a:p>
        </p:txBody>
      </p:sp>
      <p:sp>
        <p:nvSpPr>
          <p:cNvPr id="1596" name="Google Shape;1596;p22"/>
          <p:cNvSpPr txBox="1"/>
          <p:nvPr>
            <p:ph idx="1" type="subTitle"/>
          </p:nvPr>
        </p:nvSpPr>
        <p:spPr>
          <a:xfrm>
            <a:off x="1164124" y="1434873"/>
            <a:ext cx="3545700" cy="28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Онлайн-платформа </a:t>
            </a:r>
            <a:r>
              <a:rPr lang="ru" sz="13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«Цифровой образовательный контент»</a:t>
            </a:r>
            <a:r>
              <a:rPr lang="ru"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  это единый каталог курсов,  который содержит материалы, предоставленные ведущими российскими образовательными компаниями.</a:t>
            </a:r>
            <a:endParaRPr sz="13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400"/>
              <a:buNone/>
            </a:pPr>
            <a:r>
              <a:rPr lang="ru" sz="1300">
                <a:solidFill>
                  <a:srgbClr val="000000"/>
                </a:solidFill>
              </a:rPr>
              <a:t>Ресурсы и сервисы, контент которых представлен на платформе, отобраны при участии Министерства просвещения </a:t>
            </a:r>
            <a:br>
              <a:rPr lang="ru" sz="1300">
                <a:solidFill>
                  <a:srgbClr val="000000"/>
                </a:solidFill>
              </a:rPr>
            </a:br>
            <a:r>
              <a:rPr lang="ru" sz="1300">
                <a:solidFill>
                  <a:srgbClr val="000000"/>
                </a:solidFill>
              </a:rPr>
              <a:t>и Министерства цифрового развития, связи и массовых коммуникаций РФ.</a:t>
            </a:r>
            <a:endParaRPr sz="1300">
              <a:solidFill>
                <a:srgbClr val="000000"/>
              </a:solidFill>
            </a:endParaRPr>
          </a:p>
        </p:txBody>
      </p:sp>
      <p:pic>
        <p:nvPicPr>
          <p:cNvPr id="1597" name="Google Shape;1597;p2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4026" l="0" r="0" t="4017"/>
          <a:stretch/>
        </p:blipFill>
        <p:spPr>
          <a:xfrm>
            <a:off x="5393176" y="1878575"/>
            <a:ext cx="1421100" cy="2739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3"/>
          <p:cNvSpPr txBox="1"/>
          <p:nvPr>
            <p:ph type="title"/>
          </p:nvPr>
        </p:nvSpPr>
        <p:spPr>
          <a:xfrm>
            <a:off x="1155404" y="1584586"/>
            <a:ext cx="7134900" cy="197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ru" sz="3800">
                <a:solidFill>
                  <a:srgbClr val="000000"/>
                </a:solidFill>
              </a:rPr>
              <a:t>Как получить бесплатный доступ </a:t>
            </a:r>
            <a:br>
              <a:rPr lang="ru" sz="3800">
                <a:solidFill>
                  <a:srgbClr val="000000"/>
                </a:solidFill>
              </a:rPr>
            </a:br>
            <a:r>
              <a:rPr lang="ru" sz="3800">
                <a:solidFill>
                  <a:srgbClr val="000000"/>
                </a:solidFill>
              </a:rPr>
              <a:t>к расширенному функционалу «ЯКласс»?</a:t>
            </a:r>
            <a:endParaRPr sz="3800"/>
          </a:p>
        </p:txBody>
      </p:sp>
      <p:sp>
        <p:nvSpPr>
          <p:cNvPr id="1603" name="Google Shape;1603;p23"/>
          <p:cNvSpPr txBox="1"/>
          <p:nvPr>
            <p:ph idx="1" type="subTitle"/>
          </p:nvPr>
        </p:nvSpPr>
        <p:spPr>
          <a:xfrm>
            <a:off x="672769" y="32013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Августовский педсовет</a:t>
            </a:r>
            <a:endParaRPr/>
          </a:p>
        </p:txBody>
      </p:sp>
      <p:pic>
        <p:nvPicPr>
          <p:cNvPr id="1604" name="Google Shape;16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5794" y="4196511"/>
            <a:ext cx="2669008" cy="105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5" name="Google Shape;1605;p23"/>
          <p:cNvSpPr txBox="1"/>
          <p:nvPr/>
        </p:nvSpPr>
        <p:spPr>
          <a:xfrm>
            <a:off x="1168628" y="4417117"/>
            <a:ext cx="43989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72350" lIns="72350" spcFirstLastPara="1" rIns="72350" wrap="square" tIns="7235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Весь контент «ЯКласс» верифицирован экспертами </a:t>
            </a:r>
            <a:b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доступен пользователям </a:t>
            </a:r>
            <a:r>
              <a:rPr b="0" i="0" lang="ru" sz="1100" u="sng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абсолютно бесплатно</a:t>
            </a:r>
            <a: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ru" sz="1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31.08.2023.</a:t>
            </a:r>
            <a:endParaRPr b="0" i="0" sz="11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4e39594da2_0_377"/>
          <p:cNvSpPr txBox="1"/>
          <p:nvPr>
            <p:ph idx="3" type="subTitle"/>
          </p:nvPr>
        </p:nvSpPr>
        <p:spPr>
          <a:xfrm>
            <a:off x="317800" y="-64350"/>
            <a:ext cx="52944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500">
                <a:latin typeface="Prosto One"/>
                <a:ea typeface="Prosto One"/>
                <a:cs typeface="Prosto One"/>
                <a:sym typeface="Prosto One"/>
              </a:rPr>
              <a:t>Регистрация на educont. Инструкции от «Цифровой образовательный контент»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</p:txBody>
      </p:sp>
      <p:pic>
        <p:nvPicPr>
          <p:cNvPr id="1611" name="Google Shape;1611;g14e39594da2_0_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913" y="1032650"/>
            <a:ext cx="7522162" cy="2511425"/>
          </a:xfrm>
          <a:prstGeom prst="rect">
            <a:avLst/>
          </a:prstGeom>
          <a:noFill/>
          <a:ln cap="flat" cmpd="sng" w="9525">
            <a:solidFill>
              <a:srgbClr val="00C57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2" name="Google Shape;1612;g14e39594da2_0_377"/>
          <p:cNvSpPr/>
          <p:nvPr/>
        </p:nvSpPr>
        <p:spPr>
          <a:xfrm>
            <a:off x="1000575" y="2177175"/>
            <a:ext cx="1307100" cy="4401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g14e39594da2_0_377"/>
          <p:cNvSpPr/>
          <p:nvPr/>
        </p:nvSpPr>
        <p:spPr>
          <a:xfrm>
            <a:off x="3387450" y="2177175"/>
            <a:ext cx="1307100" cy="4401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4" name="Google Shape;1614;g14e39594da2_0_377"/>
          <p:cNvSpPr/>
          <p:nvPr/>
        </p:nvSpPr>
        <p:spPr>
          <a:xfrm>
            <a:off x="5900800" y="2177175"/>
            <a:ext cx="2106600" cy="4401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g14e39594da2_0_377"/>
          <p:cNvSpPr txBox="1"/>
          <p:nvPr/>
        </p:nvSpPr>
        <p:spPr>
          <a:xfrm>
            <a:off x="90075" y="3755275"/>
            <a:ext cx="2217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Для образовательных организаций</a:t>
            </a:r>
            <a:r>
              <a:rPr lang="ru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:</a:t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Инструкция</a:t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</a:t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16" name="Google Shape;1616;g14e39594da2_0_377"/>
          <p:cNvSpPr txBox="1"/>
          <p:nvPr/>
        </p:nvSpPr>
        <p:spPr>
          <a:xfrm>
            <a:off x="4694550" y="3755275"/>
            <a:ext cx="253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Для родителей: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Инструкция для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родителя</a:t>
            </a:r>
            <a:r>
              <a:rPr lang="ru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(обучающийся </a:t>
            </a:r>
            <a:r>
              <a:rPr lang="ru">
                <a:latin typeface="Exo 2"/>
                <a:ea typeface="Exo 2"/>
                <a:cs typeface="Exo 2"/>
                <a:sym typeface="Exo 2"/>
              </a:rPr>
              <a:t>до 18</a:t>
            </a:r>
            <a:r>
              <a:rPr lang="ru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">
                <a:latin typeface="Exo 2"/>
                <a:ea typeface="Exo 2"/>
                <a:cs typeface="Exo 2"/>
                <a:sym typeface="Exo 2"/>
              </a:rPr>
              <a:t>лет</a:t>
            </a:r>
            <a:r>
              <a:rPr lang="ru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</a:rPr>
              <a:t>)</a:t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17" name="Google Shape;1617;g14e39594da2_0_377"/>
          <p:cNvSpPr txBox="1"/>
          <p:nvPr/>
        </p:nvSpPr>
        <p:spPr>
          <a:xfrm>
            <a:off x="7164350" y="3755275"/>
            <a:ext cx="1838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Для обучающихся старше 18 лет: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Инструкция</a:t>
            </a:r>
            <a:endParaRPr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18" name="Google Shape;1618;g14e39594da2_0_377"/>
          <p:cNvSpPr txBox="1"/>
          <p:nvPr/>
        </p:nvSpPr>
        <p:spPr>
          <a:xfrm>
            <a:off x="2539200" y="3755263"/>
            <a:ext cx="2032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Для педагогических работников: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accent1"/>
                </a:solidFill>
                <a:latin typeface="Exo 2"/>
                <a:ea typeface="Exo 2"/>
                <a:cs typeface="Exo 2"/>
                <a:sym typeface="Exo 2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Инструкция</a:t>
            </a:r>
            <a:endParaRPr>
              <a:solidFill>
                <a:schemeClr val="accent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619" name="Google Shape;1619;g14e39594da2_0_3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94000" y="75050"/>
            <a:ext cx="857175" cy="85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14e39594da2_0_390"/>
          <p:cNvSpPr txBox="1"/>
          <p:nvPr>
            <p:ph idx="3" type="subTitle"/>
          </p:nvPr>
        </p:nvSpPr>
        <p:spPr>
          <a:xfrm>
            <a:off x="317800" y="4875"/>
            <a:ext cx="52944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500">
                <a:latin typeface="Prosto One"/>
                <a:ea typeface="Prosto One"/>
                <a:cs typeface="Prosto One"/>
                <a:sym typeface="Prosto One"/>
              </a:rPr>
              <a:t>Якласс - вход через educont.ru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500">
                <a:latin typeface="Prosto One"/>
                <a:ea typeface="Prosto One"/>
                <a:cs typeface="Prosto One"/>
                <a:sym typeface="Prosto One"/>
              </a:rPr>
              <a:t>Этапы.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1625" name="Google Shape;1625;g14e39594da2_0_390"/>
          <p:cNvSpPr/>
          <p:nvPr/>
        </p:nvSpPr>
        <p:spPr>
          <a:xfrm>
            <a:off x="1197300" y="866188"/>
            <a:ext cx="6760200" cy="1694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6" name="Google Shape;1626;g14e39594da2_0_390"/>
          <p:cNvSpPr txBox="1"/>
          <p:nvPr/>
        </p:nvSpPr>
        <p:spPr>
          <a:xfrm>
            <a:off x="1081200" y="956925"/>
            <a:ext cx="6981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Руководитель образовательной организации регистрирует ОО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27" name="Google Shape;1627;g14e39594da2_0_390"/>
          <p:cNvSpPr txBox="1"/>
          <p:nvPr/>
        </p:nvSpPr>
        <p:spPr>
          <a:xfrm>
            <a:off x="2262000" y="1501950"/>
            <a:ext cx="462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Педагоги ОО регистрируются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28" name="Google Shape;1628;g14e39594da2_0_390"/>
          <p:cNvSpPr txBox="1"/>
          <p:nvPr/>
        </p:nvSpPr>
        <p:spPr>
          <a:xfrm>
            <a:off x="2193000" y="2046975"/>
            <a:ext cx="475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Обучающиеся ОО  регистрируются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29" name="Google Shape;1629;g14e39594da2_0_390"/>
          <p:cNvSpPr/>
          <p:nvPr/>
        </p:nvSpPr>
        <p:spPr>
          <a:xfrm>
            <a:off x="1197300" y="2924975"/>
            <a:ext cx="6760200" cy="798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0" name="Google Shape;1630;g14e39594da2_0_390"/>
          <p:cNvSpPr txBox="1"/>
          <p:nvPr/>
        </p:nvSpPr>
        <p:spPr>
          <a:xfrm>
            <a:off x="1924800" y="2924975"/>
            <a:ext cx="529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Директор подтверждает  педагогов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31" name="Google Shape;1631;g14e39594da2_0_390"/>
          <p:cNvSpPr txBox="1"/>
          <p:nvPr/>
        </p:nvSpPr>
        <p:spPr>
          <a:xfrm>
            <a:off x="1715700" y="3354150"/>
            <a:ext cx="571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Учителя подтверждают обучающихся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32" name="Google Shape;1632;g14e39594da2_0_390"/>
          <p:cNvSpPr/>
          <p:nvPr/>
        </p:nvSpPr>
        <p:spPr>
          <a:xfrm>
            <a:off x="1191900" y="4166525"/>
            <a:ext cx="6760200" cy="66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g14e39594da2_0_390"/>
          <p:cNvSpPr txBox="1"/>
          <p:nvPr/>
        </p:nvSpPr>
        <p:spPr>
          <a:xfrm>
            <a:off x="1239000" y="4312325"/>
            <a:ext cx="666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Учителя и обучающиеся активируют бесплатный контент ЯКласс на </a:t>
            </a:r>
            <a:r>
              <a:rPr lang="ru" sz="1200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34" name="Google Shape;1634;g14e39594da2_0_390"/>
          <p:cNvSpPr/>
          <p:nvPr/>
        </p:nvSpPr>
        <p:spPr>
          <a:xfrm>
            <a:off x="4255325" y="2561725"/>
            <a:ext cx="438600" cy="369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5" name="Google Shape;1635;g14e39594da2_0_390"/>
          <p:cNvSpPr/>
          <p:nvPr/>
        </p:nvSpPr>
        <p:spPr>
          <a:xfrm>
            <a:off x="4255325" y="3753100"/>
            <a:ext cx="438600" cy="413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6" name="Google Shape;1636;g14e39594da2_0_3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1050" y="75050"/>
            <a:ext cx="1060124" cy="1055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14e39594da2_0_406"/>
          <p:cNvSpPr txBox="1"/>
          <p:nvPr>
            <p:ph idx="3" type="subTitle"/>
          </p:nvPr>
        </p:nvSpPr>
        <p:spPr>
          <a:xfrm>
            <a:off x="93525" y="-28975"/>
            <a:ext cx="61092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>
                <a:latin typeface="Prosto One"/>
                <a:ea typeface="Prosto One"/>
                <a:cs typeface="Prosto One"/>
                <a:sym typeface="Prosto One"/>
              </a:rPr>
              <a:t>Активируем ЯКласс через «Цифровой образовательный контент». Учителям</a:t>
            </a:r>
            <a:endParaRPr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1642" name="Google Shape;1642;g14e39594da2_0_406"/>
          <p:cNvSpPr txBox="1"/>
          <p:nvPr/>
        </p:nvSpPr>
        <p:spPr>
          <a:xfrm>
            <a:off x="1072650" y="3170150"/>
            <a:ext cx="4893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нажимаем “активировать контент”</a:t>
            </a:r>
            <a:r>
              <a:rPr lang="ru" sz="120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напротив</a:t>
            </a:r>
            <a:r>
              <a:rPr b="1" lang="ru" sz="1200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 ЯКласс</a:t>
            </a:r>
            <a:endParaRPr b="1" sz="120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3" name="Google Shape;1643;g14e39594da2_0_406"/>
          <p:cNvSpPr txBox="1"/>
          <p:nvPr/>
        </p:nvSpPr>
        <p:spPr>
          <a:xfrm>
            <a:off x="1106000" y="3848125"/>
            <a:ext cx="349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выбираем аккаунт для входа, авторизуемся в профиле ЯКласс </a:t>
            </a:r>
            <a:endParaRPr sz="1200"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4" name="Google Shape;1644;g14e39594da2_0_406"/>
          <p:cNvSpPr txBox="1"/>
          <p:nvPr/>
        </p:nvSpPr>
        <p:spPr>
          <a:xfrm>
            <a:off x="1035275" y="4329900"/>
            <a:ext cx="37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На ЯКласс проверяем наличие привязки к  ЦОК в разделе “Мой профиль” - “Связанные профили”</a:t>
            </a:r>
            <a:endParaRPr sz="12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5" name="Google Shape;1645;g14e39594da2_0_406"/>
          <p:cNvSpPr txBox="1"/>
          <p:nvPr/>
        </p:nvSpPr>
        <p:spPr>
          <a:xfrm>
            <a:off x="990200" y="1850888"/>
            <a:ext cx="48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заходим на в личный профиль учителя </a:t>
            </a:r>
            <a:r>
              <a:rPr lang="ru" sz="1200" u="sng">
                <a:solidFill>
                  <a:srgbClr val="0000FF"/>
                </a:solid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https://educont.ru/</a:t>
            </a:r>
            <a:r>
              <a:rPr lang="ru"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endParaRPr b="1" sz="12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6" name="Google Shape;1646;g14e39594da2_0_406"/>
          <p:cNvSpPr txBox="1"/>
          <p:nvPr/>
        </p:nvSpPr>
        <p:spPr>
          <a:xfrm>
            <a:off x="990200" y="2548200"/>
            <a:ext cx="497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Exo 2"/>
                <a:ea typeface="Exo 2"/>
                <a:cs typeface="Exo 2"/>
                <a:sym typeface="Exo 2"/>
              </a:rPr>
              <a:t>спускаемся к разделу “Образовательные платформы”</a:t>
            </a:r>
            <a:endParaRPr b="1" sz="120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7" name="Google Shape;1647;g14e39594da2_0_406"/>
          <p:cNvSpPr/>
          <p:nvPr/>
        </p:nvSpPr>
        <p:spPr>
          <a:xfrm>
            <a:off x="467000" y="955200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!</a:t>
            </a:r>
            <a:endParaRPr b="1" sz="2300">
              <a:solidFill>
                <a:srgbClr val="008C65"/>
              </a:solidFill>
            </a:endParaRPr>
          </a:p>
        </p:txBody>
      </p:sp>
      <p:sp>
        <p:nvSpPr>
          <p:cNvPr id="1648" name="Google Shape;1648;g14e39594da2_0_406"/>
          <p:cNvSpPr txBox="1"/>
          <p:nvPr/>
        </p:nvSpPr>
        <p:spPr>
          <a:xfrm>
            <a:off x="990200" y="792750"/>
            <a:ext cx="48930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latin typeface="Exo 2"/>
                <a:ea typeface="Exo 2"/>
                <a:cs typeface="Exo 2"/>
                <a:sym typeface="Exo 2"/>
              </a:rPr>
              <a:t>Приготовьте 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почту и пароль для входа на</a:t>
            </a:r>
            <a:r>
              <a:rPr lang="ru"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r>
              <a:rPr lang="ru" sz="1200" u="sng">
                <a:solidFill>
                  <a:srgbClr val="0000FF"/>
                </a:solid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https://educont.ru/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</a:t>
            </a:r>
            <a:endParaRPr sz="1200"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ru" sz="1200">
                <a:latin typeface="Exo 2"/>
                <a:ea typeface="Exo 2"/>
                <a:cs typeface="Exo 2"/>
                <a:sym typeface="Exo 2"/>
              </a:rPr>
              <a:t>Приготовьте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логин и пароль от </a:t>
            </a:r>
            <a:r>
              <a:rPr lang="ru" sz="1200" u="sng">
                <a:solidFill>
                  <a:srgbClr val="0000FF"/>
                </a:solidFill>
                <a:latin typeface="Exo 2"/>
                <a:ea typeface="Exo 2"/>
                <a:cs typeface="Exo 2"/>
                <a:sym typeface="Exo 2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https://www.yaklass.ru/</a:t>
            </a:r>
            <a:r>
              <a:rPr lang="ru" sz="1200">
                <a:latin typeface="Exo 2"/>
                <a:ea typeface="Exo 2"/>
                <a:cs typeface="Exo 2"/>
                <a:sym typeface="Exo 2"/>
              </a:rPr>
              <a:t> Внимание! От профиля учителя!!!</a:t>
            </a:r>
            <a:endParaRPr b="1" sz="1000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49" name="Google Shape;1649;g14e39594da2_0_406"/>
          <p:cNvSpPr/>
          <p:nvPr/>
        </p:nvSpPr>
        <p:spPr>
          <a:xfrm>
            <a:off x="467000" y="1808575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1</a:t>
            </a:r>
            <a:endParaRPr b="1" sz="2300">
              <a:solidFill>
                <a:srgbClr val="008C65"/>
              </a:solidFill>
            </a:endParaRPr>
          </a:p>
        </p:txBody>
      </p:sp>
      <p:sp>
        <p:nvSpPr>
          <p:cNvPr id="1650" name="Google Shape;1650;g14e39594da2_0_406"/>
          <p:cNvSpPr/>
          <p:nvPr/>
        </p:nvSpPr>
        <p:spPr>
          <a:xfrm>
            <a:off x="467000" y="2477850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2</a:t>
            </a:r>
            <a:endParaRPr b="1" sz="2300">
              <a:solidFill>
                <a:srgbClr val="008C65"/>
              </a:solidFill>
            </a:endParaRPr>
          </a:p>
        </p:txBody>
      </p:sp>
      <p:sp>
        <p:nvSpPr>
          <p:cNvPr id="1651" name="Google Shape;1651;g14e39594da2_0_406"/>
          <p:cNvSpPr/>
          <p:nvPr/>
        </p:nvSpPr>
        <p:spPr>
          <a:xfrm>
            <a:off x="467000" y="3099800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3</a:t>
            </a:r>
            <a:endParaRPr b="1" sz="2300">
              <a:solidFill>
                <a:srgbClr val="008C65"/>
              </a:solidFill>
            </a:endParaRPr>
          </a:p>
        </p:txBody>
      </p:sp>
      <p:sp>
        <p:nvSpPr>
          <p:cNvPr id="1652" name="Google Shape;1652;g14e39594da2_0_406"/>
          <p:cNvSpPr/>
          <p:nvPr/>
        </p:nvSpPr>
        <p:spPr>
          <a:xfrm>
            <a:off x="467000" y="3717775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4</a:t>
            </a:r>
            <a:endParaRPr b="1" sz="2300">
              <a:solidFill>
                <a:srgbClr val="008C65"/>
              </a:solidFill>
            </a:endParaRPr>
          </a:p>
        </p:txBody>
      </p:sp>
      <p:sp>
        <p:nvSpPr>
          <p:cNvPr id="1653" name="Google Shape;1653;g14e39594da2_0_406"/>
          <p:cNvSpPr/>
          <p:nvPr/>
        </p:nvSpPr>
        <p:spPr>
          <a:xfrm>
            <a:off x="467000" y="4324600"/>
            <a:ext cx="5232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300">
                <a:solidFill>
                  <a:srgbClr val="008C65"/>
                </a:solidFill>
              </a:rPr>
              <a:t>5</a:t>
            </a:r>
            <a:endParaRPr b="1" sz="2300">
              <a:solidFill>
                <a:srgbClr val="008C65"/>
              </a:solidFill>
            </a:endParaRPr>
          </a:p>
        </p:txBody>
      </p:sp>
      <p:cxnSp>
        <p:nvCxnSpPr>
          <p:cNvPr id="1654" name="Google Shape;1654;g14e39594da2_0_406"/>
          <p:cNvCxnSpPr/>
          <p:nvPr/>
        </p:nvCxnSpPr>
        <p:spPr>
          <a:xfrm flipH="1" rot="10800000">
            <a:off x="6073000" y="1357275"/>
            <a:ext cx="1264200" cy="7200"/>
          </a:xfrm>
          <a:prstGeom prst="straightConnector1">
            <a:avLst/>
          </a:prstGeom>
          <a:noFill/>
          <a:ln cap="flat" cmpd="sng" w="38100">
            <a:solidFill>
              <a:srgbClr val="008C6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5" name="Google Shape;1655;g14e39594da2_0_406"/>
          <p:cNvCxnSpPr/>
          <p:nvPr/>
        </p:nvCxnSpPr>
        <p:spPr>
          <a:xfrm>
            <a:off x="7337200" y="1357275"/>
            <a:ext cx="440700" cy="830700"/>
          </a:xfrm>
          <a:prstGeom prst="straightConnector1">
            <a:avLst/>
          </a:prstGeom>
          <a:noFill/>
          <a:ln cap="flat" cmpd="sng" w="38100">
            <a:solidFill>
              <a:srgbClr val="008C6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6" name="Google Shape;1656;g14e39594da2_0_406"/>
          <p:cNvCxnSpPr/>
          <p:nvPr/>
        </p:nvCxnSpPr>
        <p:spPr>
          <a:xfrm flipH="1" rot="10800000">
            <a:off x="6102575" y="4197025"/>
            <a:ext cx="1264200" cy="7200"/>
          </a:xfrm>
          <a:prstGeom prst="straightConnector1">
            <a:avLst/>
          </a:prstGeom>
          <a:noFill/>
          <a:ln cap="flat" cmpd="sng" w="38100">
            <a:solidFill>
              <a:srgbClr val="008C6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7" name="Google Shape;1657;g14e39594da2_0_406"/>
          <p:cNvCxnSpPr/>
          <p:nvPr/>
        </p:nvCxnSpPr>
        <p:spPr>
          <a:xfrm flipH="1" rot="10800000">
            <a:off x="7366775" y="3351025"/>
            <a:ext cx="353400" cy="846000"/>
          </a:xfrm>
          <a:prstGeom prst="straightConnector1">
            <a:avLst/>
          </a:prstGeom>
          <a:noFill/>
          <a:ln cap="flat" cmpd="sng" w="38100">
            <a:solidFill>
              <a:srgbClr val="008C6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8" name="Google Shape;1658;g14e39594da2_0_406"/>
          <p:cNvSpPr/>
          <p:nvPr/>
        </p:nvSpPr>
        <p:spPr>
          <a:xfrm>
            <a:off x="7200475" y="2514500"/>
            <a:ext cx="1624800" cy="5100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rgbClr val="008C65"/>
                </a:solidFill>
              </a:rPr>
              <a:t>один раз</a:t>
            </a:r>
            <a:endParaRPr b="1" sz="1600">
              <a:solidFill>
                <a:srgbClr val="008C65"/>
              </a:solidFill>
            </a:endParaRPr>
          </a:p>
        </p:txBody>
      </p:sp>
      <p:sp>
        <p:nvSpPr>
          <p:cNvPr id="1659" name="Google Shape;1659;g14e39594da2_0_406"/>
          <p:cNvSpPr/>
          <p:nvPr/>
        </p:nvSpPr>
        <p:spPr>
          <a:xfrm>
            <a:off x="224200" y="698250"/>
            <a:ext cx="5493600" cy="1066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g14e39594da2_0_406"/>
          <p:cNvSpPr txBox="1"/>
          <p:nvPr/>
        </p:nvSpPr>
        <p:spPr>
          <a:xfrm>
            <a:off x="4190000" y="1782450"/>
            <a:ext cx="391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661" name="Google Shape;1661;g14e39594da2_0_4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1050" y="75050"/>
            <a:ext cx="1060124" cy="1055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4e39594da2_0_430"/>
          <p:cNvSpPr txBox="1"/>
          <p:nvPr/>
        </p:nvSpPr>
        <p:spPr>
          <a:xfrm>
            <a:off x="5958950" y="2506200"/>
            <a:ext cx="328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нажимаем 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“активировать контент”</a:t>
            </a:r>
            <a:r>
              <a:rPr lang="ru">
                <a:solidFill>
                  <a:schemeClr val="accent2"/>
                </a:solidFill>
                <a:latin typeface="Exo 2"/>
                <a:ea typeface="Exo 2"/>
                <a:cs typeface="Exo 2"/>
                <a:sym typeface="Exo 2"/>
              </a:rPr>
              <a:t> </a:t>
            </a:r>
            <a:endParaRPr b="1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67" name="Google Shape;1667;g14e39594da2_0_430"/>
          <p:cNvSpPr txBox="1"/>
          <p:nvPr/>
        </p:nvSpPr>
        <p:spPr>
          <a:xfrm>
            <a:off x="5958950" y="3431025"/>
            <a:ext cx="349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выберете аккаунт для входа, авторизуйтесь в профиле ЯКласс,</a:t>
            </a:r>
            <a:endParaRPr b="1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68" name="Google Shape;1668;g14e39594da2_0_430"/>
          <p:cNvSpPr txBox="1"/>
          <p:nvPr/>
        </p:nvSpPr>
        <p:spPr>
          <a:xfrm>
            <a:off x="5958950" y="4355850"/>
            <a:ext cx="280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проверяем подтверждение активации </a:t>
            </a:r>
            <a:endParaRPr b="1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69" name="Google Shape;1669;g14e39594da2_0_430"/>
          <p:cNvSpPr/>
          <p:nvPr/>
        </p:nvSpPr>
        <p:spPr>
          <a:xfrm>
            <a:off x="6895150" y="3065663"/>
            <a:ext cx="438600" cy="369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0" name="Google Shape;1670;g14e39594da2_0_430"/>
          <p:cNvSpPr/>
          <p:nvPr/>
        </p:nvSpPr>
        <p:spPr>
          <a:xfrm>
            <a:off x="6895150" y="4015649"/>
            <a:ext cx="438600" cy="369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1" name="Google Shape;1671;g14e39594da2_0_430"/>
          <p:cNvSpPr txBox="1"/>
          <p:nvPr/>
        </p:nvSpPr>
        <p:spPr>
          <a:xfrm>
            <a:off x="5958950" y="823038"/>
            <a:ext cx="328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заходим в личный профиль 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учителя на </a:t>
            </a:r>
            <a:r>
              <a:rPr lang="ru" u="sng">
                <a:solidFill>
                  <a:srgbClr val="1155CC"/>
                </a:solid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https://educont.ru</a:t>
            </a:r>
            <a:r>
              <a:rPr lang="ru" u="sng">
                <a:latin typeface="Exo 2"/>
                <a:ea typeface="Exo 2"/>
                <a:cs typeface="Exo 2"/>
                <a:sym typeface="Exo 2"/>
                <a:hlinkClick r:id="rId4"/>
              </a:rPr>
              <a:t>/</a:t>
            </a:r>
            <a:endParaRPr b="1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72" name="Google Shape;1672;g14e39594da2_0_430"/>
          <p:cNvSpPr/>
          <p:nvPr/>
        </p:nvSpPr>
        <p:spPr>
          <a:xfrm>
            <a:off x="6895150" y="1438275"/>
            <a:ext cx="438600" cy="317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3" name="Google Shape;1673;g14e39594da2_0_430"/>
          <p:cNvPicPr preferRelativeResize="0"/>
          <p:nvPr/>
        </p:nvPicPr>
        <p:blipFill rotWithShape="1">
          <a:blip r:embed="rId5">
            <a:alphaModFix/>
          </a:blip>
          <a:srcRect b="0" l="0" r="0" t="67261"/>
          <a:stretch/>
        </p:blipFill>
        <p:spPr>
          <a:xfrm>
            <a:off x="1736388" y="1187500"/>
            <a:ext cx="2232724" cy="900274"/>
          </a:xfrm>
          <a:prstGeom prst="rect">
            <a:avLst/>
          </a:prstGeom>
          <a:noFill/>
          <a:ln cap="flat" cmpd="sng" w="9525">
            <a:solidFill>
              <a:srgbClr val="00C57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4" name="Google Shape;1674;g14e39594da2_0_430"/>
          <p:cNvSpPr txBox="1"/>
          <p:nvPr/>
        </p:nvSpPr>
        <p:spPr>
          <a:xfrm>
            <a:off x="5958950" y="1639338"/>
            <a:ext cx="3282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спускаемся к 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“образовательные платформы” </a:t>
            </a:r>
            <a:endParaRPr b="1">
              <a:solidFill>
                <a:schemeClr val="accent2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675" name="Google Shape;1675;g14e39594da2_0_430"/>
          <p:cNvSpPr/>
          <p:nvPr/>
        </p:nvSpPr>
        <p:spPr>
          <a:xfrm>
            <a:off x="6895150" y="2226025"/>
            <a:ext cx="438600" cy="369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Google Shape;1676;g14e39594da2_0_430"/>
          <p:cNvSpPr/>
          <p:nvPr/>
        </p:nvSpPr>
        <p:spPr>
          <a:xfrm>
            <a:off x="1822350" y="1562825"/>
            <a:ext cx="1315800" cy="317400"/>
          </a:xfrm>
          <a:prstGeom prst="rect">
            <a:avLst/>
          </a:prstGeom>
          <a:noFill/>
          <a:ln cap="flat" cmpd="sng" w="28575">
            <a:solidFill>
              <a:srgbClr val="0A8D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g14e39594da2_0_430"/>
          <p:cNvSpPr/>
          <p:nvPr/>
        </p:nvSpPr>
        <p:spPr>
          <a:xfrm>
            <a:off x="3580075" y="1654663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3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78" name="Google Shape;1678;g14e39594da2_0_430"/>
          <p:cNvSpPr/>
          <p:nvPr/>
        </p:nvSpPr>
        <p:spPr>
          <a:xfrm>
            <a:off x="4219775" y="2885200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4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79" name="Google Shape;1679;g14e39594da2_0_430"/>
          <p:cNvSpPr/>
          <p:nvPr/>
        </p:nvSpPr>
        <p:spPr>
          <a:xfrm>
            <a:off x="5550400" y="821675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1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80" name="Google Shape;1680;g14e39594da2_0_430"/>
          <p:cNvSpPr/>
          <p:nvPr/>
        </p:nvSpPr>
        <p:spPr>
          <a:xfrm>
            <a:off x="5550400" y="1742500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2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81" name="Google Shape;1681;g14e39594da2_0_430"/>
          <p:cNvSpPr/>
          <p:nvPr/>
        </p:nvSpPr>
        <p:spPr>
          <a:xfrm>
            <a:off x="5550400" y="2641688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3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82" name="Google Shape;1682;g14e39594da2_0_430"/>
          <p:cNvSpPr/>
          <p:nvPr/>
        </p:nvSpPr>
        <p:spPr>
          <a:xfrm>
            <a:off x="5550400" y="3551713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4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83" name="Google Shape;1683;g14e39594da2_0_430"/>
          <p:cNvSpPr/>
          <p:nvPr/>
        </p:nvSpPr>
        <p:spPr>
          <a:xfrm>
            <a:off x="5550400" y="4461725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5</a:t>
            </a:r>
            <a:endParaRPr b="1" sz="1800">
              <a:solidFill>
                <a:srgbClr val="008C65"/>
              </a:solidFill>
            </a:endParaRPr>
          </a:p>
        </p:txBody>
      </p:sp>
      <p:sp>
        <p:nvSpPr>
          <p:cNvPr id="1684" name="Google Shape;1684;g14e39594da2_0_430"/>
          <p:cNvSpPr txBox="1"/>
          <p:nvPr>
            <p:ph idx="4294967295" type="subTitle"/>
          </p:nvPr>
        </p:nvSpPr>
        <p:spPr>
          <a:xfrm>
            <a:off x="78575" y="-18475"/>
            <a:ext cx="61092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solidFill>
                <a:schemeClr val="lt1"/>
              </a:solidFill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2000">
                <a:solidFill>
                  <a:schemeClr val="lt1"/>
                </a:solidFill>
                <a:latin typeface="Prosto One"/>
                <a:ea typeface="Prosto One"/>
                <a:cs typeface="Prosto One"/>
                <a:sym typeface="Prosto One"/>
              </a:rPr>
              <a:t>В картинках. Учителям</a:t>
            </a:r>
            <a:endParaRPr sz="2000">
              <a:solidFill>
                <a:schemeClr val="lt1"/>
              </a:solidFill>
              <a:latin typeface="Prosto One"/>
              <a:ea typeface="Prosto One"/>
              <a:cs typeface="Prosto One"/>
              <a:sym typeface="Prosto One"/>
            </a:endParaRPr>
          </a:p>
        </p:txBody>
      </p:sp>
      <p:pic>
        <p:nvPicPr>
          <p:cNvPr id="1685" name="Google Shape;1685;g14e39594da2_0_4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5270" y="3671512"/>
            <a:ext cx="4014954" cy="1394575"/>
          </a:xfrm>
          <a:prstGeom prst="rect">
            <a:avLst/>
          </a:prstGeom>
          <a:noFill/>
          <a:ln cap="flat" cmpd="sng" w="19050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6" name="Google Shape;1686;g14e39594da2_0_430"/>
          <p:cNvSpPr/>
          <p:nvPr/>
        </p:nvSpPr>
        <p:spPr>
          <a:xfrm>
            <a:off x="4444100" y="3749875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5</a:t>
            </a:r>
            <a:endParaRPr b="1" sz="1800">
              <a:solidFill>
                <a:srgbClr val="008C65"/>
              </a:solidFill>
            </a:endParaRPr>
          </a:p>
        </p:txBody>
      </p:sp>
      <p:pic>
        <p:nvPicPr>
          <p:cNvPr id="1687" name="Google Shape;1687;g14e39594da2_0_4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17288" y="591850"/>
            <a:ext cx="1670913" cy="722275"/>
          </a:xfrm>
          <a:prstGeom prst="rect">
            <a:avLst/>
          </a:prstGeom>
          <a:noFill/>
          <a:ln cap="flat" cmpd="sng" w="9525">
            <a:solidFill>
              <a:srgbClr val="0A8D4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88" name="Google Shape;1688;g14e39594da2_0_430"/>
          <p:cNvSpPr/>
          <p:nvPr/>
        </p:nvSpPr>
        <p:spPr>
          <a:xfrm>
            <a:off x="3317100" y="997625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1</a:t>
            </a:r>
            <a:endParaRPr b="1" sz="1800">
              <a:solidFill>
                <a:srgbClr val="008C65"/>
              </a:solidFill>
            </a:endParaRPr>
          </a:p>
        </p:txBody>
      </p:sp>
      <p:pic>
        <p:nvPicPr>
          <p:cNvPr id="1689" name="Google Shape;1689;g14e39594da2_0_4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6000" y="2113640"/>
            <a:ext cx="3493499" cy="1468198"/>
          </a:xfrm>
          <a:prstGeom prst="rect">
            <a:avLst/>
          </a:prstGeom>
          <a:noFill/>
          <a:ln cap="flat" cmpd="sng" w="9525">
            <a:solidFill>
              <a:srgbClr val="0A8D4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0" name="Google Shape;1690;g14e39594da2_0_430"/>
          <p:cNvSpPr/>
          <p:nvPr/>
        </p:nvSpPr>
        <p:spPr>
          <a:xfrm>
            <a:off x="4219775" y="3065675"/>
            <a:ext cx="371100" cy="369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008C65"/>
                </a:solidFill>
              </a:rPr>
              <a:t>4</a:t>
            </a:r>
            <a:endParaRPr b="1" sz="1800">
              <a:solidFill>
                <a:srgbClr val="008C65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328148">
            <a:off x="-143150" y="-221204"/>
            <a:ext cx="3319775" cy="14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6"/>
          <p:cNvSpPr txBox="1"/>
          <p:nvPr>
            <p:ph idx="4294967295" type="subTitle"/>
          </p:nvPr>
        </p:nvSpPr>
        <p:spPr>
          <a:xfrm>
            <a:off x="496975" y="1094100"/>
            <a:ext cx="2783100" cy="26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ЦОР «ЯКласс» — образовательная платформа </a:t>
            </a:r>
            <a:br>
              <a:rPr b="0" i="0" lang="ru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для учителей, школьников, студентов </a:t>
            </a:r>
            <a:br>
              <a:rPr b="0" i="0" lang="ru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8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и родителей.</a:t>
            </a:r>
            <a:endParaRPr b="0" i="0" sz="18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3" name="Google Shape;933;p6"/>
          <p:cNvSpPr txBox="1"/>
          <p:nvPr>
            <p:ph idx="4294967295" type="subTitle"/>
          </p:nvPr>
        </p:nvSpPr>
        <p:spPr>
          <a:xfrm>
            <a:off x="561569" y="150438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b="1" i="0" lang="ru" sz="24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Что такое «ЯКЛАСС»?</a:t>
            </a:r>
            <a:endParaRPr b="1" i="0" sz="24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34" name="Google Shape;93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4104" y="1094100"/>
            <a:ext cx="5754921" cy="3613300"/>
          </a:xfrm>
          <a:prstGeom prst="rect">
            <a:avLst/>
          </a:prstGeom>
          <a:noFill/>
          <a:ln cap="flat" cmpd="sng" w="9525">
            <a:solidFill>
              <a:srgbClr val="BFE1D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5" name="Google Shape;93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68961">
            <a:off x="-576650" y="3213350"/>
            <a:ext cx="31242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16950" y="-202075"/>
            <a:ext cx="2055300" cy="947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14e39594da2_0_458"/>
          <p:cNvSpPr txBox="1"/>
          <p:nvPr>
            <p:ph idx="4294967295" type="subTitle"/>
          </p:nvPr>
        </p:nvSpPr>
        <p:spPr>
          <a:xfrm>
            <a:off x="78575" y="-18475"/>
            <a:ext cx="61092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2000">
                <a:solidFill>
                  <a:schemeClr val="lt1"/>
                </a:solidFill>
                <a:latin typeface="Prosto One"/>
                <a:ea typeface="Prosto One"/>
                <a:cs typeface="Prosto One"/>
                <a:sym typeface="Prosto One"/>
              </a:rPr>
              <a:t>Рекомендуйте предметы ЯКласс своим ученикам</a:t>
            </a:r>
            <a:endParaRPr sz="2000">
              <a:solidFill>
                <a:schemeClr val="lt1"/>
              </a:solidFill>
              <a:latin typeface="Prosto One"/>
              <a:ea typeface="Prosto One"/>
              <a:cs typeface="Prosto One"/>
              <a:sym typeface="Prosto One"/>
            </a:endParaRPr>
          </a:p>
        </p:txBody>
      </p:sp>
      <p:sp>
        <p:nvSpPr>
          <p:cNvPr id="1696" name="Google Shape;1696;g14e39594da2_0_458"/>
          <p:cNvSpPr txBox="1"/>
          <p:nvPr/>
        </p:nvSpPr>
        <p:spPr>
          <a:xfrm>
            <a:off x="5946075" y="622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зайти в личный кабинет учителя</a:t>
            </a:r>
            <a:endParaRPr/>
          </a:p>
        </p:txBody>
      </p:sp>
      <p:sp>
        <p:nvSpPr>
          <p:cNvPr id="1697" name="Google Shape;1697;g14e39594da2_0_458"/>
          <p:cNvSpPr txBox="1"/>
          <p:nvPr/>
        </p:nvSpPr>
        <p:spPr>
          <a:xfrm>
            <a:off x="5988875" y="1192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“редактировать данные”</a:t>
            </a:r>
            <a:endParaRPr/>
          </a:p>
        </p:txBody>
      </p:sp>
      <p:pic>
        <p:nvPicPr>
          <p:cNvPr id="1698" name="Google Shape;1698;g14e39594da2_0_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5" y="908875"/>
            <a:ext cx="4499825" cy="2496325"/>
          </a:xfrm>
          <a:prstGeom prst="rect">
            <a:avLst/>
          </a:prstGeom>
          <a:noFill/>
          <a:ln cap="flat" cmpd="sng" w="9525">
            <a:solidFill>
              <a:srgbClr val="0A8D4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99" name="Google Shape;1699;g14e39594da2_0_458"/>
          <p:cNvSpPr txBox="1"/>
          <p:nvPr/>
        </p:nvSpPr>
        <p:spPr>
          <a:xfrm>
            <a:off x="5988875" y="1664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“добавить предмет”</a:t>
            </a:r>
            <a:endParaRPr/>
          </a:p>
        </p:txBody>
      </p:sp>
      <p:sp>
        <p:nvSpPr>
          <p:cNvPr id="1700" name="Google Shape;1700;g14e39594da2_0_458"/>
          <p:cNvSpPr txBox="1"/>
          <p:nvPr/>
        </p:nvSpPr>
        <p:spPr>
          <a:xfrm>
            <a:off x="5988875" y="2135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“добавить класс”</a:t>
            </a:r>
            <a:endParaRPr/>
          </a:p>
        </p:txBody>
      </p:sp>
      <p:sp>
        <p:nvSpPr>
          <p:cNvPr id="1701" name="Google Shape;1701;g14e39594da2_0_458"/>
          <p:cNvSpPr txBox="1"/>
          <p:nvPr/>
        </p:nvSpPr>
        <p:spPr>
          <a:xfrm>
            <a:off x="6102225" y="27058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найти и рекомендовать курс ЯКласс (поиск по предмету!)</a:t>
            </a:r>
            <a:endParaRPr/>
          </a:p>
        </p:txBody>
      </p:sp>
      <p:pic>
        <p:nvPicPr>
          <p:cNvPr id="1702" name="Google Shape;1702;g14e39594da2_0_4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625" y="3554425"/>
            <a:ext cx="4441749" cy="1289550"/>
          </a:xfrm>
          <a:prstGeom prst="rect">
            <a:avLst/>
          </a:prstGeom>
          <a:noFill/>
          <a:ln cap="flat" cmpd="sng" w="9525">
            <a:solidFill>
              <a:srgbClr val="008A6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3" name="Google Shape;1703;g14e39594da2_0_458"/>
          <p:cNvSpPr txBox="1"/>
          <p:nvPr/>
        </p:nvSpPr>
        <p:spPr>
          <a:xfrm>
            <a:off x="2800275" y="2279100"/>
            <a:ext cx="478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0000"/>
                </a:solidFill>
                <a:latin typeface="Exo 2"/>
                <a:ea typeface="Exo 2"/>
                <a:cs typeface="Exo 2"/>
                <a:sym typeface="Exo 2"/>
              </a:rPr>
              <a:t>1</a:t>
            </a:r>
            <a:endParaRPr sz="2000">
              <a:solidFill>
                <a:srgbClr val="FF0000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704" name="Google Shape;1704;g14e39594da2_0_4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051" y="3554424"/>
            <a:ext cx="3502470" cy="1448500"/>
          </a:xfrm>
          <a:prstGeom prst="rect">
            <a:avLst/>
          </a:prstGeom>
          <a:noFill/>
          <a:ln cap="flat" cmpd="sng" w="9525">
            <a:solidFill>
              <a:srgbClr val="00C57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5" name="Google Shape;1705;g14e39594da2_0_458"/>
          <p:cNvSpPr/>
          <p:nvPr/>
        </p:nvSpPr>
        <p:spPr>
          <a:xfrm>
            <a:off x="7269575" y="1543063"/>
            <a:ext cx="438600" cy="201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6" name="Google Shape;1706;g14e39594da2_0_458"/>
          <p:cNvSpPr/>
          <p:nvPr/>
        </p:nvSpPr>
        <p:spPr>
          <a:xfrm>
            <a:off x="7269575" y="1022513"/>
            <a:ext cx="438600" cy="201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g14e39594da2_0_458"/>
          <p:cNvSpPr/>
          <p:nvPr/>
        </p:nvSpPr>
        <p:spPr>
          <a:xfrm>
            <a:off x="7269575" y="2048538"/>
            <a:ext cx="438600" cy="201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8" name="Google Shape;1708;g14e39594da2_0_458"/>
          <p:cNvSpPr/>
          <p:nvPr/>
        </p:nvSpPr>
        <p:spPr>
          <a:xfrm>
            <a:off x="7269575" y="2548738"/>
            <a:ext cx="438600" cy="201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C57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g14e39594da2_0_458"/>
          <p:cNvSpPr txBox="1"/>
          <p:nvPr/>
        </p:nvSpPr>
        <p:spPr>
          <a:xfrm>
            <a:off x="6050825" y="2288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</a:t>
            </a:r>
            <a:r>
              <a:rPr b="1" lang="ru"/>
              <a:t> </a:t>
            </a:r>
            <a:endParaRPr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14e39594da2_0_476"/>
          <p:cNvSpPr txBox="1"/>
          <p:nvPr>
            <p:ph idx="3" type="subTitle"/>
          </p:nvPr>
        </p:nvSpPr>
        <p:spPr>
          <a:xfrm>
            <a:off x="317800" y="4875"/>
            <a:ext cx="52944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500">
                <a:latin typeface="Prosto One"/>
                <a:ea typeface="Prosto One"/>
                <a:cs typeface="Prosto One"/>
                <a:sym typeface="Prosto One"/>
              </a:rPr>
              <a:t>ЯКласс - вход через educont.ru 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500">
                <a:latin typeface="Prosto One"/>
                <a:ea typeface="Prosto One"/>
                <a:cs typeface="Prosto One"/>
                <a:sym typeface="Prosto One"/>
              </a:rPr>
              <a:t>Бесплатный контент активирован</a:t>
            </a:r>
            <a:endParaRPr sz="1500">
              <a:latin typeface="Prosto One"/>
              <a:ea typeface="Prosto One"/>
              <a:cs typeface="Prosto One"/>
              <a:sym typeface="Prosto One"/>
            </a:endParaRPr>
          </a:p>
        </p:txBody>
      </p:sp>
      <p:pic>
        <p:nvPicPr>
          <p:cNvPr id="1715" name="Google Shape;1715;g14e39594da2_0_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75" y="763700"/>
            <a:ext cx="4481726" cy="4172900"/>
          </a:xfrm>
          <a:prstGeom prst="rect">
            <a:avLst/>
          </a:prstGeom>
          <a:noFill/>
          <a:ln cap="flat" cmpd="sng" w="9525">
            <a:solidFill>
              <a:srgbClr val="00C57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6" name="Google Shape;1716;g14e39594da2_0_476"/>
          <p:cNvSpPr/>
          <p:nvPr/>
        </p:nvSpPr>
        <p:spPr>
          <a:xfrm>
            <a:off x="2568950" y="3485200"/>
            <a:ext cx="2193000" cy="3819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g14e39594da2_0_476"/>
          <p:cNvSpPr txBox="1"/>
          <p:nvPr/>
        </p:nvSpPr>
        <p:spPr>
          <a:xfrm>
            <a:off x="5072575" y="1060500"/>
            <a:ext cx="3693900" cy="3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Верифицированный контент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Полный доступ ко всем предметам и расширенным функциям системы (для обучающихся, для учителей):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Теория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Задания (вариативные)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Тесты для самопроверки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57B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Дополнительные материалы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C57B"/>
              </a:buClr>
              <a:buSzPts val="12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Блоки подготовки к ОГЭ, ЕГЭ, ВПР</a:t>
            </a:r>
            <a:endParaRPr>
              <a:latin typeface="Exo 2"/>
              <a:ea typeface="Exo 2"/>
              <a:cs typeface="Exo 2"/>
              <a:sym typeface="Exo 2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Exo 2"/>
              <a:buChar char="▬"/>
            </a:pPr>
            <a:r>
              <a:rPr lang="ru">
                <a:latin typeface="Exo 2"/>
                <a:ea typeface="Exo 2"/>
                <a:cs typeface="Exo 2"/>
                <a:sym typeface="Exo 2"/>
              </a:rPr>
              <a:t>Без  ограничений по времени, классу или предмету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14e39594da2_0_483"/>
          <p:cNvSpPr txBox="1"/>
          <p:nvPr/>
        </p:nvSpPr>
        <p:spPr>
          <a:xfrm>
            <a:off x="524025" y="379450"/>
            <a:ext cx="819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Exo 2"/>
                <a:ea typeface="Exo 2"/>
                <a:cs typeface="Exo 2"/>
                <a:sym typeface="Exo 2"/>
              </a:rPr>
              <a:t>Телефон тех.поддержки ЯКласс</a:t>
            </a:r>
            <a:endParaRPr sz="1600"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Exo 2"/>
                <a:ea typeface="Exo 2"/>
                <a:cs typeface="Exo 2"/>
                <a:sym typeface="Exo 2"/>
              </a:rPr>
              <a:t> </a:t>
            </a:r>
            <a:r>
              <a:rPr b="1" lang="ru" sz="1600">
                <a:solidFill>
                  <a:srgbClr val="0F9D58"/>
                </a:solidFill>
                <a:latin typeface="Exo 2"/>
                <a:ea typeface="Exo 2"/>
                <a:cs typeface="Exo 2"/>
                <a:sym typeface="Exo 2"/>
              </a:rPr>
              <a:t>8 800 600 04 15</a:t>
            </a:r>
            <a:endParaRPr sz="1600"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Exo 2"/>
                <a:ea typeface="Exo 2"/>
                <a:cs typeface="Exo 2"/>
                <a:sym typeface="Exo 2"/>
              </a:rPr>
              <a:t>Можно звонить в любое время, бесплатно, работают круглосуточно.</a:t>
            </a:r>
            <a:endParaRPr sz="16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723" name="Google Shape;1723;g14e39594da2_0_483"/>
          <p:cNvSpPr/>
          <p:nvPr/>
        </p:nvSpPr>
        <p:spPr>
          <a:xfrm>
            <a:off x="3558750" y="1481350"/>
            <a:ext cx="2109300" cy="203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4" name="Google Shape;1724;g14e39594da2_0_483"/>
          <p:cNvSpPr txBox="1"/>
          <p:nvPr/>
        </p:nvSpPr>
        <p:spPr>
          <a:xfrm>
            <a:off x="6065000" y="1695775"/>
            <a:ext cx="2841300" cy="985200"/>
          </a:xfrm>
          <a:prstGeom prst="rect">
            <a:avLst/>
          </a:prstGeom>
          <a:noFill/>
          <a:ln cap="flat" cmpd="sng" w="19050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Активация бесплатной подписки ЯКласс через educont.ru. Инструкция для учителей</a:t>
            </a:r>
            <a:endParaRPr sz="1300"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chemeClr val="dk1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</a:t>
            </a:r>
            <a:r>
              <a:rPr b="1" lang="ru" sz="1300">
                <a:solidFill>
                  <a:schemeClr val="dk1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 (7 минут)</a:t>
            </a:r>
            <a:endParaRPr b="1" sz="1300">
              <a:solidFill>
                <a:schemeClr val="dk1"/>
              </a:solidFill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725" name="Google Shape;1725;g14e39594da2_0_4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924" y="2965825"/>
            <a:ext cx="876150" cy="83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Google Shape;1726;g14e39594da2_0_483"/>
          <p:cNvSpPr txBox="1"/>
          <p:nvPr/>
        </p:nvSpPr>
        <p:spPr>
          <a:xfrm>
            <a:off x="126475" y="1695775"/>
            <a:ext cx="2841300" cy="985200"/>
          </a:xfrm>
          <a:prstGeom prst="rect">
            <a:avLst/>
          </a:prstGeom>
          <a:noFill/>
          <a:ln cap="flat" cmpd="sng" w="19050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Активация бесплатной подписки ЯКласс через educont.ru. </a:t>
            </a:r>
            <a:endParaRPr sz="1300"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Для директоров</a:t>
            </a:r>
            <a:endParaRPr sz="1300"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chemeClr val="dk1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</a:t>
            </a:r>
            <a:r>
              <a:rPr b="1" lang="ru" sz="1300">
                <a:solidFill>
                  <a:schemeClr val="dk1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 (5 минут)</a:t>
            </a:r>
            <a:endParaRPr b="1" sz="1300">
              <a:solidFill>
                <a:schemeClr val="dk1"/>
              </a:solidFill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727" name="Google Shape;1727;g14e39594da2_0_483"/>
          <p:cNvSpPr txBox="1"/>
          <p:nvPr/>
        </p:nvSpPr>
        <p:spPr>
          <a:xfrm>
            <a:off x="3081813" y="1695775"/>
            <a:ext cx="2841300" cy="985200"/>
          </a:xfrm>
          <a:prstGeom prst="rect">
            <a:avLst/>
          </a:prstGeom>
          <a:noFill/>
          <a:ln cap="flat" cmpd="sng" w="19050">
            <a:solidFill>
              <a:srgbClr val="008C6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Активация бесплатной подписки ЯКласс через educont.ru. </a:t>
            </a:r>
            <a:endParaRPr sz="1300"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Для родителей</a:t>
            </a:r>
            <a:endParaRPr sz="1300"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rgbClr val="4FC3F7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Видео</a:t>
            </a:r>
            <a:r>
              <a:rPr b="1" lang="ru" sz="1300">
                <a:solidFill>
                  <a:srgbClr val="4285F4"/>
                </a:solidFill>
                <a:highlight>
                  <a:srgbClr val="FFFFFF"/>
                </a:highlight>
                <a:latin typeface="Exo 2"/>
                <a:ea typeface="Exo 2"/>
                <a:cs typeface="Exo 2"/>
                <a:sym typeface="Exo 2"/>
              </a:rPr>
              <a:t> (4 минуты)</a:t>
            </a:r>
            <a:endParaRPr b="1" sz="1300">
              <a:solidFill>
                <a:srgbClr val="4285F4"/>
              </a:solidFill>
              <a:highlight>
                <a:srgbClr val="FFFFFF"/>
              </a:highlight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28"/>
          <p:cNvSpPr/>
          <p:nvPr/>
        </p:nvSpPr>
        <p:spPr>
          <a:xfrm>
            <a:off x="0" y="6525"/>
            <a:ext cx="9144000" cy="2652900"/>
          </a:xfrm>
          <a:prstGeom prst="rect">
            <a:avLst/>
          </a:prstGeom>
          <a:solidFill>
            <a:srgbClr val="01B8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8"/>
          <p:cNvSpPr txBox="1"/>
          <p:nvPr/>
        </p:nvSpPr>
        <p:spPr>
          <a:xfrm>
            <a:off x="2864650" y="2722275"/>
            <a:ext cx="5397300" cy="2157600"/>
          </a:xfrm>
          <a:prstGeom prst="rect">
            <a:avLst/>
          </a:prstGeom>
          <a:noFill/>
          <a:ln>
            <a:noFill/>
          </a:ln>
        </p:spPr>
        <p:txBody>
          <a:bodyPr anchorCtr="0" anchor="b" bIns="72850" lIns="72850" spcFirstLastPara="1" rIns="72850" wrap="square" tIns="7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Обучение педагогов,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сопровождение и поддержка 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dvoreckaya</a:t>
            </a:r>
            <a:r>
              <a:rPr b="0" i="0" lang="ru" sz="1700" u="none" cap="none" strike="noStrike">
                <a:solidFill>
                  <a:srgbClr val="038D87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@yaklass.ru</a:t>
            </a: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ru" sz="1700" u="none" cap="none" strike="noStrike">
                <a:solidFill>
                  <a:srgbClr val="038D87"/>
                </a:solidFill>
                <a:highlight>
                  <a:schemeClr val="accent2"/>
                </a:highlight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+7 (900) 642-48-49</a:t>
            </a: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Бесплатный информационный телефон по РФ: </a:t>
            </a:r>
            <a:b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700" u="none" cap="none" strike="noStrike">
                <a:solidFill>
                  <a:srgbClr val="038D87"/>
                </a:solidFill>
                <a:latin typeface="Rubik"/>
                <a:ea typeface="Rubik"/>
                <a:cs typeface="Rubik"/>
                <a:sym typeface="Rubik"/>
              </a:rPr>
              <a:t>8-800-600-04-15</a:t>
            </a:r>
            <a:endParaRPr b="0" i="0" sz="1700" u="none" cap="none" strike="noStrike">
              <a:solidFill>
                <a:srgbClr val="038D87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34" name="Google Shape;1734;p28"/>
          <p:cNvSpPr txBox="1"/>
          <p:nvPr>
            <p:ph idx="4294967295" type="subTitle"/>
          </p:nvPr>
        </p:nvSpPr>
        <p:spPr>
          <a:xfrm>
            <a:off x="2864638" y="931425"/>
            <a:ext cx="4428000" cy="9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None/>
            </a:pPr>
            <a: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Дворецкая</a:t>
            </a:r>
            <a:r>
              <a:rPr b="1" i="0" lang="ru" sz="17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 Юлия </a:t>
            </a:r>
            <a: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Владимировна</a:t>
            </a:r>
            <a:br>
              <a:rPr b="1" i="0" lang="ru" sz="19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</a:br>
            <a:endParaRPr b="1" i="0" sz="17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Exo 2"/>
              <a:buNone/>
            </a:pPr>
            <a: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Региональный представитель ЯКласс </a:t>
            </a:r>
            <a:b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по Санкт-Петербургу и Ленинградской области</a:t>
            </a:r>
            <a:endParaRPr b="0" i="0" sz="18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735" name="Google Shape;173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6875" y="200900"/>
            <a:ext cx="1377875" cy="13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28"/>
          <p:cNvPicPr preferRelativeResize="0"/>
          <p:nvPr/>
        </p:nvPicPr>
        <p:blipFill rotWithShape="1">
          <a:blip r:embed="rId5">
            <a:alphaModFix/>
          </a:blip>
          <a:srcRect b="23846" l="0" r="0" t="0"/>
          <a:stretch/>
        </p:blipFill>
        <p:spPr>
          <a:xfrm>
            <a:off x="695925" y="200901"/>
            <a:ext cx="1959631" cy="265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325" y="2942251"/>
            <a:ext cx="1963223" cy="196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328148">
            <a:off x="-152025" y="-207929"/>
            <a:ext cx="3319775" cy="141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7"/>
          <p:cNvSpPr txBox="1"/>
          <p:nvPr>
            <p:ph idx="4294967295" type="subTitle"/>
          </p:nvPr>
        </p:nvSpPr>
        <p:spPr>
          <a:xfrm>
            <a:off x="561569" y="150438"/>
            <a:ext cx="42672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275"/>
              <a:buFont typeface="Arial"/>
              <a:buNone/>
            </a:pPr>
            <a:r>
              <a:rPr b="1" i="0" lang="ru" sz="24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Что такое «ЯКЛАСС»?</a:t>
            </a:r>
            <a:endParaRPr b="1" i="0" sz="24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3" name="Google Shape;943;p7"/>
          <p:cNvSpPr txBox="1"/>
          <p:nvPr>
            <p:ph idx="4294967295" type="subTitle"/>
          </p:nvPr>
        </p:nvSpPr>
        <p:spPr>
          <a:xfrm>
            <a:off x="780702" y="975125"/>
            <a:ext cx="1923000" cy="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 базе ресурса:</a:t>
            </a:r>
            <a:endParaRPr b="0" i="0" sz="18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4" name="Google Shape;944;p7"/>
          <p:cNvSpPr txBox="1"/>
          <p:nvPr>
            <p:ph idx="4294967295" type="subTitle"/>
          </p:nvPr>
        </p:nvSpPr>
        <p:spPr>
          <a:xfrm>
            <a:off x="831871" y="4200829"/>
            <a:ext cx="22824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более </a:t>
            </a:r>
            <a: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1,8 трлн заданий </a:t>
            </a:r>
            <a:b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по 16 предметам</a:t>
            </a:r>
            <a:r>
              <a:rPr b="0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 школьной программы</a:t>
            </a:r>
            <a:endParaRPr b="0" i="0" sz="11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5" name="Google Shape;945;p7"/>
          <p:cNvSpPr txBox="1"/>
          <p:nvPr>
            <p:ph idx="4294967295" type="subTitle"/>
          </p:nvPr>
        </p:nvSpPr>
        <p:spPr>
          <a:xfrm>
            <a:off x="6083808" y="4200832"/>
            <a:ext cx="2135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онлайн-тренажёры для подготовки к </a:t>
            </a:r>
            <a: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ВПР, ОГЭ и ЕГЭ</a:t>
            </a:r>
            <a:endParaRPr b="1" i="0" sz="11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6" name="Google Shape;946;p7"/>
          <p:cNvSpPr txBox="1"/>
          <p:nvPr>
            <p:ph idx="4294967295" type="subTitle"/>
          </p:nvPr>
        </p:nvSpPr>
        <p:spPr>
          <a:xfrm>
            <a:off x="3357880" y="4200823"/>
            <a:ext cx="23847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интерактивные </a:t>
            </a:r>
            <a: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упражнения, видеолекции,</a:t>
            </a:r>
            <a:r>
              <a:rPr b="0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 полезные </a:t>
            </a:r>
            <a:r>
              <a:rPr b="1" i="0" lang="ru" sz="11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вебинары</a:t>
            </a:r>
            <a:endParaRPr b="1" i="0" sz="11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7" name="Google Shape;947;p7"/>
          <p:cNvSpPr txBox="1"/>
          <p:nvPr>
            <p:ph idx="4294967295" type="subTitle"/>
          </p:nvPr>
        </p:nvSpPr>
        <p:spPr>
          <a:xfrm>
            <a:off x="1656609" y="2761397"/>
            <a:ext cx="7179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7"/>
          <p:cNvSpPr txBox="1"/>
          <p:nvPr>
            <p:ph idx="4294967295" type="subTitle"/>
          </p:nvPr>
        </p:nvSpPr>
        <p:spPr>
          <a:xfrm>
            <a:off x="4191381" y="2761397"/>
            <a:ext cx="7179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"/>
          <p:cNvSpPr txBox="1"/>
          <p:nvPr>
            <p:ph idx="4294967295" type="subTitle"/>
          </p:nvPr>
        </p:nvSpPr>
        <p:spPr>
          <a:xfrm>
            <a:off x="6792722" y="2761397"/>
            <a:ext cx="7179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b="0" i="0" lang="ru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082" r="18088" t="0"/>
          <a:stretch/>
        </p:blipFill>
        <p:spPr>
          <a:xfrm>
            <a:off x="780700" y="1654275"/>
            <a:ext cx="2384799" cy="243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7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18108" r="18106" t="0"/>
          <a:stretch/>
        </p:blipFill>
        <p:spPr>
          <a:xfrm>
            <a:off x="3373900" y="1654275"/>
            <a:ext cx="2384799" cy="24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7"/>
          <p:cNvPicPr preferRelativeResize="0"/>
          <p:nvPr>
            <p:ph idx="4" type="pic"/>
          </p:nvPr>
        </p:nvPicPr>
        <p:blipFill rotWithShape="1">
          <a:blip r:embed="rId6">
            <a:alphaModFix/>
          </a:blip>
          <a:srcRect b="0" l="6455" r="32796" t="0"/>
          <a:stretch/>
        </p:blipFill>
        <p:spPr>
          <a:xfrm>
            <a:off x="5978500" y="1654275"/>
            <a:ext cx="2384799" cy="2437399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7"/>
          <p:cNvSpPr/>
          <p:nvPr/>
        </p:nvSpPr>
        <p:spPr>
          <a:xfrm>
            <a:off x="7159278" y="738425"/>
            <a:ext cx="1203900" cy="8067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510 000</a:t>
            </a:r>
            <a:br>
              <a:rPr b="0" i="0" lang="ru" sz="1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учителей</a:t>
            </a:r>
            <a:endParaRPr b="0" i="0" sz="10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4" name="Google Shape;954;p7"/>
          <p:cNvSpPr/>
          <p:nvPr/>
        </p:nvSpPr>
        <p:spPr>
          <a:xfrm>
            <a:off x="4572000" y="738425"/>
            <a:ext cx="1203900" cy="806700"/>
          </a:xfrm>
          <a:prstGeom prst="roundRect">
            <a:avLst>
              <a:gd fmla="val 16667" name="adj"/>
            </a:avLst>
          </a:prstGeom>
          <a:solidFill>
            <a:srgbClr val="9DE4E8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9 000 000</a:t>
            </a:r>
            <a:endParaRPr b="1" i="0" sz="12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ru" sz="10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школьников</a:t>
            </a:r>
            <a:endParaRPr b="0" i="0" sz="10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55" name="Google Shape;955;p7"/>
          <p:cNvSpPr/>
          <p:nvPr/>
        </p:nvSpPr>
        <p:spPr>
          <a:xfrm>
            <a:off x="5820788" y="738425"/>
            <a:ext cx="1293600" cy="8067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ru" sz="12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50 000</a:t>
            </a:r>
            <a:br>
              <a:rPr b="0" i="0" lang="ru" sz="10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9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образовательных организаций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56" name="Google Shape;95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20799" y="4287563"/>
            <a:ext cx="2667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27399" y="4292313"/>
            <a:ext cx="257175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1574" y="4297075"/>
            <a:ext cx="257175" cy="2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52419">
            <a:off x="-212417" y="-232899"/>
            <a:ext cx="1745417" cy="8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8"/>
          <p:cNvSpPr/>
          <p:nvPr/>
        </p:nvSpPr>
        <p:spPr>
          <a:xfrm>
            <a:off x="4454820" y="241786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5" name="Google Shape;9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450" y="1072462"/>
            <a:ext cx="4004057" cy="376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237" y="1021750"/>
            <a:ext cx="3839912" cy="406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0593322">
            <a:off x="7295319" y="-567771"/>
            <a:ext cx="2183810" cy="179763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8"/>
          <p:cNvSpPr txBox="1"/>
          <p:nvPr/>
        </p:nvSpPr>
        <p:spPr>
          <a:xfrm>
            <a:off x="375050" y="228600"/>
            <a:ext cx="81075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" sz="24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Образовательный контент ЯКласс (с 1 - 11 класс)  + тренажеры по ЕГЭ, ОГЭ, ВПР</a:t>
            </a:r>
            <a:endParaRPr b="1" i="0" sz="18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69" name="Google Shape;969;p8"/>
          <p:cNvSpPr txBox="1"/>
          <p:nvPr/>
        </p:nvSpPr>
        <p:spPr>
          <a:xfrm>
            <a:off x="279425" y="4651675"/>
            <a:ext cx="49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4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9"/>
          <p:cNvSpPr txBox="1"/>
          <p:nvPr>
            <p:ph type="title"/>
          </p:nvPr>
        </p:nvSpPr>
        <p:spPr>
          <a:xfrm>
            <a:off x="622800" y="80384"/>
            <a:ext cx="789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7400"/>
              <a:buNone/>
            </a:pPr>
            <a:r>
              <a:rPr b="1" lang="ru" sz="2650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ЦОР ЯКласс</a:t>
            </a:r>
            <a:r>
              <a:rPr lang="ru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lang="ru" sz="2650">
                <a:solidFill>
                  <a:srgbClr val="89BDD1"/>
                </a:solidFill>
                <a:latin typeface="Rubik"/>
                <a:ea typeface="Rubik"/>
                <a:cs typeface="Rubik"/>
                <a:sym typeface="Rubik"/>
              </a:rPr>
              <a:t>(учебная деятельность) </a:t>
            </a:r>
            <a:endParaRPr sz="2650">
              <a:solidFill>
                <a:srgbClr val="89BDD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5" name="Google Shape;975;p9"/>
          <p:cNvSpPr/>
          <p:nvPr/>
        </p:nvSpPr>
        <p:spPr>
          <a:xfrm>
            <a:off x="351050" y="90717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0C3B1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Верифицированный контент - 1 тр. 800 миллионов заданий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6" name="Google Shape;976;p9"/>
          <p:cNvSpPr/>
          <p:nvPr/>
        </p:nvSpPr>
        <p:spPr>
          <a:xfrm>
            <a:off x="351050" y="1867800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326280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Интерактивные уроки и цифровые портфолио школьников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7" name="Google Shape;977;p9">
            <a:hlinkClick r:id="rId3"/>
          </p:cNvPr>
          <p:cNvSpPr/>
          <p:nvPr/>
        </p:nvSpPr>
        <p:spPr>
          <a:xfrm>
            <a:off x="347600" y="3789050"/>
            <a:ext cx="1963200" cy="1047300"/>
          </a:xfrm>
          <a:prstGeom prst="roundRect">
            <a:avLst>
              <a:gd fmla="val 16667" name="adj"/>
            </a:avLst>
          </a:prstGeom>
          <a:solidFill>
            <a:srgbClr val="D4F3F5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accent2"/>
                </a:solidFill>
                <a:latin typeface="Rubik"/>
                <a:ea typeface="Rubik"/>
                <a:cs typeface="Rubik"/>
                <a:sym typeface="Rubik"/>
              </a:rPr>
              <a:t>Автоматическая проверка заданий, отчёты и анализ</a:t>
            </a:r>
            <a:endParaRPr b="0" i="0" sz="1200" u="none" cap="none" strike="noStrike">
              <a:solidFill>
                <a:schemeClr val="accent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8" name="Google Shape;978;p9"/>
          <p:cNvSpPr/>
          <p:nvPr/>
        </p:nvSpPr>
        <p:spPr>
          <a:xfrm>
            <a:off x="351050" y="282842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038D87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Независимый мониторинг качества, итоговый контроль, имитации ГИА, ВПР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79" name="Google Shape;979;p9"/>
          <p:cNvSpPr/>
          <p:nvPr/>
        </p:nvSpPr>
        <p:spPr>
          <a:xfrm>
            <a:off x="6819875" y="90717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FDB03F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Обучение и сопровождение учителей на вебинарах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80" name="Google Shape;980;p9"/>
          <p:cNvSpPr/>
          <p:nvPr/>
        </p:nvSpPr>
        <p:spPr>
          <a:xfrm>
            <a:off x="6819875" y="1867800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81C7C7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Развитие ИКТ-компетенций педагога - курсы и предметы для учителей 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81" name="Google Shape;981;p9"/>
          <p:cNvSpPr/>
          <p:nvPr/>
        </p:nvSpPr>
        <p:spPr>
          <a:xfrm>
            <a:off x="6816425" y="3789050"/>
            <a:ext cx="1963200" cy="1047300"/>
          </a:xfrm>
          <a:prstGeom prst="roundRect">
            <a:avLst>
              <a:gd fmla="val 16667" name="adj"/>
            </a:avLst>
          </a:prstGeom>
          <a:solidFill>
            <a:srgbClr val="00C3B1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Роли пользователей: администратор, учитель, родитель, школьник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82" name="Google Shape;982;p9"/>
          <p:cNvSpPr/>
          <p:nvPr/>
        </p:nvSpPr>
        <p:spPr>
          <a:xfrm>
            <a:off x="6819875" y="2828425"/>
            <a:ext cx="1963200" cy="939000"/>
          </a:xfrm>
          <a:prstGeom prst="roundRect">
            <a:avLst>
              <a:gd fmla="val 16667" name="adj"/>
            </a:avLst>
          </a:prstGeom>
          <a:solidFill>
            <a:srgbClr val="FF7765"/>
          </a:solidFill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Индивидуальные образовательные траектории, создание авторского контента</a:t>
            </a:r>
            <a:endParaRPr b="0" i="0" sz="12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83" name="Google Shape;983;p9"/>
          <p:cNvPicPr preferRelativeResize="0"/>
          <p:nvPr/>
        </p:nvPicPr>
        <p:blipFill rotWithShape="1">
          <a:blip r:embed="rId4">
            <a:alphaModFix/>
          </a:blip>
          <a:srcRect b="18870" l="0" r="0" t="0"/>
          <a:stretch/>
        </p:blipFill>
        <p:spPr>
          <a:xfrm>
            <a:off x="2457750" y="1567477"/>
            <a:ext cx="4185625" cy="33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0"/>
          <p:cNvSpPr/>
          <p:nvPr/>
        </p:nvSpPr>
        <p:spPr>
          <a:xfrm>
            <a:off x="4978100" y="6525"/>
            <a:ext cx="4166100" cy="5143500"/>
          </a:xfrm>
          <a:prstGeom prst="rect">
            <a:avLst/>
          </a:prstGeom>
          <a:solidFill>
            <a:srgbClr val="D4F3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baseline="-2500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9" name="Google Shape;98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674" y="2288100"/>
            <a:ext cx="3569650" cy="2282525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0"/>
          <p:cNvSpPr txBox="1"/>
          <p:nvPr/>
        </p:nvSpPr>
        <p:spPr>
          <a:xfrm>
            <a:off x="325650" y="735400"/>
            <a:ext cx="4563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" sz="1300" u="none" cap="none" strike="noStrike">
                <a:solidFill>
                  <a:srgbClr val="00C3B1"/>
                </a:solidFill>
                <a:latin typeface="Rubik"/>
                <a:ea typeface="Rubik"/>
                <a:cs typeface="Rubik"/>
                <a:sym typeface="Rubik"/>
              </a:rPr>
              <a:t>Уникальная особенность сайта ЯКласс</a:t>
            </a:r>
            <a:r>
              <a:rPr b="1" i="0" lang="ru" sz="1300" u="none" cap="none" strike="noStrike">
                <a:solidFill>
                  <a:srgbClr val="76A9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заключается в том, что каждое задание и тест имеют множество вариантов с разными условиями</a:t>
            </a:r>
            <a:b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3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(</a:t>
            </a:r>
            <a:r>
              <a:rPr b="1" i="0" lang="ru" sz="13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50 и более вариантов каждого задания</a:t>
            </a:r>
            <a:r>
              <a:rPr b="0" i="0" lang="ru" sz="1300" u="none" cap="none" strike="noStrike">
                <a:solidFill>
                  <a:srgbClr val="FF7765"/>
                </a:solidFill>
                <a:latin typeface="Rubik"/>
                <a:ea typeface="Rubik"/>
                <a:cs typeface="Rubik"/>
                <a:sym typeface="Rubik"/>
              </a:rPr>
              <a:t>)</a:t>
            </a: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b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Ответы на такие задания невозможно списать </a:t>
            </a:r>
            <a:b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ни в Интернете, ни у соседа по парте, ни с ГДЗ.</a:t>
            </a:r>
            <a:endParaRPr b="0" i="0" sz="15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91" name="Google Shape;9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5600" y="763638"/>
            <a:ext cx="2759841" cy="2843243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0"/>
          <p:cNvSpPr txBox="1"/>
          <p:nvPr/>
        </p:nvSpPr>
        <p:spPr>
          <a:xfrm>
            <a:off x="325650" y="173050"/>
            <a:ext cx="503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" sz="2400" u="none" cap="none" strike="noStrike">
                <a:solidFill>
                  <a:srgbClr val="002C44"/>
                </a:solidFill>
                <a:latin typeface="Rubik"/>
                <a:ea typeface="Rubik"/>
                <a:cs typeface="Rubik"/>
                <a:sym typeface="Rubik"/>
              </a:rPr>
              <a:t>1 трлн 800 млн заданий</a:t>
            </a:r>
            <a:endParaRPr b="1" i="0" sz="2400" u="none" cap="none" strike="noStrike">
              <a:solidFill>
                <a:srgbClr val="002C44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993" name="Google Shape;99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4475" y="3038375"/>
            <a:ext cx="1342100" cy="781984"/>
          </a:xfrm>
          <a:prstGeom prst="rect">
            <a:avLst/>
          </a:prstGeom>
          <a:noFill/>
          <a:ln>
            <a:noFill/>
          </a:ln>
          <a:effectLst>
            <a:outerShdw blurRad="128588" rotWithShape="0" algn="bl" dir="17580000" dist="19050">
              <a:srgbClr val="FFFFFF"/>
            </a:outerShdw>
          </a:effectLst>
        </p:spPr>
      </p:pic>
      <p:sp>
        <p:nvSpPr>
          <p:cNvPr id="994" name="Google Shape;994;p10"/>
          <p:cNvSpPr txBox="1"/>
          <p:nvPr/>
        </p:nvSpPr>
        <p:spPr>
          <a:xfrm>
            <a:off x="5082725" y="3756850"/>
            <a:ext cx="3825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Если учащийся захочет решить задание снова, то ему выпадет уже другой вариант. </a:t>
            </a:r>
            <a:b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3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Таким образом, осуществляется принцип </a:t>
            </a:r>
            <a:r>
              <a:rPr b="0" i="0" lang="ru" sz="1300" u="none" cap="none" strike="noStrike">
                <a:solidFill>
                  <a:srgbClr val="5899B3"/>
                </a:solidFill>
                <a:latin typeface="Rubik"/>
                <a:ea typeface="Rubik"/>
                <a:cs typeface="Rubik"/>
                <a:sym typeface="Rubik"/>
              </a:rPr>
              <a:t>«бесконечной» тренировки </a:t>
            </a:r>
            <a:br>
              <a:rPr b="0" i="0" lang="ru" sz="1300" u="none" cap="none" strike="noStrike">
                <a:solidFill>
                  <a:srgbClr val="5899B3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0" i="0" lang="ru" sz="1300" u="none" cap="none" strike="noStrike">
                <a:solidFill>
                  <a:srgbClr val="5899B3"/>
                </a:solidFill>
                <a:latin typeface="Rubik"/>
                <a:ea typeface="Rubik"/>
                <a:cs typeface="Rubik"/>
                <a:sym typeface="Rubik"/>
              </a:rPr>
              <a:t>и обучения на собственных ошибках.</a:t>
            </a:r>
            <a:endParaRPr b="0" i="0" sz="1300" u="none" cap="none" strike="noStrike">
              <a:solidFill>
                <a:srgbClr val="5899B3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CA9B5F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CA9B5F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Yaclass green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