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257" r:id="rId15"/>
    <p:sldId id="293" r:id="rId16"/>
    <p:sldId id="258" r:id="rId17"/>
    <p:sldId id="277" r:id="rId18"/>
    <p:sldId id="264" r:id="rId19"/>
    <p:sldId id="278" r:id="rId20"/>
    <p:sldId id="265" r:id="rId21"/>
    <p:sldId id="279" r:id="rId22"/>
    <p:sldId id="266" r:id="rId23"/>
    <p:sldId id="280" r:id="rId24"/>
    <p:sldId id="267" r:id="rId25"/>
    <p:sldId id="281" r:id="rId26"/>
    <p:sldId id="282" r:id="rId27"/>
    <p:sldId id="283" r:id="rId28"/>
    <p:sldId id="338" r:id="rId29"/>
    <p:sldId id="285" r:id="rId30"/>
    <p:sldId id="339" r:id="rId31"/>
    <p:sldId id="287" r:id="rId32"/>
    <p:sldId id="340" r:id="rId33"/>
    <p:sldId id="341" r:id="rId34"/>
    <p:sldId id="289" r:id="rId35"/>
    <p:sldId id="291" r:id="rId36"/>
    <p:sldId id="342" r:id="rId37"/>
    <p:sldId id="343" r:id="rId38"/>
    <p:sldId id="263" r:id="rId39"/>
    <p:sldId id="294" r:id="rId40"/>
    <p:sldId id="270" r:id="rId41"/>
    <p:sldId id="328" r:id="rId42"/>
    <p:sldId id="329" r:id="rId43"/>
    <p:sldId id="271" r:id="rId44"/>
    <p:sldId id="333" r:id="rId45"/>
    <p:sldId id="335" r:id="rId46"/>
    <p:sldId id="336" r:id="rId47"/>
    <p:sldId id="275" r:id="rId48"/>
    <p:sldId id="276" r:id="rId49"/>
    <p:sldId id="314" r:id="rId50"/>
    <p:sldId id="344" r:id="rId51"/>
    <p:sldId id="345" r:id="rId52"/>
    <p:sldId id="346" r:id="rId53"/>
    <p:sldId id="304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13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29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7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2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6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9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2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07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07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2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46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0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7CCD-722A-4B51-A740-355D076504D5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3750A-0060-45BF-A96D-8DF932378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0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4785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Сыграем?</a:t>
            </a:r>
          </a:p>
        </p:txBody>
      </p:sp>
    </p:spTree>
    <p:extLst>
      <p:ext uri="{BB962C8B-B14F-4D97-AF65-F5344CB8AC3E}">
        <p14:creationId xmlns:p14="http://schemas.microsoft.com/office/powerpoint/2010/main" val="8803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019" y="192708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ТУР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5619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Текстовые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27350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48395"/>
            <a:ext cx="12192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 — известная большинству из вас англичанка из </a:t>
            </a:r>
            <a:r>
              <a:rPr lang="en-US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века, 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выдуманная писателем-математиком.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ОНА при помощи современных технологий иногда помогает некоторым из вас с повседневными вопросами.</a:t>
            </a:r>
          </a:p>
          <a:p>
            <a:pPr algn="ctr">
              <a:lnSpc>
                <a:spcPct val="70000"/>
              </a:lnSpc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ОНА?</a:t>
            </a:r>
            <a:endParaRPr lang="ru-RU" sz="26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948395"/>
            <a:ext cx="12192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 — известная большинству из вас англичанка из </a:t>
            </a:r>
            <a:r>
              <a:rPr lang="en-US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века, 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выдуманная писателем-математиком.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ОНА при помощи современных технологий иногда помогает некоторым из вас с повседневными вопросами.</a:t>
            </a:r>
          </a:p>
          <a:p>
            <a:pPr algn="ctr">
              <a:lnSpc>
                <a:spcPct val="70000"/>
              </a:lnSpc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ОНА?</a:t>
            </a:r>
            <a:endParaRPr lang="ru-RU" sz="26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6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0" y="2726068"/>
            <a:ext cx="12192000" cy="218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очень грамотная девушка опубликовала на своей стене «</a:t>
            </a:r>
            <a:r>
              <a:rPr lang="ru-RU" sz="2600" dirty="0" err="1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опрос: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«Кто должен делать первый шаг в отношениях?»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Воспроизведите третий из предложенных вариантов ответа абсолютно точно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600" dirty="0" smtClean="0">
                <a:latin typeface="Roboto Cn" pitchFamily="2" charset="0"/>
                <a:ea typeface="Roboto Cn" pitchFamily="2" charset="0"/>
              </a:rPr>
              <a:t> </a:t>
            </a: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0" y="2726068"/>
            <a:ext cx="12192000" cy="218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очень грамотная девушка опубликовала на своей стене «</a:t>
            </a:r>
            <a:r>
              <a:rPr lang="ru-RU" sz="2600" dirty="0" err="1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опрос: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«Кто должен делать первый шаг в отношениях?»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Воспроизведите третий из предложенных вариантов ответа абсолютно точно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600" dirty="0" smtClean="0">
                <a:latin typeface="Roboto Cn" pitchFamily="2" charset="0"/>
                <a:ea typeface="Roboto Cn" pitchFamily="2" charset="0"/>
              </a:rPr>
              <a:t> </a:t>
            </a: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0" y="2536287"/>
            <a:ext cx="12192000" cy="2578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Шуточное утверждение.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Говорят, что Винни-Пух не хотел жениться.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же мысль об ЭТОМ сводила его с ума.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ЭТО двумя словами на одинаковую букву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5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0" y="2536287"/>
            <a:ext cx="12192000" cy="2578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Шуточное утверждение.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Говорят, что Винни-Пух не хотел жениться.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же мысль об ЭТОМ сводила его с ума.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ЭТО двумя словами на одинаковую букву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7689" y="2182505"/>
            <a:ext cx="101966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Внимание, шуточный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киноанонс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«Красная Шапочка больше не ходит в лес пешком. Бабуля купила ей джип. Смотрите во всех кинотеатрах города!».</a:t>
            </a:r>
          </a:p>
          <a:p>
            <a:pPr algn="ctr"/>
            <a:endParaRPr lang="ru-RU" sz="2600" dirty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Название вымышленного фильма совпадает с заглавием романа Марии Семеновой 1995 года. Назовите этот роман.</a:t>
            </a:r>
          </a:p>
        </p:txBody>
      </p:sp>
    </p:spTree>
    <p:extLst>
      <p:ext uri="{BB962C8B-B14F-4D97-AF65-F5344CB8AC3E}">
        <p14:creationId xmlns:p14="http://schemas.microsoft.com/office/powerpoint/2010/main" val="26079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7689" y="2182505"/>
            <a:ext cx="101966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Внимание, шуточный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киноанонс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«Красная Шапочка больше не ходит в лес пешком. Бабуля купила ей джип. Смотрите во всех кинотеатрах города!».</a:t>
            </a:r>
          </a:p>
          <a:p>
            <a:pPr algn="ctr"/>
            <a:endParaRPr lang="ru-RU" sz="2600" dirty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Название вымышленного фильма совпадает с заглавием романа Марии Семеновой 1995 года. Назовите этот роман.</a:t>
            </a:r>
          </a:p>
        </p:txBody>
      </p:sp>
      <p:pic>
        <p:nvPicPr>
          <p:cNvPr id="7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05023" y="2324471"/>
            <a:ext cx="97819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 1990 году в комплекте с операционной системой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Windows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 3.0 пользователи впервые получили игру «Сапёр», клеточки в которой были того же размера, что и кнопки на окнах системы.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Целью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игры было не только развлечь пользователя, но и помочь ему научиться хорошо владеть новым на тот момент устройством.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Каким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именно?</a:t>
            </a:r>
          </a:p>
          <a:p>
            <a:pPr algn="ctr"/>
            <a:endParaRPr lang="ru-RU" sz="3200" dirty="0">
              <a:solidFill>
                <a:srgbClr val="002060"/>
              </a:solidFill>
              <a:latin typeface="Pribamba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5023" y="2324471"/>
            <a:ext cx="97819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 1990 году в комплекте с операционной системой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Windows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 3.0 пользователи впервые получили игру «Сапёр», клеточки в которой были того же размера, что и кнопки на окнах системы.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Целью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игры было не только развлечь пользователя, но и помочь ему научиться хорошо владеть новым на тот момент устройством.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Каким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именно?</a:t>
            </a:r>
          </a:p>
          <a:p>
            <a:pPr algn="ctr"/>
            <a:endParaRPr lang="ru-RU" sz="3200" dirty="0">
              <a:solidFill>
                <a:srgbClr val="002060"/>
              </a:solidFill>
              <a:latin typeface="Pribamba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8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898" y="2053239"/>
            <a:ext cx="121920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Проверим</a:t>
            </a:r>
          </a:p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ответы</a:t>
            </a:r>
          </a:p>
        </p:txBody>
      </p:sp>
    </p:spTree>
    <p:extLst>
      <p:ext uri="{BB962C8B-B14F-4D97-AF65-F5344CB8AC3E}">
        <p14:creationId xmlns:p14="http://schemas.microsoft.com/office/powerpoint/2010/main" val="100603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948395"/>
            <a:ext cx="12192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 — известная большинству из вас англичанка из </a:t>
            </a:r>
            <a:r>
              <a:rPr lang="en-US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века, 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выдуманная писателем-математиком.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ОНА при помощи современных технологий иногда помогает некоторым из вас с повседневными вопросами.</a:t>
            </a:r>
          </a:p>
          <a:p>
            <a:pPr algn="ctr">
              <a:lnSpc>
                <a:spcPct val="70000"/>
              </a:lnSpc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ОНА?</a:t>
            </a:r>
            <a:endParaRPr lang="ru-RU" sz="26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948395"/>
            <a:ext cx="12192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 — известная большинству из вас англичанка из </a:t>
            </a:r>
            <a:r>
              <a:rPr lang="en-US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века, 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выдуманная писателем-математиком.</a:t>
            </a:r>
          </a:p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ОНА при помощи современных технологий иногда помогает некоторым из вас с повседневными вопросами.</a:t>
            </a:r>
          </a:p>
          <a:p>
            <a:pPr algn="ctr">
              <a:lnSpc>
                <a:spcPct val="70000"/>
              </a:lnSpc>
            </a:pP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ОНА?</a:t>
            </a:r>
            <a:endParaRPr lang="ru-RU" sz="2600" dirty="0">
              <a:latin typeface="Bahnschrift Semi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30945"/>
            <a:ext cx="12192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Алиса</a:t>
            </a:r>
          </a:p>
        </p:txBody>
      </p:sp>
    </p:spTree>
    <p:extLst>
      <p:ext uri="{BB962C8B-B14F-4D97-AF65-F5344CB8AC3E}">
        <p14:creationId xmlns:p14="http://schemas.microsoft.com/office/powerpoint/2010/main" val="36362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0" y="2726068"/>
            <a:ext cx="12192000" cy="218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очень грамотная девушка опубликовала на своей стене «</a:t>
            </a:r>
            <a:r>
              <a:rPr lang="ru-RU" sz="2600" dirty="0" err="1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опрос: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«Кто должен делать первый шаг в отношениях?»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Воспроизведите третий из предложенных вариантов ответа абсолютно точно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600" dirty="0" smtClean="0">
                <a:latin typeface="Roboto Cn" pitchFamily="2" charset="0"/>
                <a:ea typeface="Roboto Cn" pitchFamily="2" charset="0"/>
              </a:rPr>
              <a:t> </a:t>
            </a: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0" y="2726068"/>
            <a:ext cx="12192000" cy="218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очень грамотная девушка опубликовала на своей стене «</a:t>
            </a:r>
            <a:r>
              <a:rPr lang="ru-RU" sz="2600" dirty="0" err="1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опрос: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«Кто должен делать первый шаг в отношениях?»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Воспроизведите третий из предложенных вариантов ответа абсолютно точно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600" dirty="0" smtClean="0">
                <a:latin typeface="Roboto Cn" pitchFamily="2" charset="0"/>
                <a:ea typeface="Roboto Cn" pitchFamily="2" charset="0"/>
              </a:rPr>
              <a:t> </a:t>
            </a: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30945"/>
            <a:ext cx="12192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Обои</a:t>
            </a:r>
          </a:p>
        </p:txBody>
      </p:sp>
    </p:spTree>
    <p:extLst>
      <p:ext uri="{BB962C8B-B14F-4D97-AF65-F5344CB8AC3E}">
        <p14:creationId xmlns:p14="http://schemas.microsoft.com/office/powerpoint/2010/main" val="30151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0" y="2536287"/>
            <a:ext cx="12192000" cy="2578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Шуточное утверждение.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Говорят, что Винни-Пух не хотел жениться.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же мысль об ЭТОМ сводила его с ума.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ЭТО двумя словами на одинаковую букву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0" y="2536287"/>
            <a:ext cx="12192000" cy="2578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Шуточное утверждение.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Говорят, что Винни-Пух не хотел жениться.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же мысль об ЭТОМ сводила его с ума.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ЭТО двумя словами на одинаковую букву</a:t>
            </a:r>
            <a:r>
              <a:rPr lang="ru-RU" sz="2600" dirty="0" smtClean="0">
                <a:latin typeface="Bahnschrif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30945"/>
            <a:ext cx="12192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Медовый месяц</a:t>
            </a:r>
          </a:p>
        </p:txBody>
      </p:sp>
    </p:spTree>
    <p:extLst>
      <p:ext uri="{BB962C8B-B14F-4D97-AF65-F5344CB8AC3E}">
        <p14:creationId xmlns:p14="http://schemas.microsoft.com/office/powerpoint/2010/main" val="12419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97689" y="2182505"/>
            <a:ext cx="101966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Внимание, шуточный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киноанонс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«Красная Шапочка больше не ходит в лес пешком. Бабуля купила ей джип. Смотрите во всех кинотеатрах города!».</a:t>
            </a:r>
          </a:p>
          <a:p>
            <a:pPr algn="ctr"/>
            <a:endParaRPr lang="ru-RU" sz="2600" dirty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Название вымышленного фильма совпадает с заглавием романа Марии Семеновой 1995 года. Назовите этот роман.</a:t>
            </a:r>
          </a:p>
        </p:txBody>
      </p:sp>
    </p:spTree>
    <p:extLst>
      <p:ext uri="{BB962C8B-B14F-4D97-AF65-F5344CB8AC3E}">
        <p14:creationId xmlns:p14="http://schemas.microsoft.com/office/powerpoint/2010/main" val="16954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97689" y="2182505"/>
            <a:ext cx="101966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Внимание, шуточный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киноанонс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«Красная Шапочка больше не ходит в лес пешком. Бабуля купила ей джип. Смотрите во всех кинотеатрах города!».</a:t>
            </a:r>
          </a:p>
          <a:p>
            <a:pPr algn="ctr"/>
            <a:endParaRPr lang="ru-RU" sz="2600" dirty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Название вымышленного фильма совпадает с заглавием романа Марии Семеновой 1995 года. Назовите этот роман.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830945"/>
            <a:ext cx="12192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Волкодав</a:t>
            </a:r>
          </a:p>
        </p:txBody>
      </p:sp>
    </p:spTree>
    <p:extLst>
      <p:ext uri="{BB962C8B-B14F-4D97-AF65-F5344CB8AC3E}">
        <p14:creationId xmlns:p14="http://schemas.microsoft.com/office/powerpoint/2010/main" val="30605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5023" y="2324471"/>
            <a:ext cx="97819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 1990 году в комплекте с операционной системой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Windows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 3.0 пользователи впервые получили игру «Сапёр», клеточки в которой были того же размера, что и кнопки на окнах системы.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Целью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игры было не только развлечь пользователя, но и помочь ему научиться хорошо владеть новым на тот момент устройством.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Каким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именно?</a:t>
            </a:r>
          </a:p>
          <a:p>
            <a:pPr algn="ctr"/>
            <a:endParaRPr lang="ru-RU" sz="3200" dirty="0">
              <a:solidFill>
                <a:srgbClr val="002060"/>
              </a:solidFill>
              <a:latin typeface="Pribamba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5023" y="2324471"/>
            <a:ext cx="97819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 1990 году в комплекте с операционной системой </a:t>
            </a:r>
            <a:r>
              <a:rPr lang="ru-RU" sz="2600" dirty="0" err="1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Windows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 3.0 пользователи впервые получили игру «Сапёр», клеточки в которой были того же размера, что и кнопки на окнах системы.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Целью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игры было не только развлечь пользователя, но и помочь ему научиться хорошо владеть новым на тот момент устройством. </a:t>
            </a:r>
            <a:endParaRPr lang="ru-RU" sz="2600" dirty="0" smtClean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pPr algn="ctr"/>
            <a:r>
              <a:rPr lang="ru-RU" sz="2600" dirty="0" smtClean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Каким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именно?</a:t>
            </a:r>
          </a:p>
          <a:p>
            <a:pPr algn="ctr"/>
            <a:endParaRPr lang="ru-RU" sz="3200" dirty="0">
              <a:solidFill>
                <a:srgbClr val="002060"/>
              </a:solidFill>
              <a:latin typeface="Pribamba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30945"/>
            <a:ext cx="12192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Компьютерной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496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019" y="192708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ТУР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5619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Медиа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20084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56372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Гармонично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26955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Душевно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653156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Банально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824192" y="836712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 smtClean="0">
                <a:latin typeface="Roboto Cn" pitchFamily="2" charset="0"/>
                <a:ea typeface="Roboto Cn" pitchFamily="2" charset="0"/>
                <a:cs typeface="Times New Roman" pitchFamily="18" charset="0"/>
              </a:rPr>
              <a:t>…</a:t>
            </a:r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8" name="Picture 2" descr="Картинки по запросу &quot;гармонь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0001"/>
          <a:stretch/>
        </p:blipFill>
        <p:spPr bwMode="auto">
          <a:xfrm>
            <a:off x="154643" y="1484784"/>
            <a:ext cx="30243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Картинки по запросу &quot;душ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8563"/>
          <a:stretch/>
        </p:blipFill>
        <p:spPr bwMode="auto">
          <a:xfrm>
            <a:off x="3431704" y="1484784"/>
            <a:ext cx="197995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Картинки по запросу &quot;банан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34" y="1497188"/>
            <a:ext cx="2097676" cy="286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Картинки по запросу &quot;кардинал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r="10867"/>
          <a:stretch/>
        </p:blipFill>
        <p:spPr bwMode="auto">
          <a:xfrm>
            <a:off x="8004476" y="1484784"/>
            <a:ext cx="295232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1" y="4725144"/>
            <a:ext cx="1219200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Каждое слово как-то связано со своей картинкой.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Подпишите последнюю одним словом, исходя из представленного логического ряда.</a:t>
            </a:r>
          </a:p>
        </p:txBody>
      </p:sp>
    </p:spTree>
    <p:extLst>
      <p:ext uri="{BB962C8B-B14F-4D97-AF65-F5344CB8AC3E}">
        <p14:creationId xmlns:p14="http://schemas.microsoft.com/office/powerpoint/2010/main" val="60757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&quot;гармонь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0001"/>
          <a:stretch/>
        </p:blipFill>
        <p:spPr bwMode="auto">
          <a:xfrm>
            <a:off x="154643" y="1484784"/>
            <a:ext cx="30243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Картинки по запросу &quot;душ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8563"/>
          <a:stretch/>
        </p:blipFill>
        <p:spPr bwMode="auto">
          <a:xfrm>
            <a:off x="3431704" y="1484784"/>
            <a:ext cx="197995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Картинки по запросу &quot;банан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34" y="1497188"/>
            <a:ext cx="2097676" cy="286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Картинки по запросу &quot;кардинал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r="10867"/>
          <a:stretch/>
        </p:blipFill>
        <p:spPr bwMode="auto">
          <a:xfrm>
            <a:off x="8004476" y="1484784"/>
            <a:ext cx="295232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56372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Гармонично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26955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Душевно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5653156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Банально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7824192" y="836712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 smtClean="0">
                <a:latin typeface="Roboto Cn" pitchFamily="2" charset="0"/>
                <a:ea typeface="Roboto Cn" pitchFamily="2" charset="0"/>
                <a:cs typeface="Times New Roman" pitchFamily="18" charset="0"/>
              </a:rPr>
              <a:t>…</a:t>
            </a:r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2" y="4725144"/>
            <a:ext cx="919129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Каждое слово как-то связано со своей картинкой.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Подпишите последнюю одним словом, исходя из представленного логического ряда.</a:t>
            </a:r>
          </a:p>
        </p:txBody>
      </p:sp>
    </p:spTree>
    <p:extLst>
      <p:ext uri="{BB962C8B-B14F-4D97-AF65-F5344CB8AC3E}">
        <p14:creationId xmlns:p14="http://schemas.microsoft.com/office/powerpoint/2010/main" val="14201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64417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Сколько раз прозвучало словосочетание «тополиный пух»?</a:t>
            </a:r>
          </a:p>
        </p:txBody>
      </p:sp>
    </p:spTree>
    <p:extLst>
      <p:ext uri="{BB962C8B-B14F-4D97-AF65-F5344CB8AC3E}">
        <p14:creationId xmlns:p14="http://schemas.microsoft.com/office/powerpoint/2010/main" val="13512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ВАНУШКИ International - Тополиный пух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958" y="2158040"/>
            <a:ext cx="2792083" cy="2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9008" y="2644170"/>
            <a:ext cx="9489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Сколько раз прозвучало словосочетание «тополиный пух»?</a:t>
            </a:r>
          </a:p>
        </p:txBody>
      </p:sp>
      <p:pic>
        <p:nvPicPr>
          <p:cNvPr id="5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75967" y="2382559"/>
            <a:ext cx="51238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Хоть мы и не называем вам город, в котором была сделана эта фотография, назовите точно дату ее съемки (день и месяц).</a:t>
            </a:r>
          </a:p>
        </p:txBody>
      </p:sp>
      <p:pic>
        <p:nvPicPr>
          <p:cNvPr id="6" name="Рисунок 5" descr="11.09.01. Память. Башни близнецы. | ВКонтакт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" y="212652"/>
            <a:ext cx="4778642" cy="572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25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.09.01. Память. Башни близнецы. | ВКонтакт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" y="212652"/>
            <a:ext cx="4778642" cy="572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75967" y="2382559"/>
            <a:ext cx="51238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Хоть мы и не называем вам город, в котором была сделана эта фотография, назовите точно дату ее съемки (день и месяц).</a:t>
            </a:r>
          </a:p>
        </p:txBody>
      </p:sp>
    </p:spTree>
    <p:extLst>
      <p:ext uri="{BB962C8B-B14F-4D97-AF65-F5344CB8AC3E}">
        <p14:creationId xmlns:p14="http://schemas.microsoft.com/office/powerpoint/2010/main" val="74975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6797" y="2796171"/>
            <a:ext cx="101101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Посмотрите фрагмент из мультфильма «Тайна третьей планеты» и замените выдуманное название планеты на реальное, чтобы к нему все еще подходило бы описание.</a:t>
            </a:r>
          </a:p>
        </p:txBody>
      </p:sp>
    </p:spTree>
    <p:extLst>
      <p:ext uri="{BB962C8B-B14F-4D97-AF65-F5344CB8AC3E}">
        <p14:creationId xmlns:p14="http://schemas.microsoft.com/office/powerpoint/2010/main" val="38664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ланета шелезя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501" y="628951"/>
            <a:ext cx="7325782" cy="549433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65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88522" y="2782669"/>
            <a:ext cx="105414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З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амените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выдуманное название планеты на реальное, чтобы к нему все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ещё </a:t>
            </a: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подходило бы описание.</a:t>
            </a:r>
          </a:p>
        </p:txBody>
      </p:sp>
    </p:spTree>
    <p:extLst>
      <p:ext uri="{BB962C8B-B14F-4D97-AF65-F5344CB8AC3E}">
        <p14:creationId xmlns:p14="http://schemas.microsoft.com/office/powerpoint/2010/main" val="23628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35" y="299794"/>
            <a:ext cx="5057341" cy="632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6899659" y="5263472"/>
            <a:ext cx="1321314" cy="130458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92770" y="6055594"/>
            <a:ext cx="2140186" cy="4388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00896" y="5263472"/>
            <a:ext cx="1321314" cy="130458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54541" y="3235324"/>
            <a:ext cx="2476082" cy="2528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Чьи лица совмещены?</a:t>
            </a:r>
          </a:p>
          <a:p>
            <a:endParaRPr lang="ru-RU" sz="2600" dirty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Назовите два имени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4131" y="5289824"/>
            <a:ext cx="2787869" cy="15681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35" y="299794"/>
            <a:ext cx="5057341" cy="632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6899659" y="5263472"/>
            <a:ext cx="1321314" cy="130458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92770" y="6055594"/>
            <a:ext cx="2140186" cy="4388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00896" y="5263472"/>
            <a:ext cx="1321314" cy="130458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54541" y="3235324"/>
            <a:ext cx="2476082" cy="2528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Чьи лица совмещены?</a:t>
            </a:r>
          </a:p>
          <a:p>
            <a:endParaRPr lang="ru-RU" sz="2600" dirty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Назовите два имени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898" y="2053239"/>
            <a:ext cx="121920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Проверим</a:t>
            </a:r>
          </a:p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ответы</a:t>
            </a:r>
          </a:p>
        </p:txBody>
      </p:sp>
    </p:spTree>
    <p:extLst>
      <p:ext uri="{BB962C8B-B14F-4D97-AF65-F5344CB8AC3E}">
        <p14:creationId xmlns:p14="http://schemas.microsoft.com/office/powerpoint/2010/main" val="42007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&quot;гармонь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0001"/>
          <a:stretch/>
        </p:blipFill>
        <p:spPr bwMode="auto">
          <a:xfrm>
            <a:off x="154643" y="1484784"/>
            <a:ext cx="30243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Картинки по запросу &quot;душ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8563"/>
          <a:stretch/>
        </p:blipFill>
        <p:spPr bwMode="auto">
          <a:xfrm>
            <a:off x="3431704" y="1484784"/>
            <a:ext cx="197995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Картинки по запросу &quot;банан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34" y="1497188"/>
            <a:ext cx="2097676" cy="286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Картинки по запросу &quot;кардинал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r="10867"/>
          <a:stretch/>
        </p:blipFill>
        <p:spPr bwMode="auto">
          <a:xfrm>
            <a:off x="8004476" y="1484784"/>
            <a:ext cx="295232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56372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Гармонично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26955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Душевно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5653156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Банально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7824192" y="836712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 smtClean="0">
                <a:latin typeface="Roboto Cn" pitchFamily="2" charset="0"/>
                <a:ea typeface="Roboto Cn" pitchFamily="2" charset="0"/>
                <a:cs typeface="Times New Roman" pitchFamily="18" charset="0"/>
              </a:rPr>
              <a:t>…</a:t>
            </a:r>
            <a:endParaRPr lang="ru-RU" sz="2600" dirty="0" smtClean="0">
              <a:latin typeface="Roboto Cn" pitchFamily="2" charset="0"/>
              <a:ea typeface="Roboto Cn" pitchFamily="2" charset="0"/>
            </a:endParaRPr>
          </a:p>
          <a:p>
            <a:endParaRPr lang="ru-RU" sz="26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1" y="4725144"/>
            <a:ext cx="1219200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Каждое слово как-то связано со своей картинкой.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Подпишите последнюю одним словом, исходя из представленного логического ряда.</a:t>
            </a:r>
          </a:p>
        </p:txBody>
      </p:sp>
    </p:spTree>
    <p:extLst>
      <p:ext uri="{BB962C8B-B14F-4D97-AF65-F5344CB8AC3E}">
        <p14:creationId xmlns:p14="http://schemas.microsoft.com/office/powerpoint/2010/main" val="32473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&quot;гармонь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0001"/>
          <a:stretch/>
        </p:blipFill>
        <p:spPr bwMode="auto">
          <a:xfrm>
            <a:off x="154643" y="1484784"/>
            <a:ext cx="30243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Картинки по запросу &quot;душ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8563"/>
          <a:stretch/>
        </p:blipFill>
        <p:spPr bwMode="auto">
          <a:xfrm>
            <a:off x="3431704" y="1484784"/>
            <a:ext cx="197995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Картинки по запросу &quot;банан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34" y="1497188"/>
            <a:ext cx="2097676" cy="286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Картинки по запросу &quot;кардинал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r="10867"/>
          <a:stretch/>
        </p:blipFill>
        <p:spPr bwMode="auto">
          <a:xfrm>
            <a:off x="8004476" y="1484784"/>
            <a:ext cx="295232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7866412" y="863134"/>
            <a:ext cx="3228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FF0000"/>
                </a:solidFill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Кардинально</a:t>
            </a:r>
            <a:endParaRPr lang="ru-RU" sz="2600" dirty="0">
              <a:solidFill>
                <a:srgbClr val="FF0000"/>
              </a:solidFill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56372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Гармонично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69554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Душевно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5653156" y="849116"/>
            <a:ext cx="22322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Банально</a:t>
            </a:r>
          </a:p>
          <a:p>
            <a:endParaRPr lang="ru-RU" sz="2600" dirty="0">
              <a:latin typeface="Muller Medium" pitchFamily="50" charset="-52"/>
              <a:ea typeface="Roboto Cn" pitchFamily="2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1" y="4725144"/>
            <a:ext cx="1219200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Каждое слово как-то связано со своей картинкой.</a:t>
            </a:r>
          </a:p>
          <a:p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Подпишите последнюю одним словом, исходя из представленного логического ряда.</a:t>
            </a:r>
          </a:p>
        </p:txBody>
      </p:sp>
    </p:spTree>
    <p:extLst>
      <p:ext uri="{BB962C8B-B14F-4D97-AF65-F5344CB8AC3E}">
        <p14:creationId xmlns:p14="http://schemas.microsoft.com/office/powerpoint/2010/main" val="420005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9008" y="2644170"/>
            <a:ext cx="9489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Сколько раз прозвучало словосочетание «тополиный пух»?</a:t>
            </a:r>
          </a:p>
        </p:txBody>
      </p:sp>
    </p:spTree>
    <p:extLst>
      <p:ext uri="{BB962C8B-B14F-4D97-AF65-F5344CB8AC3E}">
        <p14:creationId xmlns:p14="http://schemas.microsoft.com/office/powerpoint/2010/main" val="33734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646" y="4952494"/>
            <a:ext cx="118325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12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9008" y="2644170"/>
            <a:ext cx="9489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Сколько раз прозвучало словосочетание «тополиный пух»?</a:t>
            </a:r>
          </a:p>
        </p:txBody>
      </p:sp>
    </p:spTree>
    <p:extLst>
      <p:ext uri="{BB962C8B-B14F-4D97-AF65-F5344CB8AC3E}">
        <p14:creationId xmlns:p14="http://schemas.microsoft.com/office/powerpoint/2010/main" val="22300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75967" y="2382559"/>
            <a:ext cx="51238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Хоть мы и не называем вам город, в котором была сделана эта фотография, назовите точно дату ее съемки (день и месяц).</a:t>
            </a:r>
          </a:p>
        </p:txBody>
      </p:sp>
      <p:pic>
        <p:nvPicPr>
          <p:cNvPr id="6" name="Рисунок 5" descr="11.09.01. Память. Башни близнецы. | ВКонтакт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" y="212652"/>
            <a:ext cx="4778642" cy="572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1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75967" y="2382559"/>
            <a:ext cx="51238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Хоть мы и не называем вам город, в котором была сделана эта фотография, назовите точно дату ее съемки (день и месяц).</a:t>
            </a:r>
          </a:p>
        </p:txBody>
      </p:sp>
      <p:pic>
        <p:nvPicPr>
          <p:cNvPr id="6" name="Рисунок 5" descr="11.09.01. Память. Башни близнецы. | ВКонтакт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" y="212652"/>
            <a:ext cx="4778642" cy="572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07981" y="4511080"/>
            <a:ext cx="118325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11 сентября</a:t>
            </a:r>
          </a:p>
        </p:txBody>
      </p:sp>
    </p:spTree>
    <p:extLst>
      <p:ext uri="{BB962C8B-B14F-4D97-AF65-F5344CB8AC3E}">
        <p14:creationId xmlns:p14="http://schemas.microsoft.com/office/powerpoint/2010/main" val="32157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88522" y="2782669"/>
            <a:ext cx="10541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З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амените 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выдуманное название планеты на реальное, чтобы к нему все 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ещё 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подходило бы описание.</a:t>
            </a:r>
          </a:p>
        </p:txBody>
      </p:sp>
    </p:spTree>
    <p:extLst>
      <p:ext uri="{BB962C8B-B14F-4D97-AF65-F5344CB8AC3E}">
        <p14:creationId xmlns:p14="http://schemas.microsoft.com/office/powerpoint/2010/main" val="6932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88522" y="2782669"/>
            <a:ext cx="10541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З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амените 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выдуманное название планеты на реальное, чтобы к нему все 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ещё </a:t>
            </a:r>
            <a:r>
              <a:rPr lang="ru-RU" sz="48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подходило бы описание.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646" y="4952494"/>
            <a:ext cx="118325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600" b="1" dirty="0">
                <a:solidFill>
                  <a:srgbClr val="000068"/>
                </a:solidFill>
                <a:latin typeface="Bahnschrift SemiCondensed" panose="020B0502040204020203" pitchFamily="34" charset="0"/>
              </a:rPr>
              <a:t>М</a:t>
            </a:r>
            <a:r>
              <a:rPr lang="ru-RU" sz="9600" b="1" dirty="0" smtClean="0">
                <a:solidFill>
                  <a:srgbClr val="000068"/>
                </a:solidFill>
                <a:latin typeface="Bahnschrift SemiCondensed" panose="020B0502040204020203" pitchFamily="34" charset="0"/>
              </a:rPr>
              <a:t>арс</a:t>
            </a:r>
          </a:p>
        </p:txBody>
      </p:sp>
    </p:spTree>
    <p:extLst>
      <p:ext uri="{BB962C8B-B14F-4D97-AF65-F5344CB8AC3E}">
        <p14:creationId xmlns:p14="http://schemas.microsoft.com/office/powerpoint/2010/main" val="25071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35" y="299794"/>
            <a:ext cx="5057341" cy="632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54541" y="3235324"/>
            <a:ext cx="2476082" cy="2528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Чьи лица совмещены?</a:t>
            </a:r>
          </a:p>
          <a:p>
            <a:endParaRPr lang="ru-RU" sz="3200" dirty="0">
              <a:latin typeface="Bahnschrift SemiCondensed" panose="020B0502040204020203" pitchFamily="34" charset="0"/>
              <a:ea typeface="Roboto Cn" pitchFamily="2" charset="0"/>
              <a:cs typeface="Times New Roman" pitchFamily="18" charset="0"/>
            </a:endParaRPr>
          </a:p>
          <a:p>
            <a:r>
              <a:rPr lang="ru-RU" sz="3200" dirty="0">
                <a:latin typeface="Bahnschrift SemiCondensed" panose="020B0502040204020203" pitchFamily="34" charset="0"/>
                <a:ea typeface="Roboto Cn" pitchFamily="2" charset="0"/>
                <a:cs typeface="Times New Roman" pitchFamily="18" charset="0"/>
              </a:rPr>
              <a:t>Назовите два имени</a:t>
            </a:r>
          </a:p>
          <a:p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  <a:p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99659" y="5263472"/>
            <a:ext cx="1321314" cy="130458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92770" y="6055594"/>
            <a:ext cx="2140186" cy="4388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00896" y="5263472"/>
            <a:ext cx="1321314" cy="130458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35" y="299794"/>
            <a:ext cx="5057341" cy="632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4692770" y="6055594"/>
            <a:ext cx="2140186" cy="4388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319437"/>
            <a:ext cx="307427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0068"/>
                </a:solidFill>
                <a:latin typeface="Muller Heavy" pitchFamily="50" charset="-52"/>
              </a:rPr>
              <a:t>Роберт </a:t>
            </a:r>
            <a:r>
              <a:rPr lang="ru-RU" sz="4400" dirty="0" err="1" smtClean="0">
                <a:solidFill>
                  <a:srgbClr val="000068"/>
                </a:solidFill>
                <a:latin typeface="Muller Heavy" pitchFamily="50" charset="-52"/>
              </a:rPr>
              <a:t>Дауни</a:t>
            </a:r>
            <a:r>
              <a:rPr lang="ru-RU" sz="4400" dirty="0" smtClean="0">
                <a:solidFill>
                  <a:srgbClr val="000068"/>
                </a:solidFill>
                <a:latin typeface="Muller Heavy" pitchFamily="50" charset="-52"/>
              </a:rPr>
              <a:t> мл.</a:t>
            </a:r>
          </a:p>
          <a:p>
            <a:pPr algn="ctr"/>
            <a:endParaRPr lang="ru-RU" sz="5400" dirty="0">
              <a:solidFill>
                <a:srgbClr val="000068"/>
              </a:solidFill>
              <a:latin typeface="Muller Heavy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4024" y="4291161"/>
            <a:ext cx="307427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0068"/>
                </a:solidFill>
                <a:latin typeface="Muller Heavy" pitchFamily="50" charset="-52"/>
              </a:rPr>
              <a:t>Леонид Куравлев</a:t>
            </a:r>
          </a:p>
          <a:p>
            <a:pPr algn="ctr"/>
            <a:endParaRPr lang="ru-RU" sz="5400" dirty="0">
              <a:solidFill>
                <a:srgbClr val="000068"/>
              </a:solidFill>
              <a:latin typeface="Muller Heavy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10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33121" r="18016" b="28155"/>
          <a:stretch/>
        </p:blipFill>
        <p:spPr>
          <a:xfrm>
            <a:off x="4135714" y="1673874"/>
            <a:ext cx="4095681" cy="3967801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18660" y="6075003"/>
            <a:ext cx="5301497" cy="1439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Muller Medium" pitchFamily="50" charset="-52"/>
                <a:ea typeface="Roboto Cn" pitchFamily="2" charset="0"/>
                <a:cs typeface="Times New Roman" pitchFamily="18" charset="0"/>
              </a:rPr>
              <a:t>kalimullin_rn@school509.spb.ru</a:t>
            </a:r>
            <a:endParaRPr lang="ru-RU" sz="2600" dirty="0">
              <a:latin typeface="Muller Medium" pitchFamily="50" charset="-52"/>
              <a:ea typeface="Roboto Cn" pitchFamily="2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325626" y="6075003"/>
            <a:ext cx="5898761" cy="61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Muller Medium" pitchFamily="50" charset="-52"/>
                <a:ea typeface="Roboto Cn" pitchFamily="2" charset="0"/>
                <a:cs typeface="Times New Roman" pitchFamily="18" charset="0"/>
              </a:rPr>
              <a:t>serzhenko_di@school509.spb.ru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bamba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1112</Words>
  <Application>Microsoft Office PowerPoint</Application>
  <PresentationFormat>Широкоэкранный</PresentationFormat>
  <Paragraphs>142</Paragraphs>
  <Slides>61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1" baseType="lpstr">
      <vt:lpstr>Arial</vt:lpstr>
      <vt:lpstr>Bahnschrift SemiCondensed</vt:lpstr>
      <vt:lpstr>Calibri</vt:lpstr>
      <vt:lpstr>Calibri Light</vt:lpstr>
      <vt:lpstr>Muller Heavy</vt:lpstr>
      <vt:lpstr>Muller Medium</vt:lpstr>
      <vt:lpstr>Pribambas</vt:lpstr>
      <vt:lpstr>Roboto Cn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 Н. Калимуллин</dc:creator>
  <cp:lastModifiedBy>﻿Руслан Н. Калимуллин</cp:lastModifiedBy>
  <cp:revision>23</cp:revision>
  <dcterms:created xsi:type="dcterms:W3CDTF">2022-02-14T14:43:57Z</dcterms:created>
  <dcterms:modified xsi:type="dcterms:W3CDTF">2022-02-18T11:58:13Z</dcterms:modified>
</cp:coreProperties>
</file>