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85" r:id="rId2"/>
    <p:sldId id="286" r:id="rId3"/>
    <p:sldId id="288" r:id="rId4"/>
    <p:sldId id="293" r:id="rId5"/>
    <p:sldId id="290" r:id="rId6"/>
    <p:sldId id="291" r:id="rId7"/>
    <p:sldId id="292" r:id="rId8"/>
    <p:sldId id="280" r:id="rId9"/>
    <p:sldId id="279" r:id="rId10"/>
    <p:sldId id="295" r:id="rId11"/>
    <p:sldId id="294" r:id="rId12"/>
    <p:sldId id="282" r:id="rId13"/>
    <p:sldId id="296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4660"/>
  </p:normalViewPr>
  <p:slideViewPr>
    <p:cSldViewPr>
      <p:cViewPr varScale="1">
        <p:scale>
          <a:sx n="68" d="100"/>
          <a:sy n="68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8332-9F9E-499C-BF9B-897F68020B3A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0B2-E026-43BE-9FA4-F0C6F1FA71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8332-9F9E-499C-BF9B-897F68020B3A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0B2-E026-43BE-9FA4-F0C6F1FA7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8332-9F9E-499C-BF9B-897F68020B3A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0B2-E026-43BE-9FA4-F0C6F1FA7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8332-9F9E-499C-BF9B-897F68020B3A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0B2-E026-43BE-9FA4-F0C6F1FA7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8332-9F9E-499C-BF9B-897F68020B3A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7A2B0B2-E026-43BE-9FA4-F0C6F1FA7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8332-9F9E-499C-BF9B-897F68020B3A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0B2-E026-43BE-9FA4-F0C6F1FA7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8332-9F9E-499C-BF9B-897F68020B3A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0B2-E026-43BE-9FA4-F0C6F1FA7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8332-9F9E-499C-BF9B-897F68020B3A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0B2-E026-43BE-9FA4-F0C6F1FA7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8332-9F9E-499C-BF9B-897F68020B3A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0B2-E026-43BE-9FA4-F0C6F1FA7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8332-9F9E-499C-BF9B-897F68020B3A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0B2-E026-43BE-9FA4-F0C6F1FA7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8332-9F9E-499C-BF9B-897F68020B3A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0B2-E026-43BE-9FA4-F0C6F1FA7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248332-9F9E-499C-BF9B-897F68020B3A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A2B0B2-E026-43BE-9FA4-F0C6F1FA7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5;&#1090;&#1086;-&#1086;&#1079;&#1085;&#1072;&#1095;&#1072;&#1077;&#1090;.&#1088;&#1092;/%D1%81%D0%BB%D0%B5%D0%B4%D0%BE%D0%B2%D0%B0%D0%BD%D0%B8%D0%B5" TargetMode="External"/><Relationship Id="rId2" Type="http://schemas.openxmlformats.org/officeDocument/2006/relationships/hyperlink" Target="https://&#1095;&#1090;&#1086;-&#1086;&#1079;&#1085;&#1072;&#1095;&#1072;&#1077;&#1090;.&#1088;&#1092;/%D0%BF%D1%80%D0%BE%D0%B5%D0%B7%D0%B6%D0%B0%D1%82%D1%8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Многозначные слова</a:t>
            </a:r>
            <a:endParaRPr lang="ru-RU" dirty="0"/>
          </a:p>
        </p:txBody>
      </p:sp>
      <p:pic>
        <p:nvPicPr>
          <p:cNvPr id="10243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196975"/>
            <a:ext cx="4105275" cy="4895850"/>
          </a:xfrm>
        </p:spPr>
      </p:pic>
      <p:pic>
        <p:nvPicPr>
          <p:cNvPr id="10244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412875"/>
            <a:ext cx="37433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3008313" cy="16560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МНОГО-ЗНАЧНОЕ СЛОВО </a:t>
            </a:r>
            <a:endParaRPr lang="ru-RU" sz="40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>
          <a:xfrm>
            <a:off x="395536" y="1772644"/>
            <a:ext cx="3008313" cy="4691063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Не жалейте пятачка, –</a:t>
            </a:r>
            <a:b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Говорит корова, –</a:t>
            </a:r>
            <a:b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Вы купите молочка –</a:t>
            </a:r>
            <a:b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Вкусного, парного!</a:t>
            </a:r>
            <a:b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Поросята тут как тут:</a:t>
            </a:r>
            <a:b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– Нам по целой кружке! –</a:t>
            </a:r>
            <a:b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Пятачки свои суют</a:t>
            </a:r>
            <a:b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Маленькие хрюшки…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447906"/>
            <a:ext cx="4248472" cy="307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3960440" cy="296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262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3008313" cy="16560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МНОГО-ЗНАЧНОЕ СЛОВО </a:t>
            </a:r>
            <a:endParaRPr lang="ru-RU" sz="40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>
          <a:xfrm>
            <a:off x="395536" y="1772644"/>
            <a:ext cx="3008313" cy="46910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Странные вещи в природе бывают.</a:t>
            </a:r>
            <a:b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Ножки у стула, но стул не шагает.</a:t>
            </a:r>
            <a:b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«Слон затрубил», – говорят.</a:t>
            </a:r>
          </a:p>
          <a:p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Интересно!</a:t>
            </a:r>
            <a:b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Что-то слона я не вижу в оркестре.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068960"/>
            <a:ext cx="4647641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453650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262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3008313" cy="95842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ОМОНИМЫ</a:t>
            </a:r>
            <a:endParaRPr lang="ru-RU" sz="40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1628800"/>
            <a:ext cx="3008313" cy="44973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 гайкой этот инструмент</a:t>
            </a:r>
            <a:br>
              <a:rPr lang="ru-RU" sz="2400" dirty="0" smtClean="0"/>
            </a:br>
            <a:r>
              <a:rPr lang="ru-RU" sz="2400" dirty="0" smtClean="0"/>
              <a:t>Может справиться в момент,</a:t>
            </a:r>
            <a:br>
              <a:rPr lang="ru-RU" sz="2400" dirty="0" smtClean="0"/>
            </a:br>
            <a:r>
              <a:rPr lang="ru-RU" sz="2400" dirty="0" smtClean="0"/>
              <a:t>А, родившись под землёй,</a:t>
            </a:r>
            <a:br>
              <a:rPr lang="ru-RU" sz="2400" dirty="0" smtClean="0"/>
            </a:br>
            <a:r>
              <a:rPr lang="ru-RU" sz="2400" dirty="0" smtClean="0"/>
              <a:t>Бьёт студёною водой.</a:t>
            </a:r>
            <a:br>
              <a:rPr lang="ru-RU" sz="2400" dirty="0" smtClean="0"/>
            </a:br>
            <a:r>
              <a:rPr lang="ru-RU" sz="2400" dirty="0" smtClean="0"/>
              <a:t>И замочки у дверей</a:t>
            </a:r>
            <a:br>
              <a:rPr lang="ru-RU" sz="2400" dirty="0" smtClean="0"/>
            </a:br>
            <a:r>
              <a:rPr lang="ru-RU" sz="2400" dirty="0" smtClean="0"/>
              <a:t>Не откроешь без ключей.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4258816" cy="280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7" y="2276872"/>
            <a:ext cx="3347863" cy="269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62768"/>
            <a:ext cx="3761656" cy="249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6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3008313" cy="95842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ОМОНИМЫ</a:t>
            </a:r>
            <a:endParaRPr lang="ru-RU" sz="40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1628800"/>
            <a:ext cx="3008313" cy="44973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Норка</a:t>
            </a:r>
          </a:p>
          <a:p>
            <a:r>
              <a:rPr lang="ru-RU" sz="2400" dirty="0" smtClean="0"/>
              <a:t> Вылезла из норки</a:t>
            </a:r>
          </a:p>
          <a:p>
            <a:r>
              <a:rPr lang="ru-RU" sz="2400" dirty="0" smtClean="0"/>
              <a:t>И пошла к знакомой</a:t>
            </a:r>
          </a:p>
          <a:p>
            <a:pPr algn="r"/>
            <a:r>
              <a:rPr lang="ru-RU" sz="2400" dirty="0" smtClean="0"/>
              <a:t>норке.</a:t>
            </a:r>
          </a:p>
          <a:p>
            <a:r>
              <a:rPr lang="ru-RU" sz="2400" dirty="0" smtClean="0"/>
              <a:t>В норку </a:t>
            </a:r>
            <a:r>
              <a:rPr lang="ru-RU" sz="2400" dirty="0" err="1" smtClean="0"/>
              <a:t>норкину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Вошла,</a:t>
            </a:r>
          </a:p>
          <a:p>
            <a:r>
              <a:rPr lang="ru-RU" sz="2400" dirty="0" smtClean="0"/>
              <a:t>Норку в норке</a:t>
            </a:r>
          </a:p>
          <a:p>
            <a:r>
              <a:rPr lang="ru-RU" sz="2400" dirty="0" smtClean="0"/>
              <a:t>Не нашла.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0648"/>
            <a:ext cx="3183235" cy="319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96952"/>
            <a:ext cx="498576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06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484268" cy="475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46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852613"/>
            <a:ext cx="5256213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1979613" y="188913"/>
            <a:ext cx="48783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Прямое значение – это основное лексическое значение слова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258888" y="549275"/>
            <a:ext cx="71294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Переносное значение слова – значение, которое употребляется для обозначения предмета, не являющегося обычным.</a:t>
            </a:r>
            <a:endParaRPr lang="ru-RU" sz="320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420938"/>
            <a:ext cx="7921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:\Users\%D0%9D%D0%B0%D1%82%D0%B0%D0%BB%D1%8C%D1%8F\Desktop\shoppi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33670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Дорога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/>
              <a:t>1.Образ действий, направление деятельности</a:t>
            </a:r>
            <a:br>
              <a:rPr lang="ru-RU" dirty="0" smtClean="0"/>
            </a:br>
            <a:r>
              <a:rPr lang="ru-RU" dirty="0" smtClean="0"/>
              <a:t>Пример: Труд - дорога к успеху. </a:t>
            </a:r>
          </a:p>
          <a:p>
            <a:pPr>
              <a:defRPr/>
            </a:pPr>
            <a:r>
              <a:rPr lang="ru-RU" dirty="0" smtClean="0"/>
              <a:t>2.Путешествие; пребывание в пути</a:t>
            </a:r>
            <a:br>
              <a:rPr lang="ru-RU" dirty="0" smtClean="0"/>
            </a:br>
            <a:r>
              <a:rPr lang="ru-RU" dirty="0" smtClean="0"/>
              <a:t>Пример: Устал с дороги. </a:t>
            </a:r>
          </a:p>
          <a:p>
            <a:pPr>
              <a:defRPr/>
            </a:pPr>
            <a:r>
              <a:rPr lang="ru-RU" dirty="0" smtClean="0"/>
              <a:t>3.Место, по которому надо пойти или </a:t>
            </a:r>
            <a:r>
              <a:rPr lang="ru-RU" dirty="0" smtClean="0">
                <a:hlinkClick r:id="rId2"/>
              </a:rPr>
              <a:t>проехать</a:t>
            </a:r>
            <a:r>
              <a:rPr lang="ru-RU" dirty="0" smtClean="0"/>
              <a:t>, путь </a:t>
            </a:r>
            <a:r>
              <a:rPr lang="ru-RU" dirty="0" smtClean="0">
                <a:hlinkClick r:id="rId3"/>
              </a:rPr>
              <a:t>следования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Пример: По дороге к дому.</a:t>
            </a:r>
          </a:p>
          <a:p>
            <a:pPr>
              <a:defRPr/>
            </a:pPr>
            <a:r>
              <a:rPr lang="ru-RU" dirty="0" smtClean="0"/>
              <a:t> 4.Полоса земли предназначенная для передвижения, путь сообщения</a:t>
            </a:r>
            <a:br>
              <a:rPr lang="ru-RU" dirty="0" smtClean="0"/>
            </a:br>
            <a:r>
              <a:rPr lang="ru-RU" dirty="0" smtClean="0"/>
              <a:t>Пример: Асфальтированная, шоссейная, грунтовая дорога.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C:\Users\lroot\Desktop\семинар\шляп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428625"/>
            <a:ext cx="5429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2" descr="C:\Users\lroot\Desktop\семинар\л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571750"/>
            <a:ext cx="5756275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201612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4925" y="0"/>
          <a:ext cx="9108504" cy="6813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7"/>
                <a:gridCol w="1944216"/>
                <a:gridCol w="1656754"/>
                <a:gridCol w="1656184"/>
                <a:gridCol w="1907133"/>
              </a:tblGrid>
              <a:tr h="1124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Пример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Значение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Общее в значении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 слов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Название понятия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шляпка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Верхняя</a:t>
                      </a:r>
                      <a:r>
                        <a:rPr kumimoji="0" lang="ru-RU" sz="24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часть гриба.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kumimoji="0" lang="ru-RU" sz="24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Головной убор.</a:t>
                      </a:r>
                      <a:endParaRPr kumimoji="0" lang="ru-RU" sz="24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(форма)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СЛОВО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МНОГО-ЗНАЧНОЕ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СЛОВО</a:t>
                      </a:r>
                      <a:endParaRPr lang="ru-RU" sz="2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08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лук </a:t>
                      </a:r>
                      <a:endParaRPr lang="ru-RU" sz="4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1.Овощ</a:t>
                      </a:r>
                      <a:endParaRPr lang="ru-RU" sz="2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2.Оружие</a:t>
                      </a:r>
                      <a:endParaRPr lang="ru-RU" sz="2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РАЗНЫХ СЛОВА </a:t>
                      </a:r>
                      <a:endParaRPr lang="ru-RU" sz="2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ОМОНИМЫ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ПОТРЕНИРУЕМСЯ!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578077"/>
            <a:ext cx="511256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11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ОМОНИМЫ </a:t>
            </a:r>
            <a:endParaRPr lang="ru-RU" sz="40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Говорит Попугай Попугаю: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Я тебя, Попугай, попугаю!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Отвечает ему Попугай: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Попугай, Попугай, попугай!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6199" y="260648"/>
            <a:ext cx="3482131" cy="290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999" y="3194670"/>
            <a:ext cx="36004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782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241</TotalTime>
  <Words>135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Многозначные слова</vt:lpstr>
      <vt:lpstr>Слайд 2</vt:lpstr>
      <vt:lpstr>Слайд 3</vt:lpstr>
      <vt:lpstr>Слайд 4</vt:lpstr>
      <vt:lpstr>Дорога</vt:lpstr>
      <vt:lpstr>Слайд 6</vt:lpstr>
      <vt:lpstr>Слайд 7</vt:lpstr>
      <vt:lpstr>ПОТРЕНИРУЕМСЯ!</vt:lpstr>
      <vt:lpstr>ОМОНИМЫ </vt:lpstr>
      <vt:lpstr>МНОГО-ЗНАЧНОЕ СЛОВО </vt:lpstr>
      <vt:lpstr>МНОГО-ЗНАЧНОЕ СЛОВО </vt:lpstr>
      <vt:lpstr>ОМОНИМЫ</vt:lpstr>
      <vt:lpstr>ОМОНИМЫ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Многозначные слова  и омонимы.</dc:title>
  <dc:creator>Домашний</dc:creator>
  <cp:lastModifiedBy>Наталья</cp:lastModifiedBy>
  <cp:revision>25</cp:revision>
  <dcterms:created xsi:type="dcterms:W3CDTF">2018-12-04T17:28:46Z</dcterms:created>
  <dcterms:modified xsi:type="dcterms:W3CDTF">2021-09-26T11:34:03Z</dcterms:modified>
</cp:coreProperties>
</file>