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  <p:sldMasterId id="2147483665" r:id="rId7"/>
  </p:sldMasterIdLst>
  <p:notesMasterIdLst>
    <p:notesMasterId r:id="rId22"/>
  </p:notesMasterIdLst>
  <p:sldIdLst>
    <p:sldId id="256" r:id="rId8"/>
    <p:sldId id="257" r:id="rId9"/>
    <p:sldId id="259" r:id="rId10"/>
    <p:sldId id="261" r:id="rId11"/>
    <p:sldId id="274" r:id="rId12"/>
    <p:sldId id="263" r:id="rId13"/>
    <p:sldId id="264" r:id="rId14"/>
    <p:sldId id="275" r:id="rId15"/>
    <p:sldId id="276" r:id="rId16"/>
    <p:sldId id="265" r:id="rId17"/>
    <p:sldId id="267" r:id="rId18"/>
    <p:sldId id="270" r:id="rId19"/>
    <p:sldId id="272" r:id="rId20"/>
    <p:sldId id="273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1290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750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08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200"/>
              <a:buFont typeface="Gill Sans"/>
              <a:buNone/>
              <a:defRPr sz="2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100"/>
              <a:buFont typeface="Gill Sans"/>
              <a:buNone/>
              <a:defRPr sz="21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2743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 rot="5400000">
            <a:off x="2784475" y="98425"/>
            <a:ext cx="4800600" cy="749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000"/>
              <a:buFont typeface="Gill Sans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500"/>
              <a:buFont typeface="Gill Sans"/>
              <a:buNone/>
              <a:defRPr sz="45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4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887" h="1638887" extrusionOk="0">
                <a:moveTo>
                  <a:pt x="1638887" y="819444"/>
                </a:moveTo>
                <a:lnTo>
                  <a:pt x="1638887" y="819444"/>
                </a:lnTo>
                <a:cubicBezTo>
                  <a:pt x="1638887" y="927094"/>
                  <a:pt x="1617673" y="1033698"/>
                  <a:pt x="1576462" y="1133148"/>
                </a:cubicBezTo>
                <a:cubicBezTo>
                  <a:pt x="1535250" y="1232598"/>
                  <a:pt x="1474842" y="1322960"/>
                  <a:pt x="1398698" y="1399057"/>
                </a:cubicBezTo>
                <a:cubicBezTo>
                  <a:pt x="1322554" y="1475154"/>
                  <a:pt x="1232155" y="1535506"/>
                  <a:pt x="1132679" y="1576656"/>
                </a:cubicBezTo>
                <a:cubicBezTo>
                  <a:pt x="1033204" y="1617806"/>
                  <a:pt x="926587" y="1638954"/>
                  <a:pt x="818937" y="1638887"/>
                </a:cubicBezTo>
                <a:lnTo>
                  <a:pt x="819444" y="819444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 cmpd="sng">
            <a:solidFill>
              <a:srgbClr val="D2C3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w="27300" cap="rnd" cmpd="sng">
            <a:solidFill>
              <a:srgbClr val="FFF6D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AFA58D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" name="Google Shape;8;p1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sz="4300" b="0" i="0" u="none" strike="noStrike" cap="non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/>
        </p:nvSpPr>
        <p:spPr>
          <a:xfrm>
            <a:off x="1014412" y="0"/>
            <a:ext cx="812958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" name="Google Shape;48;p7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sz="4300" b="0" i="0" u="none" strike="noStrike" cap="non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887" h="1638887" extrusionOk="0">
                <a:moveTo>
                  <a:pt x="1638887" y="819444"/>
                </a:moveTo>
                <a:lnTo>
                  <a:pt x="1638887" y="819444"/>
                </a:lnTo>
                <a:cubicBezTo>
                  <a:pt x="1638887" y="927094"/>
                  <a:pt x="1617673" y="1033698"/>
                  <a:pt x="1576462" y="1133148"/>
                </a:cubicBezTo>
                <a:cubicBezTo>
                  <a:pt x="1535250" y="1232598"/>
                  <a:pt x="1474842" y="1322960"/>
                  <a:pt x="1398698" y="1399057"/>
                </a:cubicBezTo>
                <a:cubicBezTo>
                  <a:pt x="1322554" y="1475154"/>
                  <a:pt x="1232155" y="1535506"/>
                  <a:pt x="1132679" y="1576656"/>
                </a:cubicBezTo>
                <a:cubicBezTo>
                  <a:pt x="1033204" y="1617806"/>
                  <a:pt x="926587" y="1638954"/>
                  <a:pt x="818937" y="1638887"/>
                </a:cubicBezTo>
                <a:lnTo>
                  <a:pt x="819444" y="819444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 cmpd="sng">
            <a:solidFill>
              <a:srgbClr val="D2C3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0" name="Google Shape;60;p9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w="27300" cap="rnd" cmpd="sng">
            <a:solidFill>
              <a:srgbClr val="FFF6D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AFA58D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1" name="Google Shape;61;p9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Google Shape;62;p9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Google Shape;63;p9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Google Shape;65;p9"/>
          <p:cNvSpPr/>
          <p:nvPr/>
        </p:nvSpPr>
        <p:spPr>
          <a:xfrm>
            <a:off x="1157287" y="1344612"/>
            <a:ext cx="63500" cy="65087"/>
          </a:xfrm>
          <a:prstGeom prst="ellipse">
            <a:avLst/>
          </a:prstGeom>
          <a:noFill/>
          <a:ln w="12700" cap="rnd" cmpd="sng">
            <a:solidFill>
              <a:srgbClr val="307F93">
                <a:alpha val="5960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sz="4300" b="0" i="0" u="none" strike="noStrike" cap="non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9" name="Google Shape;79;p11"/>
          <p:cNvSpPr txBox="1"/>
          <p:nvPr/>
        </p:nvSpPr>
        <p:spPr>
          <a:xfrm>
            <a:off x="2286000" y="0"/>
            <a:ext cx="76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2408237" y="2746375"/>
            <a:ext cx="63500" cy="63500"/>
          </a:xfrm>
          <a:prstGeom prst="ellipse">
            <a:avLst/>
          </a:prstGeom>
          <a:noFill/>
          <a:ln w="12700" cap="rnd" cmpd="sng">
            <a:solidFill>
              <a:srgbClr val="307F93">
                <a:alpha val="5960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sz="4300" b="0" i="0" u="none" strike="noStrike" cap="non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sz="4300" b="0" i="0" u="none" strike="noStrike" cap="non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sz="4300" b="0" i="0" u="none" strike="noStrike" cap="non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500" dist="185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274300" rIns="91425" bIns="45700" anchor="t" anchorCtr="0">
            <a:no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7"/>
          <p:cNvSpPr/>
          <p:nvPr/>
        </p:nvSpPr>
        <p:spPr>
          <a:xfrm rot="-2160000">
            <a:off x="396875" y="954087"/>
            <a:ext cx="685800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399" dir="3299947" sx="96000" sy="96000">
              <a:srgbClr val="EBDAB1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4" name="Google Shape;124;p17"/>
          <p:cNvSpPr/>
          <p:nvPr/>
        </p:nvSpPr>
        <p:spPr>
          <a:xfrm rot="2160000" flipH="1">
            <a:off x="5003800" y="936625"/>
            <a:ext cx="649287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399" dir="3299947" sx="96000" sy="96000">
              <a:schemeClr val="lt2">
                <a:alpha val="1960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sz="4300" b="0" i="0" u="none" strike="noStrike" cap="non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/>
        </p:nvSpPr>
        <p:spPr>
          <a:xfrm>
            <a:off x="1108075" y="333375"/>
            <a:ext cx="41656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None/>
            </a:pPr>
            <a:endParaRPr dirty="0"/>
          </a:p>
        </p:txBody>
      </p:sp>
      <p:sp>
        <p:nvSpPr>
          <p:cNvPr id="142" name="Google Shape;142;p19"/>
          <p:cNvSpPr txBox="1"/>
          <p:nvPr/>
        </p:nvSpPr>
        <p:spPr>
          <a:xfrm>
            <a:off x="5003800" y="5516562"/>
            <a:ext cx="4138612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None/>
            </a:pPr>
            <a:r>
              <a:rPr lang="ru-RU" dirty="0" smtClean="0"/>
              <a:t>Учитель: </a:t>
            </a:r>
            <a:r>
              <a:rPr lang="ru-RU" dirty="0" err="1" smtClean="0"/>
              <a:t>Петхичева</a:t>
            </a:r>
            <a:r>
              <a:rPr lang="ru-RU" dirty="0" smtClean="0"/>
              <a:t> К.Б.</a:t>
            </a:r>
            <a:endParaRPr dirty="0"/>
          </a:p>
        </p:txBody>
      </p:sp>
      <p:sp>
        <p:nvSpPr>
          <p:cNvPr id="143" name="Google Shape;143;p19"/>
          <p:cNvSpPr/>
          <p:nvPr/>
        </p:nvSpPr>
        <p:spPr>
          <a:xfrm>
            <a:off x="1928794" y="1500174"/>
            <a:ext cx="621510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Gill Sans"/>
              <a:buNone/>
            </a:pPr>
            <a:endParaRPr sz="9600" b="1" i="0" u="none" strike="noStrike" cap="none" dirty="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31" y="417136"/>
            <a:ext cx="2058187" cy="15436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25485" y="1536174"/>
            <a:ext cx="72492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  <a:defRPr/>
            </a:pPr>
            <a:r>
              <a:rPr lang="ru-RU" sz="6000" b="1" kern="1200" spc="200" dirty="0">
                <a:ln w="29210">
                  <a:solidFill>
                    <a:srgbClr val="C32D2E">
                      <a:tint val="10000"/>
                    </a:srgbClr>
                  </a:solidFill>
                </a:ln>
                <a:solidFill>
                  <a:srgbClr val="00B05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rbel" panose="020B0503020204020204" pitchFamily="34" charset="0"/>
                <a:ea typeface="+mn-ea"/>
                <a:cs typeface="+mn-cs"/>
              </a:rPr>
              <a:t>Работа с </a:t>
            </a:r>
          </a:p>
          <a:p>
            <a:pPr lvl="0" algn="ctr">
              <a:buClrTx/>
              <a:defRPr/>
            </a:pPr>
            <a:r>
              <a:rPr lang="ru-RU" sz="6000" b="1" kern="1200" spc="200" dirty="0">
                <a:ln w="29210">
                  <a:solidFill>
                    <a:srgbClr val="C32D2E">
                      <a:tint val="10000"/>
                    </a:srgbClr>
                  </a:solidFill>
                </a:ln>
                <a:solidFill>
                  <a:srgbClr val="00B05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rbel" panose="020B0503020204020204" pitchFamily="34" charset="0"/>
                <a:ea typeface="+mn-ea"/>
                <a:cs typeface="+mn-cs"/>
              </a:rPr>
              <a:t>деформированным текстом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/>
        </p:nvSpPr>
        <p:spPr>
          <a:xfrm>
            <a:off x="971550" y="692150"/>
            <a:ext cx="7958137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endParaRPr dirty="0"/>
          </a:p>
        </p:txBody>
      </p:sp>
      <p:sp>
        <p:nvSpPr>
          <p:cNvPr id="217" name="Google Shape;217;p28"/>
          <p:cNvSpPr txBox="1"/>
          <p:nvPr/>
        </p:nvSpPr>
        <p:spPr>
          <a:xfrm>
            <a:off x="621842" y="4533900"/>
            <a:ext cx="7272337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42" y="131975"/>
            <a:ext cx="4157222" cy="2481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20" y="2613025"/>
            <a:ext cx="3544478" cy="28602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42" y="3780148"/>
            <a:ext cx="4157222" cy="288354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/>
          <p:nvPr/>
        </p:nvSpPr>
        <p:spPr>
          <a:xfrm>
            <a:off x="1000100" y="2196444"/>
            <a:ext cx="7786710" cy="3289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Gill Sans"/>
              <a:buNone/>
            </a:pPr>
            <a:r>
              <a:rPr lang="ru-RU" sz="9600" b="1" i="0" u="none" strike="noStrike" cap="none" dirty="0" err="1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Физминутка</a:t>
            </a:r>
            <a:endParaRPr sz="9600" b="1" i="0" u="none" strike="noStrike" cap="none" dirty="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/>
          <p:nvPr/>
        </p:nvSpPr>
        <p:spPr>
          <a:xfrm>
            <a:off x="2700337" y="1844675"/>
            <a:ext cx="5545137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Мне кажется…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 (не) согласен …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 хочу добавить…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…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63" y="4685122"/>
            <a:ext cx="2375555" cy="16591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165" y="169682"/>
            <a:ext cx="2300140" cy="20738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/>
          <p:nvPr/>
        </p:nvSpPr>
        <p:spPr>
          <a:xfrm>
            <a:off x="1143000" y="506412"/>
            <a:ext cx="7000875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ru-RU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Оцените свое личное участие в группе.</a:t>
            </a:r>
            <a:endParaRPr/>
          </a:p>
        </p:txBody>
      </p:sp>
      <p:sp>
        <p:nvSpPr>
          <p:cNvPr id="270" name="Google Shape;270;p35"/>
          <p:cNvSpPr txBox="1"/>
          <p:nvPr/>
        </p:nvSpPr>
        <p:spPr>
          <a:xfrm>
            <a:off x="1214437" y="4432300"/>
            <a:ext cx="6289675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ru-RU" sz="40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было для вас простым?</a:t>
            </a:r>
            <a:endParaRPr dirty="0"/>
          </a:p>
        </p:txBody>
      </p:sp>
      <p:sp>
        <p:nvSpPr>
          <p:cNvPr id="271" name="Google Shape;271;p35"/>
          <p:cNvSpPr txBox="1"/>
          <p:nvPr/>
        </p:nvSpPr>
        <p:spPr>
          <a:xfrm>
            <a:off x="1143000" y="3382962"/>
            <a:ext cx="7286625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ru-RU" sz="40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было сложным на уроке?</a:t>
            </a:r>
            <a:endParaRPr dirty="0"/>
          </a:p>
        </p:txBody>
      </p:sp>
      <p:sp>
        <p:nvSpPr>
          <p:cNvPr id="272" name="Google Shape;272;p35"/>
          <p:cNvSpPr txBox="1"/>
          <p:nvPr/>
        </p:nvSpPr>
        <p:spPr>
          <a:xfrm>
            <a:off x="1143000" y="2146300"/>
            <a:ext cx="5857875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ru-RU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Оцените работу группы.</a:t>
            </a:r>
            <a:endParaRPr/>
          </a:p>
        </p:txBody>
      </p:sp>
      <p:cxnSp>
        <p:nvCxnSpPr>
          <p:cNvPr id="273" name="Google Shape;273;p35"/>
          <p:cNvCxnSpPr/>
          <p:nvPr/>
        </p:nvCxnSpPr>
        <p:spPr>
          <a:xfrm rot="5400000">
            <a:off x="7608093" y="1750218"/>
            <a:ext cx="1928812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4" name="Google Shape;274;p35"/>
          <p:cNvCxnSpPr/>
          <p:nvPr/>
        </p:nvCxnSpPr>
        <p:spPr>
          <a:xfrm rot="10800000">
            <a:off x="8358187" y="785812"/>
            <a:ext cx="357187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5" name="Google Shape;275;p35"/>
          <p:cNvCxnSpPr/>
          <p:nvPr/>
        </p:nvCxnSpPr>
        <p:spPr>
          <a:xfrm>
            <a:off x="8358187" y="2714625"/>
            <a:ext cx="357187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/>
          <p:nvPr/>
        </p:nvSpPr>
        <p:spPr>
          <a:xfrm>
            <a:off x="1357290" y="1785926"/>
            <a:ext cx="721523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Gill Sans"/>
              <a:buNone/>
            </a:pPr>
            <a:r>
              <a:rPr lang="ru-RU" sz="9600" b="1" i="0" u="none" strike="noStrike" cap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Молодцы !</a:t>
            </a:r>
            <a:endParaRPr sz="9600" b="1" i="0" u="none" strike="noStrike" cap="none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82" name="Google Shape;282;p36" descr="C:\Program Files\Microsoft Office\MEDIA\CAGCAT10\j0230876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7625" y="4286250"/>
            <a:ext cx="1785937" cy="1798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/>
        </p:nvSpPr>
        <p:spPr>
          <a:xfrm>
            <a:off x="1857375" y="357187"/>
            <a:ext cx="600233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223"/>
              </a:buClr>
              <a:buSzPts val="4000"/>
              <a:buFont typeface="Corbel"/>
              <a:buNone/>
            </a:pPr>
            <a:r>
              <a:rPr lang="ru-RU" sz="4000" b="1" i="0" u="none">
                <a:solidFill>
                  <a:srgbClr val="922223"/>
                </a:solidFill>
                <a:latin typeface="Corbel"/>
                <a:ea typeface="Corbel"/>
                <a:cs typeface="Corbel"/>
                <a:sym typeface="Corbel"/>
              </a:rPr>
              <a:t>Правила работы в группе</a:t>
            </a:r>
            <a:endParaRPr/>
          </a:p>
        </p:txBody>
      </p:sp>
      <p:sp>
        <p:nvSpPr>
          <p:cNvPr id="151" name="Google Shape;151;p20"/>
          <p:cNvSpPr txBox="1"/>
          <p:nvPr/>
        </p:nvSpPr>
        <p:spPr>
          <a:xfrm>
            <a:off x="1071562" y="1214437"/>
            <a:ext cx="7643812" cy="399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AutoNum type="arabicPeriod"/>
            </a:pPr>
            <a:r>
              <a:rPr lang="ru-RU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Работать дружно, не ссориться, каждый имеет право на  ответ.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AutoNum type="arabicPeriod"/>
            </a:pPr>
            <a:r>
              <a:rPr lang="ru-RU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Работать тихо, не мешая другим группам.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AutoNum type="arabicPeriod"/>
            </a:pPr>
            <a:r>
              <a:rPr lang="ru-RU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Уважительно слушать другие группы, не перебивая</a:t>
            </a:r>
            <a:r>
              <a:rPr lang="ru-RU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отвечающего.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AutoNum type="arabicPeriod"/>
            </a:pPr>
            <a:r>
              <a:rPr lang="ru-RU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Все дополнения  только после полного ответа группы.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/>
        </p:nvSpPr>
        <p:spPr>
          <a:xfrm>
            <a:off x="2051050" y="1916112"/>
            <a:ext cx="5688012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223"/>
              </a:buClr>
              <a:buSzPts val="6000"/>
              <a:buFont typeface="Arial"/>
              <a:buNone/>
            </a:pPr>
            <a:r>
              <a:rPr lang="ru-RU" sz="6000" b="1" i="1" u="none">
                <a:solidFill>
                  <a:srgbClr val="922223"/>
                </a:solidFill>
                <a:latin typeface="Arial"/>
                <a:ea typeface="Arial"/>
                <a:cs typeface="Arial"/>
                <a:sym typeface="Arial"/>
              </a:rPr>
              <a:t>Составьте предложения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/>
        </p:nvSpPr>
        <p:spPr>
          <a:xfrm>
            <a:off x="1116012" y="285750"/>
            <a:ext cx="7527925" cy="253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endParaRPr dirty="0"/>
          </a:p>
        </p:txBody>
      </p:sp>
      <p:sp>
        <p:nvSpPr>
          <p:cNvPr id="189" name="Google Shape;189;p24"/>
          <p:cNvSpPr txBox="1"/>
          <p:nvPr/>
        </p:nvSpPr>
        <p:spPr>
          <a:xfrm>
            <a:off x="1030729" y="707010"/>
            <a:ext cx="8113272" cy="615099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42301" y="2073897"/>
            <a:ext cx="845960" cy="2149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СЛОВА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05494" y="2073897"/>
            <a:ext cx="999240" cy="2149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СЛОГИ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21967" y="2073897"/>
            <a:ext cx="968507" cy="2149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ЗВУКИ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38441" y="2073897"/>
            <a:ext cx="852932" cy="2149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70075" y="2073897"/>
            <a:ext cx="1859146" cy="22152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ПРЕДЛОЖЕНИЯ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/>
        </p:nvSpPr>
        <p:spPr>
          <a:xfrm>
            <a:off x="1116012" y="285750"/>
            <a:ext cx="7527925" cy="253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endParaRPr dirty="0"/>
          </a:p>
        </p:txBody>
      </p:sp>
      <p:sp>
        <p:nvSpPr>
          <p:cNvPr id="189" name="Google Shape;189;p24"/>
          <p:cNvSpPr txBox="1"/>
          <p:nvPr/>
        </p:nvSpPr>
        <p:spPr>
          <a:xfrm>
            <a:off x="1030729" y="707010"/>
            <a:ext cx="8113272" cy="615099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42301" y="2073897"/>
            <a:ext cx="845960" cy="2149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ЗВУКИ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2307113" y="3067805"/>
            <a:ext cx="379527" cy="193869"/>
          </a:xfrm>
          <a:prstGeom prst="rightArrow">
            <a:avLst>
              <a:gd name="adj1" fmla="val 50000"/>
              <a:gd name="adj2" fmla="val 84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05494" y="2073897"/>
            <a:ext cx="999240" cy="2149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СЛОГИ</a:t>
            </a:r>
            <a:endParaRPr lang="ru-RU" sz="16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723586" y="2988297"/>
            <a:ext cx="367646" cy="339363"/>
          </a:xfrm>
          <a:prstGeom prst="rightArrow">
            <a:avLst>
              <a:gd name="adj1" fmla="val 29032"/>
              <a:gd name="adj2" fmla="val 31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21967" y="2073897"/>
            <a:ext cx="968507" cy="2149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СЛОВА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090475" y="3067804"/>
            <a:ext cx="417231" cy="259857"/>
          </a:xfrm>
          <a:prstGeom prst="rightArrow">
            <a:avLst>
              <a:gd name="adj1" fmla="val 50000"/>
              <a:gd name="adj2" fmla="val 61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38441" y="2073897"/>
            <a:ext cx="1727172" cy="2149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ПРЕДЛОЖЕНИЯ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7268065" y="3067803"/>
            <a:ext cx="414779" cy="259857"/>
          </a:xfrm>
          <a:prstGeom prst="rightArrow">
            <a:avLst>
              <a:gd name="adj1" fmla="val 50000"/>
              <a:gd name="adj2" fmla="val 24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82845" y="2073897"/>
            <a:ext cx="1046376" cy="22152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0729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/>
        </p:nvSpPr>
        <p:spPr>
          <a:xfrm>
            <a:off x="1116012" y="428625"/>
            <a:ext cx="7813675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endParaRPr dirty="0"/>
          </a:p>
        </p:txBody>
      </p:sp>
      <p:sp>
        <p:nvSpPr>
          <p:cNvPr id="203" name="Google Shape;203;p26"/>
          <p:cNvSpPr txBox="1"/>
          <p:nvPr/>
        </p:nvSpPr>
        <p:spPr>
          <a:xfrm>
            <a:off x="1187450" y="4581525"/>
            <a:ext cx="7634287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endParaRPr dirty="0"/>
          </a:p>
        </p:txBody>
      </p:sp>
      <p:pic>
        <p:nvPicPr>
          <p:cNvPr id="5" name="Рисунок 4" descr="https://urok.1sept.ru/articles/210050/img2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428625"/>
            <a:ext cx="7075881" cy="5925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/>
        </p:nvSpPr>
        <p:spPr>
          <a:xfrm>
            <a:off x="1181099" y="322262"/>
            <a:ext cx="7750175" cy="253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РЕБУСЫ</a:t>
            </a:r>
            <a:endParaRPr sz="6000" dirty="0">
              <a:solidFill>
                <a:srgbClr val="FF0000"/>
              </a:solidFill>
            </a:endParaRPr>
          </a:p>
        </p:txBody>
      </p:sp>
      <p:sp>
        <p:nvSpPr>
          <p:cNvPr id="210" name="Google Shape;210;p27"/>
          <p:cNvSpPr txBox="1"/>
          <p:nvPr/>
        </p:nvSpPr>
        <p:spPr>
          <a:xfrm>
            <a:off x="1116012" y="4508500"/>
            <a:ext cx="7815262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endParaRPr dirty="0"/>
          </a:p>
        </p:txBody>
      </p:sp>
      <p:pic>
        <p:nvPicPr>
          <p:cNvPr id="6" name="Рисунок 5" descr="http://vossta.ru/vosstanovlenie-deformirovannogo-teksta-lesnie-ptici/53120_html_7d2a3b1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09" y="1913641"/>
            <a:ext cx="5184743" cy="2856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/>
        </p:nvSpPr>
        <p:spPr>
          <a:xfrm>
            <a:off x="1181099" y="322262"/>
            <a:ext cx="7750175" cy="253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6000" dirty="0">
              <a:solidFill>
                <a:srgbClr val="FF0000"/>
              </a:solidFill>
            </a:endParaRPr>
          </a:p>
        </p:txBody>
      </p:sp>
      <p:sp>
        <p:nvSpPr>
          <p:cNvPr id="210" name="Google Shape;210;p27"/>
          <p:cNvSpPr txBox="1"/>
          <p:nvPr/>
        </p:nvSpPr>
        <p:spPr>
          <a:xfrm>
            <a:off x="1116012" y="4508500"/>
            <a:ext cx="7815262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1" y="848412"/>
            <a:ext cx="7709114" cy="576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075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/>
        </p:nvSpPr>
        <p:spPr>
          <a:xfrm>
            <a:off x="1181099" y="322262"/>
            <a:ext cx="7750175" cy="253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6000" dirty="0">
              <a:solidFill>
                <a:srgbClr val="FF0000"/>
              </a:solidFill>
            </a:endParaRPr>
          </a:p>
        </p:txBody>
      </p:sp>
      <p:sp>
        <p:nvSpPr>
          <p:cNvPr id="210" name="Google Shape;210;p27"/>
          <p:cNvSpPr txBox="1"/>
          <p:nvPr/>
        </p:nvSpPr>
        <p:spPr>
          <a:xfrm>
            <a:off x="1116012" y="4508500"/>
            <a:ext cx="7815262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endParaRPr dirty="0"/>
          </a:p>
        </p:txBody>
      </p:sp>
      <p:pic>
        <p:nvPicPr>
          <p:cNvPr id="6" name="Рисунок 5" descr="http://vossta.ru/vosstanovlenie-deformirovannogo-teksta-lesnie-ptici/53120_html_19493f4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35" y="782425"/>
            <a:ext cx="6419653" cy="5090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184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105</Words>
  <Application>Microsoft Office PowerPoint</Application>
  <PresentationFormat>Экран (4:3)</PresentationFormat>
  <Paragraphs>30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Arial</vt:lpstr>
      <vt:lpstr>Calibri</vt:lpstr>
      <vt:lpstr>Corbel</vt:lpstr>
      <vt:lpstr>Gill Sans</vt:lpstr>
      <vt:lpstr>Noto Sans Symbols</vt:lpstr>
      <vt:lpstr>Verdana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13</cp:revision>
  <dcterms:modified xsi:type="dcterms:W3CDTF">2021-10-04T13:45:45Z</dcterms:modified>
</cp:coreProperties>
</file>