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27"/>
  </p:handoutMasterIdLst>
  <p:sldIdLst>
    <p:sldId id="256" r:id="rId2"/>
    <p:sldId id="265" r:id="rId3"/>
    <p:sldId id="257" r:id="rId4"/>
    <p:sldId id="279" r:id="rId5"/>
    <p:sldId id="258" r:id="rId6"/>
    <p:sldId id="259" r:id="rId7"/>
    <p:sldId id="260" r:id="rId8"/>
    <p:sldId id="270" r:id="rId9"/>
    <p:sldId id="277" r:id="rId10"/>
    <p:sldId id="268" r:id="rId11"/>
    <p:sldId id="269" r:id="rId12"/>
    <p:sldId id="267" r:id="rId13"/>
    <p:sldId id="261" r:id="rId14"/>
    <p:sldId id="262" r:id="rId15"/>
    <p:sldId id="263" r:id="rId16"/>
    <p:sldId id="264" r:id="rId17"/>
    <p:sldId id="278" r:id="rId18"/>
    <p:sldId id="271" r:id="rId19"/>
    <p:sldId id="272" r:id="rId20"/>
    <p:sldId id="280" r:id="rId21"/>
    <p:sldId id="266" r:id="rId22"/>
    <p:sldId id="274" r:id="rId23"/>
    <p:sldId id="275" r:id="rId24"/>
    <p:sldId id="273" r:id="rId25"/>
    <p:sldId id="276" r:id="rId26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slide" Target="../slides/slide6.xml"/><Relationship Id="rId1" Type="http://schemas.openxmlformats.org/officeDocument/2006/relationships/slide" Target="../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7C2938-8FFB-4EC1-99B7-5B68415D52E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75579D-9501-4FA9-89CF-337D033BAF1C}">
      <dgm:prSet phldrT="[Текст]" custT="1"/>
      <dgm:spPr/>
      <dgm:t>
        <a:bodyPr/>
        <a:lstStyle/>
        <a:p>
          <a:r>
            <a:rPr lang="ru-RU" sz="6000" dirty="0" smtClean="0"/>
            <a:t>Виды контроля</a:t>
          </a:r>
          <a:endParaRPr lang="ru-RU" sz="6000" dirty="0"/>
        </a:p>
      </dgm:t>
    </dgm:pt>
    <dgm:pt modelId="{A19A8411-D4D6-4F87-80BB-19897AF67F67}" type="parTrans" cxnId="{30EDF002-2A44-4C4C-BB67-92904283B6F3}">
      <dgm:prSet/>
      <dgm:spPr/>
      <dgm:t>
        <a:bodyPr/>
        <a:lstStyle/>
        <a:p>
          <a:endParaRPr lang="ru-RU"/>
        </a:p>
      </dgm:t>
    </dgm:pt>
    <dgm:pt modelId="{88C02CFC-2E13-46C2-9DB3-DA36D76EB56F}" type="sibTrans" cxnId="{30EDF002-2A44-4C4C-BB67-92904283B6F3}">
      <dgm:prSet/>
      <dgm:spPr/>
      <dgm:t>
        <a:bodyPr/>
        <a:lstStyle/>
        <a:p>
          <a:endParaRPr lang="ru-RU"/>
        </a:p>
      </dgm:t>
    </dgm:pt>
    <dgm:pt modelId="{59FD7A4A-D635-458D-9174-23A9A4192252}">
      <dgm:prSet phldrT="[Текст]"/>
      <dgm:spPr/>
      <dgm:t>
        <a:bodyPr/>
        <a:lstStyle/>
        <a:p>
          <a:r>
            <a:rPr lang="ru-RU" dirty="0" smtClean="0"/>
            <a:t>текущий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74568B0-281E-40C1-AB73-4774495FE96E}" type="parTrans" cxnId="{1A201199-5A3A-4CD1-A86B-BED3CDCA7645}">
      <dgm:prSet/>
      <dgm:spPr/>
      <dgm:t>
        <a:bodyPr/>
        <a:lstStyle/>
        <a:p>
          <a:endParaRPr lang="ru-RU"/>
        </a:p>
      </dgm:t>
    </dgm:pt>
    <dgm:pt modelId="{6351D89F-8206-4799-8791-31B458000679}" type="sibTrans" cxnId="{1A201199-5A3A-4CD1-A86B-BED3CDCA7645}">
      <dgm:prSet/>
      <dgm:spPr/>
      <dgm:t>
        <a:bodyPr/>
        <a:lstStyle/>
        <a:p>
          <a:endParaRPr lang="ru-RU"/>
        </a:p>
      </dgm:t>
    </dgm:pt>
    <dgm:pt modelId="{95B46435-AA13-43E9-A775-3F2EDDC51A55}">
      <dgm:prSet phldrT="[Текст]"/>
      <dgm:spPr/>
      <dgm:t>
        <a:bodyPr/>
        <a:lstStyle/>
        <a:p>
          <a:r>
            <a:rPr lang="ru-RU" dirty="0" smtClean="0"/>
            <a:t>итоговый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54152FDC-7BCC-41E6-99F2-C69F65A5EDF4}" type="parTrans" cxnId="{4F945E80-83C1-4715-A281-AF24CD9954AB}">
      <dgm:prSet/>
      <dgm:spPr/>
      <dgm:t>
        <a:bodyPr/>
        <a:lstStyle/>
        <a:p>
          <a:endParaRPr lang="ru-RU"/>
        </a:p>
      </dgm:t>
    </dgm:pt>
    <dgm:pt modelId="{90A6FFA6-F20B-4D4A-BA7C-D64737315A50}" type="sibTrans" cxnId="{4F945E80-83C1-4715-A281-AF24CD9954AB}">
      <dgm:prSet/>
      <dgm:spPr/>
      <dgm:t>
        <a:bodyPr/>
        <a:lstStyle/>
        <a:p>
          <a:endParaRPr lang="ru-RU"/>
        </a:p>
      </dgm:t>
    </dgm:pt>
    <dgm:pt modelId="{F239E975-BE61-47B7-AF85-E61EC3098699}">
      <dgm:prSet/>
      <dgm:spPr/>
      <dgm:t>
        <a:bodyPr/>
        <a:lstStyle/>
        <a:p>
          <a:r>
            <a:rPr lang="ru-RU" dirty="0" smtClean="0"/>
            <a:t>тематический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689135BC-9512-4F41-B6DE-C4E164000C69}" type="parTrans" cxnId="{03AF8A66-A88F-4F42-982A-22B70532E720}">
      <dgm:prSet/>
      <dgm:spPr/>
      <dgm:t>
        <a:bodyPr/>
        <a:lstStyle/>
        <a:p>
          <a:endParaRPr lang="ru-RU"/>
        </a:p>
      </dgm:t>
    </dgm:pt>
    <dgm:pt modelId="{2DFF9C92-41C6-4607-B1CB-F583A4C13354}" type="sibTrans" cxnId="{03AF8A66-A88F-4F42-982A-22B70532E720}">
      <dgm:prSet/>
      <dgm:spPr/>
      <dgm:t>
        <a:bodyPr/>
        <a:lstStyle/>
        <a:p>
          <a:endParaRPr lang="ru-RU"/>
        </a:p>
      </dgm:t>
    </dgm:pt>
    <dgm:pt modelId="{F20FE637-B2CE-46B5-83AD-44C86E2F1F70}" type="pres">
      <dgm:prSet presAssocID="{A07C2938-8FFB-4EC1-99B7-5B68415D52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271597-CCA2-4473-B45A-38AFFCE94038}" type="pres">
      <dgm:prSet presAssocID="{5775579D-9501-4FA9-89CF-337D033BAF1C}" presName="hierRoot1" presStyleCnt="0">
        <dgm:presLayoutVars>
          <dgm:hierBranch val="init"/>
        </dgm:presLayoutVars>
      </dgm:prSet>
      <dgm:spPr/>
    </dgm:pt>
    <dgm:pt modelId="{F2CE1C1B-ADF8-4C59-9B68-81AF6B233397}" type="pres">
      <dgm:prSet presAssocID="{5775579D-9501-4FA9-89CF-337D033BAF1C}" presName="rootComposite1" presStyleCnt="0"/>
      <dgm:spPr/>
    </dgm:pt>
    <dgm:pt modelId="{47E6A534-2CCC-413B-B71C-D571C9F25E90}" type="pres">
      <dgm:prSet presAssocID="{5775579D-9501-4FA9-89CF-337D033BAF1C}" presName="rootText1" presStyleLbl="node0" presStyleIdx="0" presStyleCnt="1" custScaleX="231273" custScaleY="2807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CE114F-A2E1-4FDE-8A8F-2C52C44C80A8}" type="pres">
      <dgm:prSet presAssocID="{5775579D-9501-4FA9-89CF-337D033BAF1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FBF86A1-B360-49C1-A461-1F17899A575C}" type="pres">
      <dgm:prSet presAssocID="{5775579D-9501-4FA9-89CF-337D033BAF1C}" presName="hierChild2" presStyleCnt="0"/>
      <dgm:spPr/>
    </dgm:pt>
    <dgm:pt modelId="{DB7F720E-62AB-4C48-9F1C-D3B26362849B}" type="pres">
      <dgm:prSet presAssocID="{A74568B0-281E-40C1-AB73-4774495FE96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C1AF428-F16E-4289-8508-81E30042C201}" type="pres">
      <dgm:prSet presAssocID="{59FD7A4A-D635-458D-9174-23A9A4192252}" presName="hierRoot2" presStyleCnt="0">
        <dgm:presLayoutVars>
          <dgm:hierBranch val="init"/>
        </dgm:presLayoutVars>
      </dgm:prSet>
      <dgm:spPr/>
    </dgm:pt>
    <dgm:pt modelId="{E39F7DC1-1575-4151-9DCC-3AFA8ED80E9D}" type="pres">
      <dgm:prSet presAssocID="{59FD7A4A-D635-458D-9174-23A9A4192252}" presName="rootComposite" presStyleCnt="0"/>
      <dgm:spPr/>
    </dgm:pt>
    <dgm:pt modelId="{44843787-67D4-46BF-A9E2-F2343335F63A}" type="pres">
      <dgm:prSet presAssocID="{59FD7A4A-D635-458D-9174-23A9A4192252}" presName="rootText" presStyleLbl="node2" presStyleIdx="0" presStyleCnt="3" custScaleX="1218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2183C7-3308-4AAD-A964-40F4033881AC}" type="pres">
      <dgm:prSet presAssocID="{59FD7A4A-D635-458D-9174-23A9A4192252}" presName="rootConnector" presStyleLbl="node2" presStyleIdx="0" presStyleCnt="3"/>
      <dgm:spPr/>
      <dgm:t>
        <a:bodyPr/>
        <a:lstStyle/>
        <a:p>
          <a:endParaRPr lang="ru-RU"/>
        </a:p>
      </dgm:t>
    </dgm:pt>
    <dgm:pt modelId="{5E244589-56E6-4BF4-AD07-EB0B94F54095}" type="pres">
      <dgm:prSet presAssocID="{59FD7A4A-D635-458D-9174-23A9A4192252}" presName="hierChild4" presStyleCnt="0"/>
      <dgm:spPr/>
    </dgm:pt>
    <dgm:pt modelId="{735831FC-1E6C-4218-95B8-2DAC22791BDE}" type="pres">
      <dgm:prSet presAssocID="{59FD7A4A-D635-458D-9174-23A9A4192252}" presName="hierChild5" presStyleCnt="0"/>
      <dgm:spPr/>
    </dgm:pt>
    <dgm:pt modelId="{2B21EA19-7168-4837-83BA-878C2E4A40B1}" type="pres">
      <dgm:prSet presAssocID="{689135BC-9512-4F41-B6DE-C4E164000C69}" presName="Name37" presStyleLbl="parChTrans1D2" presStyleIdx="1" presStyleCnt="3"/>
      <dgm:spPr/>
      <dgm:t>
        <a:bodyPr/>
        <a:lstStyle/>
        <a:p>
          <a:endParaRPr lang="ru-RU"/>
        </a:p>
      </dgm:t>
    </dgm:pt>
    <dgm:pt modelId="{26352022-70EF-4F3B-B0E9-6D8682C1F1B7}" type="pres">
      <dgm:prSet presAssocID="{F239E975-BE61-47B7-AF85-E61EC3098699}" presName="hierRoot2" presStyleCnt="0">
        <dgm:presLayoutVars>
          <dgm:hierBranch val="init"/>
        </dgm:presLayoutVars>
      </dgm:prSet>
      <dgm:spPr/>
    </dgm:pt>
    <dgm:pt modelId="{38A42C11-93E1-4509-B474-83C5BFFAB811}" type="pres">
      <dgm:prSet presAssocID="{F239E975-BE61-47B7-AF85-E61EC3098699}" presName="rootComposite" presStyleCnt="0"/>
      <dgm:spPr/>
    </dgm:pt>
    <dgm:pt modelId="{57E06039-1EF1-42C3-8EBA-9D55E98FDDFB}" type="pres">
      <dgm:prSet presAssocID="{F239E975-BE61-47B7-AF85-E61EC309869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F5F808-A53E-4F8B-A581-8E2EA9360723}" type="pres">
      <dgm:prSet presAssocID="{F239E975-BE61-47B7-AF85-E61EC3098699}" presName="rootConnector" presStyleLbl="node2" presStyleIdx="1" presStyleCnt="3"/>
      <dgm:spPr/>
      <dgm:t>
        <a:bodyPr/>
        <a:lstStyle/>
        <a:p>
          <a:endParaRPr lang="ru-RU"/>
        </a:p>
      </dgm:t>
    </dgm:pt>
    <dgm:pt modelId="{F0CDFCB9-EAA7-4EA6-A54F-BE3BC19D3B06}" type="pres">
      <dgm:prSet presAssocID="{F239E975-BE61-47B7-AF85-E61EC3098699}" presName="hierChild4" presStyleCnt="0"/>
      <dgm:spPr/>
    </dgm:pt>
    <dgm:pt modelId="{B4D9BF94-D878-44D6-9773-429DF4145B29}" type="pres">
      <dgm:prSet presAssocID="{F239E975-BE61-47B7-AF85-E61EC3098699}" presName="hierChild5" presStyleCnt="0"/>
      <dgm:spPr/>
    </dgm:pt>
    <dgm:pt modelId="{B81ED253-430C-4290-89FD-EB56156BAA59}" type="pres">
      <dgm:prSet presAssocID="{54152FDC-7BCC-41E6-99F2-C69F65A5EDF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4FC64D8-3030-486A-87C7-60E6B1C700B3}" type="pres">
      <dgm:prSet presAssocID="{95B46435-AA13-43E9-A775-3F2EDDC51A55}" presName="hierRoot2" presStyleCnt="0">
        <dgm:presLayoutVars>
          <dgm:hierBranch val="init"/>
        </dgm:presLayoutVars>
      </dgm:prSet>
      <dgm:spPr/>
    </dgm:pt>
    <dgm:pt modelId="{30B0C2A5-EF83-4C4F-982F-A1B4350B848B}" type="pres">
      <dgm:prSet presAssocID="{95B46435-AA13-43E9-A775-3F2EDDC51A55}" presName="rootComposite" presStyleCnt="0"/>
      <dgm:spPr/>
    </dgm:pt>
    <dgm:pt modelId="{915BDF08-14D4-40D7-953D-40FB8A98035E}" type="pres">
      <dgm:prSet presAssocID="{95B46435-AA13-43E9-A775-3F2EDDC51A55}" presName="rootText" presStyleLbl="node2" presStyleIdx="2" presStyleCnt="3" custScaleX="1345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45C36C-E0F6-4191-8F1D-57B015B8B471}" type="pres">
      <dgm:prSet presAssocID="{95B46435-AA13-43E9-A775-3F2EDDC51A55}" presName="rootConnector" presStyleLbl="node2" presStyleIdx="2" presStyleCnt="3"/>
      <dgm:spPr/>
      <dgm:t>
        <a:bodyPr/>
        <a:lstStyle/>
        <a:p>
          <a:endParaRPr lang="ru-RU"/>
        </a:p>
      </dgm:t>
    </dgm:pt>
    <dgm:pt modelId="{4CBB204E-1094-4010-AC46-D30B68DB6A81}" type="pres">
      <dgm:prSet presAssocID="{95B46435-AA13-43E9-A775-3F2EDDC51A55}" presName="hierChild4" presStyleCnt="0"/>
      <dgm:spPr/>
    </dgm:pt>
    <dgm:pt modelId="{71F96096-573D-416B-B0DA-8B51C0BC0FFE}" type="pres">
      <dgm:prSet presAssocID="{95B46435-AA13-43E9-A775-3F2EDDC51A55}" presName="hierChild5" presStyleCnt="0"/>
      <dgm:spPr/>
    </dgm:pt>
    <dgm:pt modelId="{71EB381B-6BCE-4E49-99AE-0873B32F5284}" type="pres">
      <dgm:prSet presAssocID="{5775579D-9501-4FA9-89CF-337D033BAF1C}" presName="hierChild3" presStyleCnt="0"/>
      <dgm:spPr/>
    </dgm:pt>
  </dgm:ptLst>
  <dgm:cxnLst>
    <dgm:cxn modelId="{2A33BB5C-1415-419B-AD32-CF6FE0FF6563}" type="presOf" srcId="{95B46435-AA13-43E9-A775-3F2EDDC51A55}" destId="{2445C36C-E0F6-4191-8F1D-57B015B8B471}" srcOrd="1" destOrd="0" presId="urn:microsoft.com/office/officeart/2005/8/layout/orgChart1"/>
    <dgm:cxn modelId="{1A201199-5A3A-4CD1-A86B-BED3CDCA7645}" srcId="{5775579D-9501-4FA9-89CF-337D033BAF1C}" destId="{59FD7A4A-D635-458D-9174-23A9A4192252}" srcOrd="0" destOrd="0" parTransId="{A74568B0-281E-40C1-AB73-4774495FE96E}" sibTransId="{6351D89F-8206-4799-8791-31B458000679}"/>
    <dgm:cxn modelId="{2F9F7CCE-90C3-4F48-83FE-5345BBDF1D3C}" type="presOf" srcId="{A07C2938-8FFB-4EC1-99B7-5B68415D52EB}" destId="{F20FE637-B2CE-46B5-83AD-44C86E2F1F70}" srcOrd="0" destOrd="0" presId="urn:microsoft.com/office/officeart/2005/8/layout/orgChart1"/>
    <dgm:cxn modelId="{A4503D8C-32A8-4061-B535-2290929D5C6E}" type="presOf" srcId="{59FD7A4A-D635-458D-9174-23A9A4192252}" destId="{B02183C7-3308-4AAD-A964-40F4033881AC}" srcOrd="1" destOrd="0" presId="urn:microsoft.com/office/officeart/2005/8/layout/orgChart1"/>
    <dgm:cxn modelId="{4EA25BC8-E83C-448C-920A-9B2B9A7594CD}" type="presOf" srcId="{F239E975-BE61-47B7-AF85-E61EC3098699}" destId="{EEF5F808-A53E-4F8B-A581-8E2EA9360723}" srcOrd="1" destOrd="0" presId="urn:microsoft.com/office/officeart/2005/8/layout/orgChart1"/>
    <dgm:cxn modelId="{4F945E80-83C1-4715-A281-AF24CD9954AB}" srcId="{5775579D-9501-4FA9-89CF-337D033BAF1C}" destId="{95B46435-AA13-43E9-A775-3F2EDDC51A55}" srcOrd="2" destOrd="0" parTransId="{54152FDC-7BCC-41E6-99F2-C69F65A5EDF4}" sibTransId="{90A6FFA6-F20B-4D4A-BA7C-D64737315A50}"/>
    <dgm:cxn modelId="{75D37057-A11C-4AFB-A2C9-82E730C156D7}" type="presOf" srcId="{F239E975-BE61-47B7-AF85-E61EC3098699}" destId="{57E06039-1EF1-42C3-8EBA-9D55E98FDDFB}" srcOrd="0" destOrd="0" presId="urn:microsoft.com/office/officeart/2005/8/layout/orgChart1"/>
    <dgm:cxn modelId="{9E3F81C2-5043-4512-B36D-ADA0FC5F9F57}" type="presOf" srcId="{59FD7A4A-D635-458D-9174-23A9A4192252}" destId="{44843787-67D4-46BF-A9E2-F2343335F63A}" srcOrd="0" destOrd="0" presId="urn:microsoft.com/office/officeart/2005/8/layout/orgChart1"/>
    <dgm:cxn modelId="{30EDF002-2A44-4C4C-BB67-92904283B6F3}" srcId="{A07C2938-8FFB-4EC1-99B7-5B68415D52EB}" destId="{5775579D-9501-4FA9-89CF-337D033BAF1C}" srcOrd="0" destOrd="0" parTransId="{A19A8411-D4D6-4F87-80BB-19897AF67F67}" sibTransId="{88C02CFC-2E13-46C2-9DB3-DA36D76EB56F}"/>
    <dgm:cxn modelId="{3226BFFD-1504-4401-B4F4-CF28FC81E105}" type="presOf" srcId="{54152FDC-7BCC-41E6-99F2-C69F65A5EDF4}" destId="{B81ED253-430C-4290-89FD-EB56156BAA59}" srcOrd="0" destOrd="0" presId="urn:microsoft.com/office/officeart/2005/8/layout/orgChart1"/>
    <dgm:cxn modelId="{7CF68685-0A62-4456-8637-AB5241D68866}" type="presOf" srcId="{5775579D-9501-4FA9-89CF-337D033BAF1C}" destId="{47E6A534-2CCC-413B-B71C-D571C9F25E90}" srcOrd="0" destOrd="0" presId="urn:microsoft.com/office/officeart/2005/8/layout/orgChart1"/>
    <dgm:cxn modelId="{3436E0EB-1C03-461A-B32C-BAD07595EC2A}" type="presOf" srcId="{A74568B0-281E-40C1-AB73-4774495FE96E}" destId="{DB7F720E-62AB-4C48-9F1C-D3B26362849B}" srcOrd="0" destOrd="0" presId="urn:microsoft.com/office/officeart/2005/8/layout/orgChart1"/>
    <dgm:cxn modelId="{27FD3E79-66F3-4F21-B51A-BF8DBBAB2529}" type="presOf" srcId="{5775579D-9501-4FA9-89CF-337D033BAF1C}" destId="{54CE114F-A2E1-4FDE-8A8F-2C52C44C80A8}" srcOrd="1" destOrd="0" presId="urn:microsoft.com/office/officeart/2005/8/layout/orgChart1"/>
    <dgm:cxn modelId="{913F496C-92BE-4FE6-81E8-A64F0F473463}" type="presOf" srcId="{95B46435-AA13-43E9-A775-3F2EDDC51A55}" destId="{915BDF08-14D4-40D7-953D-40FB8A98035E}" srcOrd="0" destOrd="0" presId="urn:microsoft.com/office/officeart/2005/8/layout/orgChart1"/>
    <dgm:cxn modelId="{03AF8A66-A88F-4F42-982A-22B70532E720}" srcId="{5775579D-9501-4FA9-89CF-337D033BAF1C}" destId="{F239E975-BE61-47B7-AF85-E61EC3098699}" srcOrd="1" destOrd="0" parTransId="{689135BC-9512-4F41-B6DE-C4E164000C69}" sibTransId="{2DFF9C92-41C6-4607-B1CB-F583A4C13354}"/>
    <dgm:cxn modelId="{E4DFCE23-694E-47AF-91C6-0F4E2B47D2B2}" type="presOf" srcId="{689135BC-9512-4F41-B6DE-C4E164000C69}" destId="{2B21EA19-7168-4837-83BA-878C2E4A40B1}" srcOrd="0" destOrd="0" presId="urn:microsoft.com/office/officeart/2005/8/layout/orgChart1"/>
    <dgm:cxn modelId="{6EDDE698-686D-4CD2-AF03-58E758D3FFC9}" type="presParOf" srcId="{F20FE637-B2CE-46B5-83AD-44C86E2F1F70}" destId="{01271597-CCA2-4473-B45A-38AFFCE94038}" srcOrd="0" destOrd="0" presId="urn:microsoft.com/office/officeart/2005/8/layout/orgChart1"/>
    <dgm:cxn modelId="{D312D982-F1EA-4637-820B-9A91D355C7E8}" type="presParOf" srcId="{01271597-CCA2-4473-B45A-38AFFCE94038}" destId="{F2CE1C1B-ADF8-4C59-9B68-81AF6B233397}" srcOrd="0" destOrd="0" presId="urn:microsoft.com/office/officeart/2005/8/layout/orgChart1"/>
    <dgm:cxn modelId="{EC804B85-7C2E-43E9-882C-29F8F37491D2}" type="presParOf" srcId="{F2CE1C1B-ADF8-4C59-9B68-81AF6B233397}" destId="{47E6A534-2CCC-413B-B71C-D571C9F25E90}" srcOrd="0" destOrd="0" presId="urn:microsoft.com/office/officeart/2005/8/layout/orgChart1"/>
    <dgm:cxn modelId="{71CE245D-2E2A-43AE-A442-630B5624D816}" type="presParOf" srcId="{F2CE1C1B-ADF8-4C59-9B68-81AF6B233397}" destId="{54CE114F-A2E1-4FDE-8A8F-2C52C44C80A8}" srcOrd="1" destOrd="0" presId="urn:microsoft.com/office/officeart/2005/8/layout/orgChart1"/>
    <dgm:cxn modelId="{8611EFC0-F893-4C18-9497-DD8D0A2012B6}" type="presParOf" srcId="{01271597-CCA2-4473-B45A-38AFFCE94038}" destId="{9FBF86A1-B360-49C1-A461-1F17899A575C}" srcOrd="1" destOrd="0" presId="urn:microsoft.com/office/officeart/2005/8/layout/orgChart1"/>
    <dgm:cxn modelId="{30613513-B5BB-4FFC-903F-73D96F830BAF}" type="presParOf" srcId="{9FBF86A1-B360-49C1-A461-1F17899A575C}" destId="{DB7F720E-62AB-4C48-9F1C-D3B26362849B}" srcOrd="0" destOrd="0" presId="urn:microsoft.com/office/officeart/2005/8/layout/orgChart1"/>
    <dgm:cxn modelId="{6D7CE12D-67DD-4F72-B5A2-A47141B56FB9}" type="presParOf" srcId="{9FBF86A1-B360-49C1-A461-1F17899A575C}" destId="{4C1AF428-F16E-4289-8508-81E30042C201}" srcOrd="1" destOrd="0" presId="urn:microsoft.com/office/officeart/2005/8/layout/orgChart1"/>
    <dgm:cxn modelId="{3E6F8AB4-286C-4F0A-B61A-3A89A50D0208}" type="presParOf" srcId="{4C1AF428-F16E-4289-8508-81E30042C201}" destId="{E39F7DC1-1575-4151-9DCC-3AFA8ED80E9D}" srcOrd="0" destOrd="0" presId="urn:microsoft.com/office/officeart/2005/8/layout/orgChart1"/>
    <dgm:cxn modelId="{F219F597-DAFE-4141-A97B-3DB0F33ADE36}" type="presParOf" srcId="{E39F7DC1-1575-4151-9DCC-3AFA8ED80E9D}" destId="{44843787-67D4-46BF-A9E2-F2343335F63A}" srcOrd="0" destOrd="0" presId="urn:microsoft.com/office/officeart/2005/8/layout/orgChart1"/>
    <dgm:cxn modelId="{E15FD70F-4831-40E4-8BAC-4BB85CD24025}" type="presParOf" srcId="{E39F7DC1-1575-4151-9DCC-3AFA8ED80E9D}" destId="{B02183C7-3308-4AAD-A964-40F4033881AC}" srcOrd="1" destOrd="0" presId="urn:microsoft.com/office/officeart/2005/8/layout/orgChart1"/>
    <dgm:cxn modelId="{F90CBDC7-07EC-49EB-8125-1C05988E85F1}" type="presParOf" srcId="{4C1AF428-F16E-4289-8508-81E30042C201}" destId="{5E244589-56E6-4BF4-AD07-EB0B94F54095}" srcOrd="1" destOrd="0" presId="urn:microsoft.com/office/officeart/2005/8/layout/orgChart1"/>
    <dgm:cxn modelId="{E18A270A-C130-46B0-BD2F-5A306935B970}" type="presParOf" srcId="{4C1AF428-F16E-4289-8508-81E30042C201}" destId="{735831FC-1E6C-4218-95B8-2DAC22791BDE}" srcOrd="2" destOrd="0" presId="urn:microsoft.com/office/officeart/2005/8/layout/orgChart1"/>
    <dgm:cxn modelId="{9D902C4B-CA1D-4E81-B858-13EABBA2F83E}" type="presParOf" srcId="{9FBF86A1-B360-49C1-A461-1F17899A575C}" destId="{2B21EA19-7168-4837-83BA-878C2E4A40B1}" srcOrd="2" destOrd="0" presId="urn:microsoft.com/office/officeart/2005/8/layout/orgChart1"/>
    <dgm:cxn modelId="{A69A0482-FD89-4339-9F19-BB294B1599D3}" type="presParOf" srcId="{9FBF86A1-B360-49C1-A461-1F17899A575C}" destId="{26352022-70EF-4F3B-B0E9-6D8682C1F1B7}" srcOrd="3" destOrd="0" presId="urn:microsoft.com/office/officeart/2005/8/layout/orgChart1"/>
    <dgm:cxn modelId="{0628BF55-6BD0-4E41-9F32-BF55EB9E9059}" type="presParOf" srcId="{26352022-70EF-4F3B-B0E9-6D8682C1F1B7}" destId="{38A42C11-93E1-4509-B474-83C5BFFAB811}" srcOrd="0" destOrd="0" presId="urn:microsoft.com/office/officeart/2005/8/layout/orgChart1"/>
    <dgm:cxn modelId="{FD400BC5-74ED-4E98-9C14-BAFF72174D9A}" type="presParOf" srcId="{38A42C11-93E1-4509-B474-83C5BFFAB811}" destId="{57E06039-1EF1-42C3-8EBA-9D55E98FDDFB}" srcOrd="0" destOrd="0" presId="urn:microsoft.com/office/officeart/2005/8/layout/orgChart1"/>
    <dgm:cxn modelId="{7E59B3D4-DBE6-494F-8F9C-AF9290E66903}" type="presParOf" srcId="{38A42C11-93E1-4509-B474-83C5BFFAB811}" destId="{EEF5F808-A53E-4F8B-A581-8E2EA9360723}" srcOrd="1" destOrd="0" presId="urn:microsoft.com/office/officeart/2005/8/layout/orgChart1"/>
    <dgm:cxn modelId="{B240CF2B-F26A-4858-9321-859023338A18}" type="presParOf" srcId="{26352022-70EF-4F3B-B0E9-6D8682C1F1B7}" destId="{F0CDFCB9-EAA7-4EA6-A54F-BE3BC19D3B06}" srcOrd="1" destOrd="0" presId="urn:microsoft.com/office/officeart/2005/8/layout/orgChart1"/>
    <dgm:cxn modelId="{A94C7EC4-3124-4990-9D63-18BEC40168DC}" type="presParOf" srcId="{26352022-70EF-4F3B-B0E9-6D8682C1F1B7}" destId="{B4D9BF94-D878-44D6-9773-429DF4145B29}" srcOrd="2" destOrd="0" presId="urn:microsoft.com/office/officeart/2005/8/layout/orgChart1"/>
    <dgm:cxn modelId="{5FC66046-9E41-4700-83AF-9979CF4C0232}" type="presParOf" srcId="{9FBF86A1-B360-49C1-A461-1F17899A575C}" destId="{B81ED253-430C-4290-89FD-EB56156BAA59}" srcOrd="4" destOrd="0" presId="urn:microsoft.com/office/officeart/2005/8/layout/orgChart1"/>
    <dgm:cxn modelId="{47F2515D-2C29-48A8-8ADD-2149C4B7C43A}" type="presParOf" srcId="{9FBF86A1-B360-49C1-A461-1F17899A575C}" destId="{64FC64D8-3030-486A-87C7-60E6B1C700B3}" srcOrd="5" destOrd="0" presId="urn:microsoft.com/office/officeart/2005/8/layout/orgChart1"/>
    <dgm:cxn modelId="{34C09B63-1C50-4CAE-A96B-3DB69595A99F}" type="presParOf" srcId="{64FC64D8-3030-486A-87C7-60E6B1C700B3}" destId="{30B0C2A5-EF83-4C4F-982F-A1B4350B848B}" srcOrd="0" destOrd="0" presId="urn:microsoft.com/office/officeart/2005/8/layout/orgChart1"/>
    <dgm:cxn modelId="{ECB074C0-3B91-4914-A544-96C64699E645}" type="presParOf" srcId="{30B0C2A5-EF83-4C4F-982F-A1B4350B848B}" destId="{915BDF08-14D4-40D7-953D-40FB8A98035E}" srcOrd="0" destOrd="0" presId="urn:microsoft.com/office/officeart/2005/8/layout/orgChart1"/>
    <dgm:cxn modelId="{91322316-C90D-4D0C-BD07-C08AA024120C}" type="presParOf" srcId="{30B0C2A5-EF83-4C4F-982F-A1B4350B848B}" destId="{2445C36C-E0F6-4191-8F1D-57B015B8B471}" srcOrd="1" destOrd="0" presId="urn:microsoft.com/office/officeart/2005/8/layout/orgChart1"/>
    <dgm:cxn modelId="{46C112F9-6E71-48BF-9740-989259DF747F}" type="presParOf" srcId="{64FC64D8-3030-486A-87C7-60E6B1C700B3}" destId="{4CBB204E-1094-4010-AC46-D30B68DB6A81}" srcOrd="1" destOrd="0" presId="urn:microsoft.com/office/officeart/2005/8/layout/orgChart1"/>
    <dgm:cxn modelId="{20E2AF0A-A3FF-4A4C-A1C8-8D64B56B9913}" type="presParOf" srcId="{64FC64D8-3030-486A-87C7-60E6B1C700B3}" destId="{71F96096-573D-416B-B0DA-8B51C0BC0FFE}" srcOrd="2" destOrd="0" presId="urn:microsoft.com/office/officeart/2005/8/layout/orgChart1"/>
    <dgm:cxn modelId="{0BE92DB5-5695-4358-A252-DCBDEE75EC04}" type="presParOf" srcId="{01271597-CCA2-4473-B45A-38AFFCE94038}" destId="{71EB381B-6BCE-4E49-99AE-0873B32F52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BB6869-5BB5-4E28-8461-FB6EEA7D754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61D935-4AEA-4C04-980C-10702DECD16F}">
      <dgm:prSet phldrT="[Текст]" custT="1"/>
      <dgm:spPr/>
      <dgm:t>
        <a:bodyPr/>
        <a:lstStyle/>
        <a:p>
          <a:r>
            <a:rPr lang="ru-RU" sz="4000" dirty="0" smtClean="0"/>
            <a:t>Формы контроля</a:t>
          </a:r>
          <a:endParaRPr lang="ru-RU" sz="4000" dirty="0"/>
        </a:p>
      </dgm:t>
    </dgm:pt>
    <dgm:pt modelId="{2387EB93-9FEC-4F4F-96CE-309DDE94B8BE}" type="parTrans" cxnId="{2E9B63B5-197F-492E-93D6-87B9CDDDF9E0}">
      <dgm:prSet/>
      <dgm:spPr/>
      <dgm:t>
        <a:bodyPr/>
        <a:lstStyle/>
        <a:p>
          <a:endParaRPr lang="ru-RU"/>
        </a:p>
      </dgm:t>
    </dgm:pt>
    <dgm:pt modelId="{03461C0E-D9BD-467F-A953-A069E724CF46}" type="sibTrans" cxnId="{2E9B63B5-197F-492E-93D6-87B9CDDDF9E0}">
      <dgm:prSet/>
      <dgm:spPr/>
      <dgm:t>
        <a:bodyPr/>
        <a:lstStyle/>
        <a:p>
          <a:endParaRPr lang="ru-RU"/>
        </a:p>
      </dgm:t>
    </dgm:pt>
    <dgm:pt modelId="{FB1EA1EB-2148-4CDE-A75B-A2D89B8E4D39}">
      <dgm:prSet phldrT="[Текст]" custT="1"/>
      <dgm:spPr/>
      <dgm:t>
        <a:bodyPr/>
        <a:lstStyle/>
        <a:p>
          <a:r>
            <a:rPr lang="ru-RU" sz="2800" dirty="0" smtClean="0"/>
            <a:t>Письменный опрос</a:t>
          </a:r>
          <a:endParaRPr lang="ru-RU" sz="2800" dirty="0"/>
        </a:p>
      </dgm:t>
    </dgm:pt>
    <dgm:pt modelId="{D73D9A24-6FB6-4B50-8B16-10782DFEB318}" type="parTrans" cxnId="{C02C4C3B-18A5-4F96-B604-276B0836A891}">
      <dgm:prSet/>
      <dgm:spPr/>
      <dgm:t>
        <a:bodyPr/>
        <a:lstStyle/>
        <a:p>
          <a:endParaRPr lang="ru-RU"/>
        </a:p>
      </dgm:t>
    </dgm:pt>
    <dgm:pt modelId="{B5CCDA18-53A0-4956-9C1C-FD1BF13A7CFE}" type="sibTrans" cxnId="{C02C4C3B-18A5-4F96-B604-276B0836A891}">
      <dgm:prSet/>
      <dgm:spPr/>
      <dgm:t>
        <a:bodyPr/>
        <a:lstStyle/>
        <a:p>
          <a:endParaRPr lang="ru-RU"/>
        </a:p>
      </dgm:t>
    </dgm:pt>
    <dgm:pt modelId="{5A1303A5-A367-449F-B6E3-6D0C2D2B45A7}">
      <dgm:prSet phldrT="[Текст]" custT="1"/>
      <dgm:spPr/>
      <dgm:t>
        <a:bodyPr/>
        <a:lstStyle/>
        <a:p>
          <a:r>
            <a:rPr lang="ru-RU" sz="2000" dirty="0" smtClean="0"/>
            <a:t>Самостоятельные работы</a:t>
          </a:r>
          <a:endParaRPr lang="ru-RU" sz="2000" dirty="0"/>
        </a:p>
      </dgm:t>
    </dgm:pt>
    <dgm:pt modelId="{B820ACF9-63B5-40CA-ABB1-9222CE870904}" type="parTrans" cxnId="{1E8786AB-8D36-4509-BF31-D5903A70E68B}">
      <dgm:prSet/>
      <dgm:spPr/>
      <dgm:t>
        <a:bodyPr/>
        <a:lstStyle/>
        <a:p>
          <a:endParaRPr lang="ru-RU"/>
        </a:p>
      </dgm:t>
    </dgm:pt>
    <dgm:pt modelId="{0D7AD438-D6C7-4E2A-8928-200098DE6BFC}" type="sibTrans" cxnId="{1E8786AB-8D36-4509-BF31-D5903A70E68B}">
      <dgm:prSet/>
      <dgm:spPr/>
      <dgm:t>
        <a:bodyPr/>
        <a:lstStyle/>
        <a:p>
          <a:endParaRPr lang="ru-RU"/>
        </a:p>
      </dgm:t>
    </dgm:pt>
    <dgm:pt modelId="{F272174A-47E0-4E03-B18F-F1C02E8B9829}">
      <dgm:prSet phldrT="[Текст]" custT="1"/>
      <dgm:spPr/>
      <dgm:t>
        <a:bodyPr/>
        <a:lstStyle/>
        <a:p>
          <a:r>
            <a:rPr lang="ru-RU" sz="2000" dirty="0" smtClean="0"/>
            <a:t>Контрольные работы</a:t>
          </a:r>
          <a:endParaRPr lang="ru-RU" sz="2000" dirty="0"/>
        </a:p>
      </dgm:t>
    </dgm:pt>
    <dgm:pt modelId="{E7746ADC-D74D-4C61-BD89-05BA54B6190B}" type="parTrans" cxnId="{5B707F57-FE59-43C3-ACD0-06641514EDDA}">
      <dgm:prSet/>
      <dgm:spPr/>
      <dgm:t>
        <a:bodyPr/>
        <a:lstStyle/>
        <a:p>
          <a:endParaRPr lang="ru-RU"/>
        </a:p>
      </dgm:t>
    </dgm:pt>
    <dgm:pt modelId="{2BCE1F1C-2627-4D8F-BD63-A7F5D07C8A23}" type="sibTrans" cxnId="{5B707F57-FE59-43C3-ACD0-06641514EDDA}">
      <dgm:prSet/>
      <dgm:spPr/>
      <dgm:t>
        <a:bodyPr/>
        <a:lstStyle/>
        <a:p>
          <a:endParaRPr lang="ru-RU"/>
        </a:p>
      </dgm:t>
    </dgm:pt>
    <dgm:pt modelId="{9D21B1D6-F975-4878-BE08-4C0F944597A1}">
      <dgm:prSet phldrT="[Текст]" custT="1"/>
      <dgm:spPr/>
      <dgm:t>
        <a:bodyPr/>
        <a:lstStyle/>
        <a:p>
          <a:r>
            <a:rPr lang="ru-RU" sz="2800" dirty="0" smtClean="0"/>
            <a:t>Устный опрос</a:t>
          </a:r>
          <a:endParaRPr lang="ru-RU" sz="2800" dirty="0"/>
        </a:p>
      </dgm:t>
    </dgm:pt>
    <dgm:pt modelId="{CF888A46-0B72-4EC4-AA7E-37383C3018BC}" type="parTrans" cxnId="{1A788A1D-A7D5-4EBC-B03C-02E9DB78AB16}">
      <dgm:prSet/>
      <dgm:spPr/>
      <dgm:t>
        <a:bodyPr/>
        <a:lstStyle/>
        <a:p>
          <a:endParaRPr lang="ru-RU"/>
        </a:p>
      </dgm:t>
    </dgm:pt>
    <dgm:pt modelId="{271DDBE6-2DD2-4D96-9230-5744A40D929D}" type="sibTrans" cxnId="{1A788A1D-A7D5-4EBC-B03C-02E9DB78AB16}">
      <dgm:prSet/>
      <dgm:spPr/>
      <dgm:t>
        <a:bodyPr/>
        <a:lstStyle/>
        <a:p>
          <a:endParaRPr lang="ru-RU"/>
        </a:p>
      </dgm:t>
    </dgm:pt>
    <dgm:pt modelId="{F783811F-0012-4532-AD2E-64CF135AAD79}">
      <dgm:prSet/>
      <dgm:spPr/>
      <dgm:t>
        <a:bodyPr/>
        <a:lstStyle/>
        <a:p>
          <a:r>
            <a:rPr lang="ru-RU" dirty="0" smtClean="0"/>
            <a:t>фронтальные</a:t>
          </a:r>
          <a:endParaRPr lang="ru-RU" dirty="0"/>
        </a:p>
      </dgm:t>
    </dgm:pt>
    <dgm:pt modelId="{722021C2-D723-4522-855C-239D66B66F20}" type="parTrans" cxnId="{C5CEA61D-FAE9-4491-847F-E9A2BC72AA7C}">
      <dgm:prSet/>
      <dgm:spPr/>
      <dgm:t>
        <a:bodyPr/>
        <a:lstStyle/>
        <a:p>
          <a:endParaRPr lang="ru-RU"/>
        </a:p>
      </dgm:t>
    </dgm:pt>
    <dgm:pt modelId="{F4C1E56F-3818-4322-8802-00469D977D09}" type="sibTrans" cxnId="{C5CEA61D-FAE9-4491-847F-E9A2BC72AA7C}">
      <dgm:prSet/>
      <dgm:spPr/>
      <dgm:t>
        <a:bodyPr/>
        <a:lstStyle/>
        <a:p>
          <a:endParaRPr lang="ru-RU"/>
        </a:p>
      </dgm:t>
    </dgm:pt>
    <dgm:pt modelId="{6F0D4595-8D4C-4666-B418-A8B115F9CBC7}">
      <dgm:prSet/>
      <dgm:spPr/>
      <dgm:t>
        <a:bodyPr/>
        <a:lstStyle/>
        <a:p>
          <a:r>
            <a:rPr lang="ru-RU" dirty="0" smtClean="0"/>
            <a:t>групповые</a:t>
          </a:r>
          <a:endParaRPr lang="ru-RU" dirty="0"/>
        </a:p>
      </dgm:t>
    </dgm:pt>
    <dgm:pt modelId="{FFFD179E-170F-40C9-A1EC-F78DA91F124D}" type="parTrans" cxnId="{38BA3417-A980-4C15-BB76-7F185B0F33DF}">
      <dgm:prSet/>
      <dgm:spPr/>
      <dgm:t>
        <a:bodyPr/>
        <a:lstStyle/>
        <a:p>
          <a:endParaRPr lang="ru-RU"/>
        </a:p>
      </dgm:t>
    </dgm:pt>
    <dgm:pt modelId="{A55EB666-164B-4145-8AD6-DD625171CA27}" type="sibTrans" cxnId="{38BA3417-A980-4C15-BB76-7F185B0F33DF}">
      <dgm:prSet/>
      <dgm:spPr/>
      <dgm:t>
        <a:bodyPr/>
        <a:lstStyle/>
        <a:p>
          <a:endParaRPr lang="ru-RU"/>
        </a:p>
      </dgm:t>
    </dgm:pt>
    <dgm:pt modelId="{6BF4CB0B-C215-48B8-B251-F1A27F9A148E}">
      <dgm:prSet/>
      <dgm:spPr/>
      <dgm:t>
        <a:bodyPr/>
        <a:lstStyle/>
        <a:p>
          <a:r>
            <a:rPr lang="ru-RU" dirty="0" smtClean="0"/>
            <a:t>индивидуальные</a:t>
          </a:r>
          <a:endParaRPr lang="ru-RU" dirty="0"/>
        </a:p>
      </dgm:t>
    </dgm:pt>
    <dgm:pt modelId="{EADC1C8F-B99E-4BA7-8FF1-468C458D4DBC}" type="parTrans" cxnId="{8AE32C83-27F0-4BB0-958A-AFB94994E84E}">
      <dgm:prSet/>
      <dgm:spPr/>
      <dgm:t>
        <a:bodyPr/>
        <a:lstStyle/>
        <a:p>
          <a:endParaRPr lang="ru-RU"/>
        </a:p>
      </dgm:t>
    </dgm:pt>
    <dgm:pt modelId="{575F2FAB-C4DB-45E0-BE0F-958F7058B680}" type="sibTrans" cxnId="{8AE32C83-27F0-4BB0-958A-AFB94994E84E}">
      <dgm:prSet/>
      <dgm:spPr/>
      <dgm:t>
        <a:bodyPr/>
        <a:lstStyle/>
        <a:p>
          <a:endParaRPr lang="ru-RU"/>
        </a:p>
      </dgm:t>
    </dgm:pt>
    <dgm:pt modelId="{21B77249-6101-41B6-99DB-709C31011B5B}" type="pres">
      <dgm:prSet presAssocID="{ADBB6869-5BB5-4E28-8461-FB6EEA7D75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CE2FF5E-F4D1-48C3-866C-8D6A35DD537C}" type="pres">
      <dgm:prSet presAssocID="{8661D935-4AEA-4C04-980C-10702DECD16F}" presName="hierRoot1" presStyleCnt="0"/>
      <dgm:spPr/>
    </dgm:pt>
    <dgm:pt modelId="{F9990517-DD16-4B19-93F3-21ADC95EA09E}" type="pres">
      <dgm:prSet presAssocID="{8661D935-4AEA-4C04-980C-10702DECD16F}" presName="composite" presStyleCnt="0"/>
      <dgm:spPr/>
    </dgm:pt>
    <dgm:pt modelId="{9E6D074E-2E5E-4785-B1D9-1E5F22393EBD}" type="pres">
      <dgm:prSet presAssocID="{8661D935-4AEA-4C04-980C-10702DECD16F}" presName="background" presStyleLbl="node0" presStyleIdx="0" presStyleCnt="1"/>
      <dgm:spPr/>
    </dgm:pt>
    <dgm:pt modelId="{3D8942D2-0732-4F79-ACF9-54BA92EB6C36}" type="pres">
      <dgm:prSet presAssocID="{8661D935-4AEA-4C04-980C-10702DECD16F}" presName="text" presStyleLbl="fgAcc0" presStyleIdx="0" presStyleCnt="1" custScaleX="143784" custScaleY="779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D647BC-0DAF-4CA5-83BB-45A692A5AE44}" type="pres">
      <dgm:prSet presAssocID="{8661D935-4AEA-4C04-980C-10702DECD16F}" presName="hierChild2" presStyleCnt="0"/>
      <dgm:spPr/>
    </dgm:pt>
    <dgm:pt modelId="{B0CCECA3-7ADD-4F30-9BED-842C3A6A8AB2}" type="pres">
      <dgm:prSet presAssocID="{D73D9A24-6FB6-4B50-8B16-10782DFEB31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45502C7-A983-4011-90FF-A469EB7AC960}" type="pres">
      <dgm:prSet presAssocID="{FB1EA1EB-2148-4CDE-A75B-A2D89B8E4D39}" presName="hierRoot2" presStyleCnt="0"/>
      <dgm:spPr/>
    </dgm:pt>
    <dgm:pt modelId="{A9B1B73A-56F6-4ADB-9983-E3E1FB1E36D7}" type="pres">
      <dgm:prSet presAssocID="{FB1EA1EB-2148-4CDE-A75B-A2D89B8E4D39}" presName="composite2" presStyleCnt="0"/>
      <dgm:spPr/>
    </dgm:pt>
    <dgm:pt modelId="{D875414C-A330-4A07-AEC2-7D353CD7E422}" type="pres">
      <dgm:prSet presAssocID="{FB1EA1EB-2148-4CDE-A75B-A2D89B8E4D39}" presName="background2" presStyleLbl="node2" presStyleIdx="0" presStyleCnt="2"/>
      <dgm:spPr/>
    </dgm:pt>
    <dgm:pt modelId="{2B72FCCE-4F82-401F-9FDE-C126A38DE6D2}" type="pres">
      <dgm:prSet presAssocID="{FB1EA1EB-2148-4CDE-A75B-A2D89B8E4D39}" presName="text2" presStyleLbl="fgAcc2" presStyleIdx="0" presStyleCnt="2" custScaleX="125472" custScaleY="62162" custLinFactNeighborX="396" custLinFactNeighborY="-6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719FC6-AEDA-47B2-8320-367C68491652}" type="pres">
      <dgm:prSet presAssocID="{FB1EA1EB-2148-4CDE-A75B-A2D89B8E4D39}" presName="hierChild3" presStyleCnt="0"/>
      <dgm:spPr/>
    </dgm:pt>
    <dgm:pt modelId="{1174E2E6-DB6D-43B6-9EB7-516834E886C5}" type="pres">
      <dgm:prSet presAssocID="{B820ACF9-63B5-40CA-ABB1-9222CE870904}" presName="Name17" presStyleLbl="parChTrans1D3" presStyleIdx="0" presStyleCnt="2"/>
      <dgm:spPr/>
      <dgm:t>
        <a:bodyPr/>
        <a:lstStyle/>
        <a:p>
          <a:endParaRPr lang="ru-RU"/>
        </a:p>
      </dgm:t>
    </dgm:pt>
    <dgm:pt modelId="{99CB18BC-C45D-4CF5-B830-E72057CD883D}" type="pres">
      <dgm:prSet presAssocID="{5A1303A5-A367-449F-B6E3-6D0C2D2B45A7}" presName="hierRoot3" presStyleCnt="0"/>
      <dgm:spPr/>
    </dgm:pt>
    <dgm:pt modelId="{26281D81-3510-4EFD-BE97-DA47BCE92E7A}" type="pres">
      <dgm:prSet presAssocID="{5A1303A5-A367-449F-B6E3-6D0C2D2B45A7}" presName="composite3" presStyleCnt="0"/>
      <dgm:spPr/>
    </dgm:pt>
    <dgm:pt modelId="{217FFC01-2B13-46EB-B0CD-D8A6541EFB04}" type="pres">
      <dgm:prSet presAssocID="{5A1303A5-A367-449F-B6E3-6D0C2D2B45A7}" presName="background3" presStyleLbl="node3" presStyleIdx="0" presStyleCnt="2"/>
      <dgm:spPr/>
    </dgm:pt>
    <dgm:pt modelId="{4297C3B2-B7C2-4069-B4AD-F03BE8D1435D}" type="pres">
      <dgm:prSet presAssocID="{5A1303A5-A367-449F-B6E3-6D0C2D2B45A7}" presName="text3" presStyleLbl="fgAcc3" presStyleIdx="0" presStyleCnt="2" custScaleX="117354" custScaleY="436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6CC176-33EF-412E-840F-834659CB6A8C}" type="pres">
      <dgm:prSet presAssocID="{5A1303A5-A367-449F-B6E3-6D0C2D2B45A7}" presName="hierChild4" presStyleCnt="0"/>
      <dgm:spPr/>
    </dgm:pt>
    <dgm:pt modelId="{E48D36C7-0CCC-449D-AD0B-D04AF4741E47}" type="pres">
      <dgm:prSet presAssocID="{722021C2-D723-4522-855C-239D66B66F20}" presName="Name23" presStyleLbl="parChTrans1D4" presStyleIdx="0" presStyleCnt="3"/>
      <dgm:spPr/>
      <dgm:t>
        <a:bodyPr/>
        <a:lstStyle/>
        <a:p>
          <a:endParaRPr lang="ru-RU"/>
        </a:p>
      </dgm:t>
    </dgm:pt>
    <dgm:pt modelId="{E77B9F9B-C1E8-41EA-8937-A23FF549577A}" type="pres">
      <dgm:prSet presAssocID="{F783811F-0012-4532-AD2E-64CF135AAD79}" presName="hierRoot4" presStyleCnt="0"/>
      <dgm:spPr/>
    </dgm:pt>
    <dgm:pt modelId="{B34216D8-9930-4E22-9860-AB82FDF302FD}" type="pres">
      <dgm:prSet presAssocID="{F783811F-0012-4532-AD2E-64CF135AAD79}" presName="composite4" presStyleCnt="0"/>
      <dgm:spPr/>
    </dgm:pt>
    <dgm:pt modelId="{B6E2402A-3819-4C2D-B942-FAB491E3ED39}" type="pres">
      <dgm:prSet presAssocID="{F783811F-0012-4532-AD2E-64CF135AAD79}" presName="background4" presStyleLbl="node4" presStyleIdx="0" presStyleCnt="3"/>
      <dgm:spPr/>
    </dgm:pt>
    <dgm:pt modelId="{0B718CCC-E41E-4B3D-B9EF-346B0C706AD3}" type="pres">
      <dgm:prSet presAssocID="{F783811F-0012-4532-AD2E-64CF135AAD79}" presName="text4" presStyleLbl="fgAcc4" presStyleIdx="0" presStyleCnt="3" custScaleX="85199" custScaleY="46645" custLinFactNeighborX="8056" custLinFactNeighborY="6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46AF7A-5D17-4A83-B24A-232618FAAF10}" type="pres">
      <dgm:prSet presAssocID="{F783811F-0012-4532-AD2E-64CF135AAD79}" presName="hierChild5" presStyleCnt="0"/>
      <dgm:spPr/>
    </dgm:pt>
    <dgm:pt modelId="{806A7D48-EB72-43C2-AC6A-D08CE0E2E3C8}" type="pres">
      <dgm:prSet presAssocID="{FFFD179E-170F-40C9-A1EC-F78DA91F124D}" presName="Name23" presStyleLbl="parChTrans1D4" presStyleIdx="1" presStyleCnt="3"/>
      <dgm:spPr/>
      <dgm:t>
        <a:bodyPr/>
        <a:lstStyle/>
        <a:p>
          <a:endParaRPr lang="ru-RU"/>
        </a:p>
      </dgm:t>
    </dgm:pt>
    <dgm:pt modelId="{124364EB-E76C-4904-8BD6-1F57B7CB3F58}" type="pres">
      <dgm:prSet presAssocID="{6F0D4595-8D4C-4666-B418-A8B115F9CBC7}" presName="hierRoot4" presStyleCnt="0"/>
      <dgm:spPr/>
    </dgm:pt>
    <dgm:pt modelId="{779EFFCD-A09E-4C40-AEA8-0ED829BE949D}" type="pres">
      <dgm:prSet presAssocID="{6F0D4595-8D4C-4666-B418-A8B115F9CBC7}" presName="composite4" presStyleCnt="0"/>
      <dgm:spPr/>
    </dgm:pt>
    <dgm:pt modelId="{8DFFFC26-C690-4CC2-8CC6-070CC5AF365A}" type="pres">
      <dgm:prSet presAssocID="{6F0D4595-8D4C-4666-B418-A8B115F9CBC7}" presName="background4" presStyleLbl="node4" presStyleIdx="1" presStyleCnt="3"/>
      <dgm:spPr/>
    </dgm:pt>
    <dgm:pt modelId="{3BD519ED-E196-44AF-B4DA-98EA2F5A59F4}" type="pres">
      <dgm:prSet presAssocID="{6F0D4595-8D4C-4666-B418-A8B115F9CBC7}" presName="text4" presStyleLbl="fgAcc4" presStyleIdx="1" presStyleCnt="3" custScaleX="85561" custScaleY="477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406538-3E35-476F-9AB6-D222BF7B98B4}" type="pres">
      <dgm:prSet presAssocID="{6F0D4595-8D4C-4666-B418-A8B115F9CBC7}" presName="hierChild5" presStyleCnt="0"/>
      <dgm:spPr/>
    </dgm:pt>
    <dgm:pt modelId="{540F6F1A-58FF-415B-8B58-8E400C914762}" type="pres">
      <dgm:prSet presAssocID="{EADC1C8F-B99E-4BA7-8FF1-468C458D4DBC}" presName="Name23" presStyleLbl="parChTrans1D4" presStyleIdx="2" presStyleCnt="3"/>
      <dgm:spPr/>
      <dgm:t>
        <a:bodyPr/>
        <a:lstStyle/>
        <a:p>
          <a:endParaRPr lang="ru-RU"/>
        </a:p>
      </dgm:t>
    </dgm:pt>
    <dgm:pt modelId="{F7EAFE34-FAB6-4A89-94D8-A3B4D560EB23}" type="pres">
      <dgm:prSet presAssocID="{6BF4CB0B-C215-48B8-B251-F1A27F9A148E}" presName="hierRoot4" presStyleCnt="0"/>
      <dgm:spPr/>
    </dgm:pt>
    <dgm:pt modelId="{E33716D5-299D-4A55-8CB9-24C15E58FC34}" type="pres">
      <dgm:prSet presAssocID="{6BF4CB0B-C215-48B8-B251-F1A27F9A148E}" presName="composite4" presStyleCnt="0"/>
      <dgm:spPr/>
    </dgm:pt>
    <dgm:pt modelId="{658DD469-8878-4468-9EB4-9FA1608D42C8}" type="pres">
      <dgm:prSet presAssocID="{6BF4CB0B-C215-48B8-B251-F1A27F9A148E}" presName="background4" presStyleLbl="node4" presStyleIdx="2" presStyleCnt="3"/>
      <dgm:spPr/>
    </dgm:pt>
    <dgm:pt modelId="{3C1725D6-A3BF-4357-A727-E8BD0E1B5597}" type="pres">
      <dgm:prSet presAssocID="{6BF4CB0B-C215-48B8-B251-F1A27F9A148E}" presName="text4" presStyleLbl="fgAcc4" presStyleIdx="2" presStyleCnt="3" custScaleY="512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76055-BC31-4CEA-BB25-61606F79C350}" type="pres">
      <dgm:prSet presAssocID="{6BF4CB0B-C215-48B8-B251-F1A27F9A148E}" presName="hierChild5" presStyleCnt="0"/>
      <dgm:spPr/>
    </dgm:pt>
    <dgm:pt modelId="{9C8CDB14-DC3C-4451-883F-09A0681F35D3}" type="pres">
      <dgm:prSet presAssocID="{E7746ADC-D74D-4C61-BD89-05BA54B6190B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EDC427A-6C78-4671-AF8D-F744EDE57B1B}" type="pres">
      <dgm:prSet presAssocID="{F272174A-47E0-4E03-B18F-F1C02E8B9829}" presName="hierRoot3" presStyleCnt="0"/>
      <dgm:spPr/>
    </dgm:pt>
    <dgm:pt modelId="{4E47824B-8554-4131-A5A5-DCB8B60D59A9}" type="pres">
      <dgm:prSet presAssocID="{F272174A-47E0-4E03-B18F-F1C02E8B9829}" presName="composite3" presStyleCnt="0"/>
      <dgm:spPr/>
    </dgm:pt>
    <dgm:pt modelId="{2489EA21-1116-4943-83B9-7F81C2F4CF01}" type="pres">
      <dgm:prSet presAssocID="{F272174A-47E0-4E03-B18F-F1C02E8B9829}" presName="background3" presStyleLbl="node3" presStyleIdx="1" presStyleCnt="2"/>
      <dgm:spPr/>
    </dgm:pt>
    <dgm:pt modelId="{223501B9-3120-4916-B8E8-1AB91BAA2C24}" type="pres">
      <dgm:prSet presAssocID="{F272174A-47E0-4E03-B18F-F1C02E8B9829}" presName="text3" presStyleLbl="fgAcc3" presStyleIdx="1" presStyleCnt="2" custScaleX="123651" custScaleY="45266" custLinFactNeighborX="958" custLinFactNeighborY="10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9202B0-3F14-449C-B5B3-98DD95EDF937}" type="pres">
      <dgm:prSet presAssocID="{F272174A-47E0-4E03-B18F-F1C02E8B9829}" presName="hierChild4" presStyleCnt="0"/>
      <dgm:spPr/>
    </dgm:pt>
    <dgm:pt modelId="{FACC9748-3A4D-49E5-A498-BF9A8A4496C9}" type="pres">
      <dgm:prSet presAssocID="{CF888A46-0B72-4EC4-AA7E-37383C3018B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FB09827-5D3F-4EFC-88E7-20B1A8BAB8EB}" type="pres">
      <dgm:prSet presAssocID="{9D21B1D6-F975-4878-BE08-4C0F944597A1}" presName="hierRoot2" presStyleCnt="0"/>
      <dgm:spPr/>
    </dgm:pt>
    <dgm:pt modelId="{D79B75A8-46A5-4583-BD5C-C5C9759B3135}" type="pres">
      <dgm:prSet presAssocID="{9D21B1D6-F975-4878-BE08-4C0F944597A1}" presName="composite2" presStyleCnt="0"/>
      <dgm:spPr/>
    </dgm:pt>
    <dgm:pt modelId="{320F23C8-A146-48E3-B3BE-7B7627E375D3}" type="pres">
      <dgm:prSet presAssocID="{9D21B1D6-F975-4878-BE08-4C0F944597A1}" presName="background2" presStyleLbl="node2" presStyleIdx="1" presStyleCnt="2"/>
      <dgm:spPr/>
    </dgm:pt>
    <dgm:pt modelId="{1FCD0495-996E-412D-8639-F79B4E2EBD83}" type="pres">
      <dgm:prSet presAssocID="{9D21B1D6-F975-4878-BE08-4C0F944597A1}" presName="text2" presStyleLbl="fgAcc2" presStyleIdx="1" presStyleCnt="2" custScaleY="597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AD1D63-9ECA-40C5-B07B-9FC031E0CA5F}" type="pres">
      <dgm:prSet presAssocID="{9D21B1D6-F975-4878-BE08-4C0F944597A1}" presName="hierChild3" presStyleCnt="0"/>
      <dgm:spPr/>
    </dgm:pt>
  </dgm:ptLst>
  <dgm:cxnLst>
    <dgm:cxn modelId="{1A788A1D-A7D5-4EBC-B03C-02E9DB78AB16}" srcId="{8661D935-4AEA-4C04-980C-10702DECD16F}" destId="{9D21B1D6-F975-4878-BE08-4C0F944597A1}" srcOrd="1" destOrd="0" parTransId="{CF888A46-0B72-4EC4-AA7E-37383C3018BC}" sibTransId="{271DDBE6-2DD2-4D96-9230-5744A40D929D}"/>
    <dgm:cxn modelId="{8E71CE85-DA71-4662-842E-63DF1977603C}" type="presOf" srcId="{F783811F-0012-4532-AD2E-64CF135AAD79}" destId="{0B718CCC-E41E-4B3D-B9EF-346B0C706AD3}" srcOrd="0" destOrd="0" presId="urn:microsoft.com/office/officeart/2005/8/layout/hierarchy1"/>
    <dgm:cxn modelId="{C02C4C3B-18A5-4F96-B604-276B0836A891}" srcId="{8661D935-4AEA-4C04-980C-10702DECD16F}" destId="{FB1EA1EB-2148-4CDE-A75B-A2D89B8E4D39}" srcOrd="0" destOrd="0" parTransId="{D73D9A24-6FB6-4B50-8B16-10782DFEB318}" sibTransId="{B5CCDA18-53A0-4956-9C1C-FD1BF13A7CFE}"/>
    <dgm:cxn modelId="{476718D9-02ED-42C1-BCFE-FB23CF8478E8}" type="presOf" srcId="{F272174A-47E0-4E03-B18F-F1C02E8B9829}" destId="{223501B9-3120-4916-B8E8-1AB91BAA2C24}" srcOrd="0" destOrd="0" presId="urn:microsoft.com/office/officeart/2005/8/layout/hierarchy1"/>
    <dgm:cxn modelId="{8AE32C83-27F0-4BB0-958A-AFB94994E84E}" srcId="{5A1303A5-A367-449F-B6E3-6D0C2D2B45A7}" destId="{6BF4CB0B-C215-48B8-B251-F1A27F9A148E}" srcOrd="2" destOrd="0" parTransId="{EADC1C8F-B99E-4BA7-8FF1-468C458D4DBC}" sibTransId="{575F2FAB-C4DB-45E0-BE0F-958F7058B680}"/>
    <dgm:cxn modelId="{4745CEA4-6169-4115-954B-EC1672C63695}" type="presOf" srcId="{722021C2-D723-4522-855C-239D66B66F20}" destId="{E48D36C7-0CCC-449D-AD0B-D04AF4741E47}" srcOrd="0" destOrd="0" presId="urn:microsoft.com/office/officeart/2005/8/layout/hierarchy1"/>
    <dgm:cxn modelId="{ABEB57F0-BF0B-40C5-982B-858165590A43}" type="presOf" srcId="{9D21B1D6-F975-4878-BE08-4C0F944597A1}" destId="{1FCD0495-996E-412D-8639-F79B4E2EBD83}" srcOrd="0" destOrd="0" presId="urn:microsoft.com/office/officeart/2005/8/layout/hierarchy1"/>
    <dgm:cxn modelId="{D1BA6901-A1F3-401C-B5A7-074F53735B63}" type="presOf" srcId="{D73D9A24-6FB6-4B50-8B16-10782DFEB318}" destId="{B0CCECA3-7ADD-4F30-9BED-842C3A6A8AB2}" srcOrd="0" destOrd="0" presId="urn:microsoft.com/office/officeart/2005/8/layout/hierarchy1"/>
    <dgm:cxn modelId="{1E8786AB-8D36-4509-BF31-D5903A70E68B}" srcId="{FB1EA1EB-2148-4CDE-A75B-A2D89B8E4D39}" destId="{5A1303A5-A367-449F-B6E3-6D0C2D2B45A7}" srcOrd="0" destOrd="0" parTransId="{B820ACF9-63B5-40CA-ABB1-9222CE870904}" sibTransId="{0D7AD438-D6C7-4E2A-8928-200098DE6BFC}"/>
    <dgm:cxn modelId="{7A2D902D-9E5F-41AF-A8DB-79B5F0B30ACA}" type="presOf" srcId="{8661D935-4AEA-4C04-980C-10702DECD16F}" destId="{3D8942D2-0732-4F79-ACF9-54BA92EB6C36}" srcOrd="0" destOrd="0" presId="urn:microsoft.com/office/officeart/2005/8/layout/hierarchy1"/>
    <dgm:cxn modelId="{C1BFFD75-34D0-4D55-8FA3-BD4438458F1D}" type="presOf" srcId="{EADC1C8F-B99E-4BA7-8FF1-468C458D4DBC}" destId="{540F6F1A-58FF-415B-8B58-8E400C914762}" srcOrd="0" destOrd="0" presId="urn:microsoft.com/office/officeart/2005/8/layout/hierarchy1"/>
    <dgm:cxn modelId="{06610177-5ECD-4631-BD07-D201EA454BC3}" type="presOf" srcId="{ADBB6869-5BB5-4E28-8461-FB6EEA7D7544}" destId="{21B77249-6101-41B6-99DB-709C31011B5B}" srcOrd="0" destOrd="0" presId="urn:microsoft.com/office/officeart/2005/8/layout/hierarchy1"/>
    <dgm:cxn modelId="{2E9B63B5-197F-492E-93D6-87B9CDDDF9E0}" srcId="{ADBB6869-5BB5-4E28-8461-FB6EEA7D7544}" destId="{8661D935-4AEA-4C04-980C-10702DECD16F}" srcOrd="0" destOrd="0" parTransId="{2387EB93-9FEC-4F4F-96CE-309DDE94B8BE}" sibTransId="{03461C0E-D9BD-467F-A953-A069E724CF46}"/>
    <dgm:cxn modelId="{DC8A8B16-FEDE-4F35-ADF5-AFAE49AFF348}" type="presOf" srcId="{6BF4CB0B-C215-48B8-B251-F1A27F9A148E}" destId="{3C1725D6-A3BF-4357-A727-E8BD0E1B5597}" srcOrd="0" destOrd="0" presId="urn:microsoft.com/office/officeart/2005/8/layout/hierarchy1"/>
    <dgm:cxn modelId="{56020B86-00CC-4C11-B852-B4E4AE951FA3}" type="presOf" srcId="{B820ACF9-63B5-40CA-ABB1-9222CE870904}" destId="{1174E2E6-DB6D-43B6-9EB7-516834E886C5}" srcOrd="0" destOrd="0" presId="urn:microsoft.com/office/officeart/2005/8/layout/hierarchy1"/>
    <dgm:cxn modelId="{3C822272-F2AF-4FCF-9FD8-D913A68DFCBB}" type="presOf" srcId="{5A1303A5-A367-449F-B6E3-6D0C2D2B45A7}" destId="{4297C3B2-B7C2-4069-B4AD-F03BE8D1435D}" srcOrd="0" destOrd="0" presId="urn:microsoft.com/office/officeart/2005/8/layout/hierarchy1"/>
    <dgm:cxn modelId="{A073F23B-A704-4488-BE60-8FEC91D8FCAB}" type="presOf" srcId="{FFFD179E-170F-40C9-A1EC-F78DA91F124D}" destId="{806A7D48-EB72-43C2-AC6A-D08CE0E2E3C8}" srcOrd="0" destOrd="0" presId="urn:microsoft.com/office/officeart/2005/8/layout/hierarchy1"/>
    <dgm:cxn modelId="{C5CEA61D-FAE9-4491-847F-E9A2BC72AA7C}" srcId="{5A1303A5-A367-449F-B6E3-6D0C2D2B45A7}" destId="{F783811F-0012-4532-AD2E-64CF135AAD79}" srcOrd="0" destOrd="0" parTransId="{722021C2-D723-4522-855C-239D66B66F20}" sibTransId="{F4C1E56F-3818-4322-8802-00469D977D09}"/>
    <dgm:cxn modelId="{B8242002-84C1-4D84-9542-FF8167F01850}" type="presOf" srcId="{E7746ADC-D74D-4C61-BD89-05BA54B6190B}" destId="{9C8CDB14-DC3C-4451-883F-09A0681F35D3}" srcOrd="0" destOrd="0" presId="urn:microsoft.com/office/officeart/2005/8/layout/hierarchy1"/>
    <dgm:cxn modelId="{EEFE5EB8-E446-4C05-A241-12BC73BAF54A}" type="presOf" srcId="{6F0D4595-8D4C-4666-B418-A8B115F9CBC7}" destId="{3BD519ED-E196-44AF-B4DA-98EA2F5A59F4}" srcOrd="0" destOrd="0" presId="urn:microsoft.com/office/officeart/2005/8/layout/hierarchy1"/>
    <dgm:cxn modelId="{5E9FF045-CA16-45D7-A11A-534EF8FE72F3}" type="presOf" srcId="{FB1EA1EB-2148-4CDE-A75B-A2D89B8E4D39}" destId="{2B72FCCE-4F82-401F-9FDE-C126A38DE6D2}" srcOrd="0" destOrd="0" presId="urn:microsoft.com/office/officeart/2005/8/layout/hierarchy1"/>
    <dgm:cxn modelId="{5B707F57-FE59-43C3-ACD0-06641514EDDA}" srcId="{FB1EA1EB-2148-4CDE-A75B-A2D89B8E4D39}" destId="{F272174A-47E0-4E03-B18F-F1C02E8B9829}" srcOrd="1" destOrd="0" parTransId="{E7746ADC-D74D-4C61-BD89-05BA54B6190B}" sibTransId="{2BCE1F1C-2627-4D8F-BD63-A7F5D07C8A23}"/>
    <dgm:cxn modelId="{42509197-F6AB-41C8-895B-72C38012E8C8}" type="presOf" srcId="{CF888A46-0B72-4EC4-AA7E-37383C3018BC}" destId="{FACC9748-3A4D-49E5-A498-BF9A8A4496C9}" srcOrd="0" destOrd="0" presId="urn:microsoft.com/office/officeart/2005/8/layout/hierarchy1"/>
    <dgm:cxn modelId="{38BA3417-A980-4C15-BB76-7F185B0F33DF}" srcId="{5A1303A5-A367-449F-B6E3-6D0C2D2B45A7}" destId="{6F0D4595-8D4C-4666-B418-A8B115F9CBC7}" srcOrd="1" destOrd="0" parTransId="{FFFD179E-170F-40C9-A1EC-F78DA91F124D}" sibTransId="{A55EB666-164B-4145-8AD6-DD625171CA27}"/>
    <dgm:cxn modelId="{824FFD6E-68DF-4630-B579-955BF50A318E}" type="presParOf" srcId="{21B77249-6101-41B6-99DB-709C31011B5B}" destId="{7CE2FF5E-F4D1-48C3-866C-8D6A35DD537C}" srcOrd="0" destOrd="0" presId="urn:microsoft.com/office/officeart/2005/8/layout/hierarchy1"/>
    <dgm:cxn modelId="{E564B322-C867-4D16-9715-DD18E563CCF6}" type="presParOf" srcId="{7CE2FF5E-F4D1-48C3-866C-8D6A35DD537C}" destId="{F9990517-DD16-4B19-93F3-21ADC95EA09E}" srcOrd="0" destOrd="0" presId="urn:microsoft.com/office/officeart/2005/8/layout/hierarchy1"/>
    <dgm:cxn modelId="{E266FF49-163F-4E19-93C2-165E824DFF9D}" type="presParOf" srcId="{F9990517-DD16-4B19-93F3-21ADC95EA09E}" destId="{9E6D074E-2E5E-4785-B1D9-1E5F22393EBD}" srcOrd="0" destOrd="0" presId="urn:microsoft.com/office/officeart/2005/8/layout/hierarchy1"/>
    <dgm:cxn modelId="{2A6C4196-7726-46B7-9826-794A9588CC68}" type="presParOf" srcId="{F9990517-DD16-4B19-93F3-21ADC95EA09E}" destId="{3D8942D2-0732-4F79-ACF9-54BA92EB6C36}" srcOrd="1" destOrd="0" presId="urn:microsoft.com/office/officeart/2005/8/layout/hierarchy1"/>
    <dgm:cxn modelId="{982EAA84-D46D-4275-8A77-530336F45533}" type="presParOf" srcId="{7CE2FF5E-F4D1-48C3-866C-8D6A35DD537C}" destId="{9FD647BC-0DAF-4CA5-83BB-45A692A5AE44}" srcOrd="1" destOrd="0" presId="urn:microsoft.com/office/officeart/2005/8/layout/hierarchy1"/>
    <dgm:cxn modelId="{F75FD6A8-8CC3-47F2-9825-DC6F79FC3B15}" type="presParOf" srcId="{9FD647BC-0DAF-4CA5-83BB-45A692A5AE44}" destId="{B0CCECA3-7ADD-4F30-9BED-842C3A6A8AB2}" srcOrd="0" destOrd="0" presId="urn:microsoft.com/office/officeart/2005/8/layout/hierarchy1"/>
    <dgm:cxn modelId="{34DD4D86-A4B4-4BAE-843E-DFFE4622DB72}" type="presParOf" srcId="{9FD647BC-0DAF-4CA5-83BB-45A692A5AE44}" destId="{245502C7-A983-4011-90FF-A469EB7AC960}" srcOrd="1" destOrd="0" presId="urn:microsoft.com/office/officeart/2005/8/layout/hierarchy1"/>
    <dgm:cxn modelId="{EF2362DF-F275-42EF-B8D8-CA4CA4304056}" type="presParOf" srcId="{245502C7-A983-4011-90FF-A469EB7AC960}" destId="{A9B1B73A-56F6-4ADB-9983-E3E1FB1E36D7}" srcOrd="0" destOrd="0" presId="urn:microsoft.com/office/officeart/2005/8/layout/hierarchy1"/>
    <dgm:cxn modelId="{1029A36A-D14E-4D3E-8B72-88CAB67E567F}" type="presParOf" srcId="{A9B1B73A-56F6-4ADB-9983-E3E1FB1E36D7}" destId="{D875414C-A330-4A07-AEC2-7D353CD7E422}" srcOrd="0" destOrd="0" presId="urn:microsoft.com/office/officeart/2005/8/layout/hierarchy1"/>
    <dgm:cxn modelId="{C5EF809B-0472-4C18-AACC-D901AAA94389}" type="presParOf" srcId="{A9B1B73A-56F6-4ADB-9983-E3E1FB1E36D7}" destId="{2B72FCCE-4F82-401F-9FDE-C126A38DE6D2}" srcOrd="1" destOrd="0" presId="urn:microsoft.com/office/officeart/2005/8/layout/hierarchy1"/>
    <dgm:cxn modelId="{06127DEA-2D38-46C7-A168-F5BCD6FD65FA}" type="presParOf" srcId="{245502C7-A983-4011-90FF-A469EB7AC960}" destId="{60719FC6-AEDA-47B2-8320-367C68491652}" srcOrd="1" destOrd="0" presId="urn:microsoft.com/office/officeart/2005/8/layout/hierarchy1"/>
    <dgm:cxn modelId="{39B73920-F616-45FA-9586-62D1B8BEE48E}" type="presParOf" srcId="{60719FC6-AEDA-47B2-8320-367C68491652}" destId="{1174E2E6-DB6D-43B6-9EB7-516834E886C5}" srcOrd="0" destOrd="0" presId="urn:microsoft.com/office/officeart/2005/8/layout/hierarchy1"/>
    <dgm:cxn modelId="{EA20FA2C-2742-487B-94F0-A7C2AB35CAB6}" type="presParOf" srcId="{60719FC6-AEDA-47B2-8320-367C68491652}" destId="{99CB18BC-C45D-4CF5-B830-E72057CD883D}" srcOrd="1" destOrd="0" presId="urn:microsoft.com/office/officeart/2005/8/layout/hierarchy1"/>
    <dgm:cxn modelId="{6F69476E-589B-48C6-8892-A49C1B2E8971}" type="presParOf" srcId="{99CB18BC-C45D-4CF5-B830-E72057CD883D}" destId="{26281D81-3510-4EFD-BE97-DA47BCE92E7A}" srcOrd="0" destOrd="0" presId="urn:microsoft.com/office/officeart/2005/8/layout/hierarchy1"/>
    <dgm:cxn modelId="{712F68BA-A181-40AD-8BB7-D2D592AF594B}" type="presParOf" srcId="{26281D81-3510-4EFD-BE97-DA47BCE92E7A}" destId="{217FFC01-2B13-46EB-B0CD-D8A6541EFB04}" srcOrd="0" destOrd="0" presId="urn:microsoft.com/office/officeart/2005/8/layout/hierarchy1"/>
    <dgm:cxn modelId="{6EAF6BAB-E152-46C6-B7E0-2E89CD0103F8}" type="presParOf" srcId="{26281D81-3510-4EFD-BE97-DA47BCE92E7A}" destId="{4297C3B2-B7C2-4069-B4AD-F03BE8D1435D}" srcOrd="1" destOrd="0" presId="urn:microsoft.com/office/officeart/2005/8/layout/hierarchy1"/>
    <dgm:cxn modelId="{650FAA02-C588-44DB-935F-25EBCCC51B98}" type="presParOf" srcId="{99CB18BC-C45D-4CF5-B830-E72057CD883D}" destId="{0F6CC176-33EF-412E-840F-834659CB6A8C}" srcOrd="1" destOrd="0" presId="urn:microsoft.com/office/officeart/2005/8/layout/hierarchy1"/>
    <dgm:cxn modelId="{E8C5BA34-35EE-488A-9E4E-43BDD70C589D}" type="presParOf" srcId="{0F6CC176-33EF-412E-840F-834659CB6A8C}" destId="{E48D36C7-0CCC-449D-AD0B-D04AF4741E47}" srcOrd="0" destOrd="0" presId="urn:microsoft.com/office/officeart/2005/8/layout/hierarchy1"/>
    <dgm:cxn modelId="{2AB45FCE-98ED-4A28-9E5F-333A904DE68C}" type="presParOf" srcId="{0F6CC176-33EF-412E-840F-834659CB6A8C}" destId="{E77B9F9B-C1E8-41EA-8937-A23FF549577A}" srcOrd="1" destOrd="0" presId="urn:microsoft.com/office/officeart/2005/8/layout/hierarchy1"/>
    <dgm:cxn modelId="{E0F5A8C8-6C87-4834-A816-7BDD3B9D86E6}" type="presParOf" srcId="{E77B9F9B-C1E8-41EA-8937-A23FF549577A}" destId="{B34216D8-9930-4E22-9860-AB82FDF302FD}" srcOrd="0" destOrd="0" presId="urn:microsoft.com/office/officeart/2005/8/layout/hierarchy1"/>
    <dgm:cxn modelId="{65A35DEF-CD2D-4D73-AD1F-F9BBBB08EFCB}" type="presParOf" srcId="{B34216D8-9930-4E22-9860-AB82FDF302FD}" destId="{B6E2402A-3819-4C2D-B942-FAB491E3ED39}" srcOrd="0" destOrd="0" presId="urn:microsoft.com/office/officeart/2005/8/layout/hierarchy1"/>
    <dgm:cxn modelId="{FAD80D4D-9E2F-4A08-BFCC-CF78F0DF059D}" type="presParOf" srcId="{B34216D8-9930-4E22-9860-AB82FDF302FD}" destId="{0B718CCC-E41E-4B3D-B9EF-346B0C706AD3}" srcOrd="1" destOrd="0" presId="urn:microsoft.com/office/officeart/2005/8/layout/hierarchy1"/>
    <dgm:cxn modelId="{6CDC8F46-8B27-4CB2-A929-22D0EDFEEF5E}" type="presParOf" srcId="{E77B9F9B-C1E8-41EA-8937-A23FF549577A}" destId="{D646AF7A-5D17-4A83-B24A-232618FAAF10}" srcOrd="1" destOrd="0" presId="urn:microsoft.com/office/officeart/2005/8/layout/hierarchy1"/>
    <dgm:cxn modelId="{7C2586E8-66EB-4EDE-A877-E3E35E5ECE2A}" type="presParOf" srcId="{0F6CC176-33EF-412E-840F-834659CB6A8C}" destId="{806A7D48-EB72-43C2-AC6A-D08CE0E2E3C8}" srcOrd="2" destOrd="0" presId="urn:microsoft.com/office/officeart/2005/8/layout/hierarchy1"/>
    <dgm:cxn modelId="{806A1A58-71A9-4883-956C-147A87C0C888}" type="presParOf" srcId="{0F6CC176-33EF-412E-840F-834659CB6A8C}" destId="{124364EB-E76C-4904-8BD6-1F57B7CB3F58}" srcOrd="3" destOrd="0" presId="urn:microsoft.com/office/officeart/2005/8/layout/hierarchy1"/>
    <dgm:cxn modelId="{E5DE0C6B-F808-4109-91AF-F0999FB17BC2}" type="presParOf" srcId="{124364EB-E76C-4904-8BD6-1F57B7CB3F58}" destId="{779EFFCD-A09E-4C40-AEA8-0ED829BE949D}" srcOrd="0" destOrd="0" presId="urn:microsoft.com/office/officeart/2005/8/layout/hierarchy1"/>
    <dgm:cxn modelId="{2EF32AA7-707A-45D0-96BD-06F299DBE0B6}" type="presParOf" srcId="{779EFFCD-A09E-4C40-AEA8-0ED829BE949D}" destId="{8DFFFC26-C690-4CC2-8CC6-070CC5AF365A}" srcOrd="0" destOrd="0" presId="urn:microsoft.com/office/officeart/2005/8/layout/hierarchy1"/>
    <dgm:cxn modelId="{802C9E66-BE00-4AC7-A118-84EADB6AF8AA}" type="presParOf" srcId="{779EFFCD-A09E-4C40-AEA8-0ED829BE949D}" destId="{3BD519ED-E196-44AF-B4DA-98EA2F5A59F4}" srcOrd="1" destOrd="0" presId="urn:microsoft.com/office/officeart/2005/8/layout/hierarchy1"/>
    <dgm:cxn modelId="{4BBF58E1-8AC7-403F-A9BA-FBF7A7F1F484}" type="presParOf" srcId="{124364EB-E76C-4904-8BD6-1F57B7CB3F58}" destId="{06406538-3E35-476F-9AB6-D222BF7B98B4}" srcOrd="1" destOrd="0" presId="urn:microsoft.com/office/officeart/2005/8/layout/hierarchy1"/>
    <dgm:cxn modelId="{635777F1-1B37-4C37-9FA1-F8271FB2C0C0}" type="presParOf" srcId="{0F6CC176-33EF-412E-840F-834659CB6A8C}" destId="{540F6F1A-58FF-415B-8B58-8E400C914762}" srcOrd="4" destOrd="0" presId="urn:microsoft.com/office/officeart/2005/8/layout/hierarchy1"/>
    <dgm:cxn modelId="{FB80061F-04BD-4E89-B791-F49A24406E4D}" type="presParOf" srcId="{0F6CC176-33EF-412E-840F-834659CB6A8C}" destId="{F7EAFE34-FAB6-4A89-94D8-A3B4D560EB23}" srcOrd="5" destOrd="0" presId="urn:microsoft.com/office/officeart/2005/8/layout/hierarchy1"/>
    <dgm:cxn modelId="{29419454-30D7-4581-9DB3-A6EC46C6085F}" type="presParOf" srcId="{F7EAFE34-FAB6-4A89-94D8-A3B4D560EB23}" destId="{E33716D5-299D-4A55-8CB9-24C15E58FC34}" srcOrd="0" destOrd="0" presId="urn:microsoft.com/office/officeart/2005/8/layout/hierarchy1"/>
    <dgm:cxn modelId="{70B03396-D3C8-4E8F-A9EA-7AE4F8A45B78}" type="presParOf" srcId="{E33716D5-299D-4A55-8CB9-24C15E58FC34}" destId="{658DD469-8878-4468-9EB4-9FA1608D42C8}" srcOrd="0" destOrd="0" presId="urn:microsoft.com/office/officeart/2005/8/layout/hierarchy1"/>
    <dgm:cxn modelId="{F175EADD-8018-49B3-8491-9585DEDC4658}" type="presParOf" srcId="{E33716D5-299D-4A55-8CB9-24C15E58FC34}" destId="{3C1725D6-A3BF-4357-A727-E8BD0E1B5597}" srcOrd="1" destOrd="0" presId="urn:microsoft.com/office/officeart/2005/8/layout/hierarchy1"/>
    <dgm:cxn modelId="{DA433A76-0FD0-4B63-903F-411936D9FD2C}" type="presParOf" srcId="{F7EAFE34-FAB6-4A89-94D8-A3B4D560EB23}" destId="{6AA76055-BC31-4CEA-BB25-61606F79C350}" srcOrd="1" destOrd="0" presId="urn:microsoft.com/office/officeart/2005/8/layout/hierarchy1"/>
    <dgm:cxn modelId="{34523ECA-52AE-4A15-A7CB-2419109F207B}" type="presParOf" srcId="{60719FC6-AEDA-47B2-8320-367C68491652}" destId="{9C8CDB14-DC3C-4451-883F-09A0681F35D3}" srcOrd="2" destOrd="0" presId="urn:microsoft.com/office/officeart/2005/8/layout/hierarchy1"/>
    <dgm:cxn modelId="{EBB4E860-5A5E-4EB7-A31E-76C98F0F20DA}" type="presParOf" srcId="{60719FC6-AEDA-47B2-8320-367C68491652}" destId="{AEDC427A-6C78-4671-AF8D-F744EDE57B1B}" srcOrd="3" destOrd="0" presId="urn:microsoft.com/office/officeart/2005/8/layout/hierarchy1"/>
    <dgm:cxn modelId="{1B58E030-1B45-464C-9E3C-6BB0770D0A24}" type="presParOf" srcId="{AEDC427A-6C78-4671-AF8D-F744EDE57B1B}" destId="{4E47824B-8554-4131-A5A5-DCB8B60D59A9}" srcOrd="0" destOrd="0" presId="urn:microsoft.com/office/officeart/2005/8/layout/hierarchy1"/>
    <dgm:cxn modelId="{C171836B-68F2-4451-9FA2-D3CD0BACDCC3}" type="presParOf" srcId="{4E47824B-8554-4131-A5A5-DCB8B60D59A9}" destId="{2489EA21-1116-4943-83B9-7F81C2F4CF01}" srcOrd="0" destOrd="0" presId="urn:microsoft.com/office/officeart/2005/8/layout/hierarchy1"/>
    <dgm:cxn modelId="{05F29916-2B69-4BF0-8286-B40DE4B98DE4}" type="presParOf" srcId="{4E47824B-8554-4131-A5A5-DCB8B60D59A9}" destId="{223501B9-3120-4916-B8E8-1AB91BAA2C24}" srcOrd="1" destOrd="0" presId="urn:microsoft.com/office/officeart/2005/8/layout/hierarchy1"/>
    <dgm:cxn modelId="{48E16FBE-DC67-498A-A39C-881FC8ED7209}" type="presParOf" srcId="{AEDC427A-6C78-4671-AF8D-F744EDE57B1B}" destId="{789202B0-3F14-449C-B5B3-98DD95EDF937}" srcOrd="1" destOrd="0" presId="urn:microsoft.com/office/officeart/2005/8/layout/hierarchy1"/>
    <dgm:cxn modelId="{6E9ED083-E247-4469-A7F0-D4BC9C93D26C}" type="presParOf" srcId="{9FD647BC-0DAF-4CA5-83BB-45A692A5AE44}" destId="{FACC9748-3A4D-49E5-A498-BF9A8A4496C9}" srcOrd="2" destOrd="0" presId="urn:microsoft.com/office/officeart/2005/8/layout/hierarchy1"/>
    <dgm:cxn modelId="{1DAC8D95-5C46-4043-B76E-72A6FB4BF705}" type="presParOf" srcId="{9FD647BC-0DAF-4CA5-83BB-45A692A5AE44}" destId="{6FB09827-5D3F-4EFC-88E7-20B1A8BAB8EB}" srcOrd="3" destOrd="0" presId="urn:microsoft.com/office/officeart/2005/8/layout/hierarchy1"/>
    <dgm:cxn modelId="{FB724306-53EB-40A2-AA02-930A7E9AD8EA}" type="presParOf" srcId="{6FB09827-5D3F-4EFC-88E7-20B1A8BAB8EB}" destId="{D79B75A8-46A5-4583-BD5C-C5C9759B3135}" srcOrd="0" destOrd="0" presId="urn:microsoft.com/office/officeart/2005/8/layout/hierarchy1"/>
    <dgm:cxn modelId="{68BE5B71-4D9C-4D4C-A12C-8DE9DE5F6F0F}" type="presParOf" srcId="{D79B75A8-46A5-4583-BD5C-C5C9759B3135}" destId="{320F23C8-A146-48E3-B3BE-7B7627E375D3}" srcOrd="0" destOrd="0" presId="urn:microsoft.com/office/officeart/2005/8/layout/hierarchy1"/>
    <dgm:cxn modelId="{F1694BD7-32C0-48FA-B32C-C88009602204}" type="presParOf" srcId="{D79B75A8-46A5-4583-BD5C-C5C9759B3135}" destId="{1FCD0495-996E-412D-8639-F79B4E2EBD83}" srcOrd="1" destOrd="0" presId="urn:microsoft.com/office/officeart/2005/8/layout/hierarchy1"/>
    <dgm:cxn modelId="{78CA6C11-8648-4B03-B6D5-A78EC1890AE9}" type="presParOf" srcId="{6FB09827-5D3F-4EFC-88E7-20B1A8BAB8EB}" destId="{A4AD1D63-9ECA-40C5-B07B-9FC031E0CA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B076E7-AB77-4B93-9A08-1CD05E39D57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0496F9-4105-4046-B5AE-564C8F1D4596}">
      <dgm:prSet phldrT="[Текст]" custT="1"/>
      <dgm:spPr/>
      <dgm:t>
        <a:bodyPr/>
        <a:lstStyle/>
        <a:p>
          <a:r>
            <a:rPr lang="ru-RU" sz="2800" dirty="0" smtClean="0"/>
            <a:t>Оценка</a:t>
          </a:r>
          <a:endParaRPr lang="ru-RU" sz="2800" dirty="0"/>
        </a:p>
      </dgm:t>
    </dgm:pt>
    <dgm:pt modelId="{113C9BE4-3606-4822-A03D-13455772E42C}" type="parTrans" cxnId="{F6CBC380-24AB-41FF-B7E8-94195860D656}">
      <dgm:prSet/>
      <dgm:spPr/>
      <dgm:t>
        <a:bodyPr/>
        <a:lstStyle/>
        <a:p>
          <a:endParaRPr lang="ru-RU"/>
        </a:p>
      </dgm:t>
    </dgm:pt>
    <dgm:pt modelId="{32FE71BA-081C-4653-8C31-BB7E8F54EF32}" type="sibTrans" cxnId="{F6CBC380-24AB-41FF-B7E8-94195860D656}">
      <dgm:prSet/>
      <dgm:spPr/>
      <dgm:t>
        <a:bodyPr/>
        <a:lstStyle/>
        <a:p>
          <a:endParaRPr lang="ru-RU"/>
        </a:p>
      </dgm:t>
    </dgm:pt>
    <dgm:pt modelId="{831F7191-65CE-4AA0-A191-165591030112}">
      <dgm:prSet phldrT="[Текст]" custT="1"/>
      <dgm:spPr/>
      <dgm:t>
        <a:bodyPr/>
        <a:lstStyle/>
        <a:p>
          <a:r>
            <a:rPr lang="ru-RU" sz="3200" dirty="0" smtClean="0"/>
            <a:t>Внутренняя</a:t>
          </a:r>
          <a:endParaRPr lang="ru-RU" sz="3200" dirty="0"/>
        </a:p>
      </dgm:t>
    </dgm:pt>
    <dgm:pt modelId="{5140AF73-77B5-40CC-AFB9-C09683CE4810}" type="parTrans" cxnId="{ACB68209-8314-4052-9819-588B03F90098}">
      <dgm:prSet/>
      <dgm:spPr/>
      <dgm:t>
        <a:bodyPr/>
        <a:lstStyle/>
        <a:p>
          <a:endParaRPr lang="ru-RU"/>
        </a:p>
      </dgm:t>
    </dgm:pt>
    <dgm:pt modelId="{EB0EB094-BAF6-4BDD-834A-A9B6C9F957E1}" type="sibTrans" cxnId="{ACB68209-8314-4052-9819-588B03F90098}">
      <dgm:prSet/>
      <dgm:spPr/>
      <dgm:t>
        <a:bodyPr/>
        <a:lstStyle/>
        <a:p>
          <a:endParaRPr lang="ru-RU"/>
        </a:p>
      </dgm:t>
    </dgm:pt>
    <dgm:pt modelId="{0BA2D512-8173-44BD-AD91-24F86CAAE891}">
      <dgm:prSet phldrT="[Текст]"/>
      <dgm:spPr/>
      <dgm:t>
        <a:bodyPr/>
        <a:lstStyle/>
        <a:p>
          <a:r>
            <a:rPr lang="ru-RU" dirty="0" smtClean="0"/>
            <a:t>Учитель</a:t>
          </a:r>
          <a:endParaRPr lang="ru-RU" dirty="0"/>
        </a:p>
      </dgm:t>
    </dgm:pt>
    <dgm:pt modelId="{1E75784E-96EA-4848-9EB7-6D501F0D1A62}" type="parTrans" cxnId="{FFB725E5-5638-47C5-ACB7-874EE5F017DE}">
      <dgm:prSet/>
      <dgm:spPr/>
      <dgm:t>
        <a:bodyPr/>
        <a:lstStyle/>
        <a:p>
          <a:endParaRPr lang="ru-RU"/>
        </a:p>
      </dgm:t>
    </dgm:pt>
    <dgm:pt modelId="{17629750-4064-4BA0-95FD-3145A54DCA9A}" type="sibTrans" cxnId="{FFB725E5-5638-47C5-ACB7-874EE5F017DE}">
      <dgm:prSet/>
      <dgm:spPr/>
      <dgm:t>
        <a:bodyPr/>
        <a:lstStyle/>
        <a:p>
          <a:endParaRPr lang="ru-RU"/>
        </a:p>
      </dgm:t>
    </dgm:pt>
    <dgm:pt modelId="{740ECC66-B1F2-483B-B0C7-0505D3BB440B}">
      <dgm:prSet phldrT="[Текст]"/>
      <dgm:spPr/>
      <dgm:t>
        <a:bodyPr/>
        <a:lstStyle/>
        <a:p>
          <a:r>
            <a:rPr lang="ru-RU" dirty="0" smtClean="0"/>
            <a:t>Администрация</a:t>
          </a:r>
          <a:endParaRPr lang="ru-RU" dirty="0"/>
        </a:p>
      </dgm:t>
    </dgm:pt>
    <dgm:pt modelId="{4D17F75C-CB59-45EF-A107-94A80D82969D}" type="parTrans" cxnId="{4777C8D4-BAFC-45BB-A806-6FC610ABF005}">
      <dgm:prSet/>
      <dgm:spPr/>
      <dgm:t>
        <a:bodyPr/>
        <a:lstStyle/>
        <a:p>
          <a:endParaRPr lang="ru-RU"/>
        </a:p>
      </dgm:t>
    </dgm:pt>
    <dgm:pt modelId="{1F7B272F-5B28-4DC3-9835-ACDA8986F69A}" type="sibTrans" cxnId="{4777C8D4-BAFC-45BB-A806-6FC610ABF005}">
      <dgm:prSet/>
      <dgm:spPr/>
      <dgm:t>
        <a:bodyPr/>
        <a:lstStyle/>
        <a:p>
          <a:endParaRPr lang="ru-RU"/>
        </a:p>
      </dgm:t>
    </dgm:pt>
    <dgm:pt modelId="{BCEB233F-5649-4206-96BB-7DA860DCF157}">
      <dgm:prSet phldrT="[Текст]" custT="1"/>
      <dgm:spPr/>
      <dgm:t>
        <a:bodyPr/>
        <a:lstStyle/>
        <a:p>
          <a:r>
            <a:rPr lang="ru-RU" sz="3200" dirty="0" smtClean="0"/>
            <a:t>Внешняя</a:t>
          </a:r>
          <a:endParaRPr lang="ru-RU" sz="3200" dirty="0"/>
        </a:p>
      </dgm:t>
    </dgm:pt>
    <dgm:pt modelId="{05AACE96-4EC2-4378-82B1-077FE2662477}" type="parTrans" cxnId="{F3D73584-03BC-4B58-90A3-24386F45FED4}">
      <dgm:prSet/>
      <dgm:spPr/>
      <dgm:t>
        <a:bodyPr/>
        <a:lstStyle/>
        <a:p>
          <a:endParaRPr lang="ru-RU"/>
        </a:p>
      </dgm:t>
    </dgm:pt>
    <dgm:pt modelId="{1CF2D98E-DA0A-49A1-9981-9C8E0465352B}" type="sibTrans" cxnId="{F3D73584-03BC-4B58-90A3-24386F45FED4}">
      <dgm:prSet/>
      <dgm:spPr/>
      <dgm:t>
        <a:bodyPr/>
        <a:lstStyle/>
        <a:p>
          <a:endParaRPr lang="ru-RU"/>
        </a:p>
      </dgm:t>
    </dgm:pt>
    <dgm:pt modelId="{8D77FC19-6BD6-4CD2-9DCC-DD2A436F1127}" type="pres">
      <dgm:prSet presAssocID="{D4B076E7-AB77-4B93-9A08-1CD05E39D5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D32035-6ADE-462C-B8FB-A1CCF84F2CCF}" type="pres">
      <dgm:prSet presAssocID="{E30496F9-4105-4046-B5AE-564C8F1D4596}" presName="hierRoot1" presStyleCnt="0"/>
      <dgm:spPr/>
    </dgm:pt>
    <dgm:pt modelId="{DB9224B4-185E-4403-87D5-9CDB46C4BBF3}" type="pres">
      <dgm:prSet presAssocID="{E30496F9-4105-4046-B5AE-564C8F1D4596}" presName="composite" presStyleCnt="0"/>
      <dgm:spPr/>
    </dgm:pt>
    <dgm:pt modelId="{61857708-4AF0-482A-A915-D017A94C9424}" type="pres">
      <dgm:prSet presAssocID="{E30496F9-4105-4046-B5AE-564C8F1D4596}" presName="background" presStyleLbl="node0" presStyleIdx="0" presStyleCnt="1"/>
      <dgm:spPr/>
    </dgm:pt>
    <dgm:pt modelId="{53B6D77A-677C-4BED-8926-36B098F40FD2}" type="pres">
      <dgm:prSet presAssocID="{E30496F9-4105-4046-B5AE-564C8F1D4596}" presName="text" presStyleLbl="fgAcc0" presStyleIdx="0" presStyleCnt="1" custScaleX="138152" custLinFactNeighborX="4157" custLinFactNeighborY="54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2C1B6E-6F42-4BC8-B787-061572EFE07D}" type="pres">
      <dgm:prSet presAssocID="{E30496F9-4105-4046-B5AE-564C8F1D4596}" presName="hierChild2" presStyleCnt="0"/>
      <dgm:spPr/>
    </dgm:pt>
    <dgm:pt modelId="{AFEA3C25-1AB4-4F2C-90F2-927094A41F5C}" type="pres">
      <dgm:prSet presAssocID="{5140AF73-77B5-40CC-AFB9-C09683CE481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8FDFA95-EC93-490E-993F-557C8BC94BCE}" type="pres">
      <dgm:prSet presAssocID="{831F7191-65CE-4AA0-A191-165591030112}" presName="hierRoot2" presStyleCnt="0"/>
      <dgm:spPr/>
    </dgm:pt>
    <dgm:pt modelId="{B4ED4AFB-7C8F-4C8A-B1AD-17B3C317F213}" type="pres">
      <dgm:prSet presAssocID="{831F7191-65CE-4AA0-A191-165591030112}" presName="composite2" presStyleCnt="0"/>
      <dgm:spPr/>
    </dgm:pt>
    <dgm:pt modelId="{E9E16F41-7DBC-40C1-A234-2D7E62627A11}" type="pres">
      <dgm:prSet presAssocID="{831F7191-65CE-4AA0-A191-165591030112}" presName="background2" presStyleLbl="node2" presStyleIdx="0" presStyleCnt="2"/>
      <dgm:spPr/>
    </dgm:pt>
    <dgm:pt modelId="{2CB6BD7B-F148-47A8-9EDB-8022E921CDDC}" type="pres">
      <dgm:prSet presAssocID="{831F7191-65CE-4AA0-A191-165591030112}" presName="text2" presStyleLbl="fgAcc2" presStyleIdx="0" presStyleCnt="2" custScaleX="198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4F367A-F5B1-45E2-AC10-383F873BDC16}" type="pres">
      <dgm:prSet presAssocID="{831F7191-65CE-4AA0-A191-165591030112}" presName="hierChild3" presStyleCnt="0"/>
      <dgm:spPr/>
    </dgm:pt>
    <dgm:pt modelId="{562C7B6A-B151-4EFD-8F25-061A891E42C6}" type="pres">
      <dgm:prSet presAssocID="{1E75784E-96EA-4848-9EB7-6D501F0D1A62}" presName="Name17" presStyleLbl="parChTrans1D3" presStyleIdx="0" presStyleCnt="2"/>
      <dgm:spPr/>
      <dgm:t>
        <a:bodyPr/>
        <a:lstStyle/>
        <a:p>
          <a:endParaRPr lang="ru-RU"/>
        </a:p>
      </dgm:t>
    </dgm:pt>
    <dgm:pt modelId="{18A5FCE6-F456-4573-91C8-C3FA069C2E31}" type="pres">
      <dgm:prSet presAssocID="{0BA2D512-8173-44BD-AD91-24F86CAAE891}" presName="hierRoot3" presStyleCnt="0"/>
      <dgm:spPr/>
    </dgm:pt>
    <dgm:pt modelId="{8E9A72D4-1C63-4E33-ADC7-0EDE67571977}" type="pres">
      <dgm:prSet presAssocID="{0BA2D512-8173-44BD-AD91-24F86CAAE891}" presName="composite3" presStyleCnt="0"/>
      <dgm:spPr/>
    </dgm:pt>
    <dgm:pt modelId="{571BAD11-8B74-4025-9589-096313E00438}" type="pres">
      <dgm:prSet presAssocID="{0BA2D512-8173-44BD-AD91-24F86CAAE891}" presName="background3" presStyleLbl="node3" presStyleIdx="0" presStyleCnt="2"/>
      <dgm:spPr/>
    </dgm:pt>
    <dgm:pt modelId="{10149760-AF8F-43D5-A8F0-608CC0DC3BF4}" type="pres">
      <dgm:prSet presAssocID="{0BA2D512-8173-44BD-AD91-24F86CAAE891}" presName="text3" presStyleLbl="fgAcc3" presStyleIdx="0" presStyleCnt="2" custScaleX="1482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78CC38-E303-4CB9-94E6-DD2AD1AF836D}" type="pres">
      <dgm:prSet presAssocID="{0BA2D512-8173-44BD-AD91-24F86CAAE891}" presName="hierChild4" presStyleCnt="0"/>
      <dgm:spPr/>
    </dgm:pt>
    <dgm:pt modelId="{96FF5027-DB5D-48EC-92E6-A16015792AEC}" type="pres">
      <dgm:prSet presAssocID="{4D17F75C-CB59-45EF-A107-94A80D82969D}" presName="Name17" presStyleLbl="parChTrans1D3" presStyleIdx="1" presStyleCnt="2"/>
      <dgm:spPr/>
      <dgm:t>
        <a:bodyPr/>
        <a:lstStyle/>
        <a:p>
          <a:endParaRPr lang="ru-RU"/>
        </a:p>
      </dgm:t>
    </dgm:pt>
    <dgm:pt modelId="{9F501947-CBA1-493F-9111-B991970E61C2}" type="pres">
      <dgm:prSet presAssocID="{740ECC66-B1F2-483B-B0C7-0505D3BB440B}" presName="hierRoot3" presStyleCnt="0"/>
      <dgm:spPr/>
    </dgm:pt>
    <dgm:pt modelId="{2BF0F89F-6599-4738-9CB2-84E0DCB26777}" type="pres">
      <dgm:prSet presAssocID="{740ECC66-B1F2-483B-B0C7-0505D3BB440B}" presName="composite3" presStyleCnt="0"/>
      <dgm:spPr/>
    </dgm:pt>
    <dgm:pt modelId="{7DB51F25-E3B8-4A1B-9E31-AEF0843109B6}" type="pres">
      <dgm:prSet presAssocID="{740ECC66-B1F2-483B-B0C7-0505D3BB440B}" presName="background3" presStyleLbl="node3" presStyleIdx="1" presStyleCnt="2"/>
      <dgm:spPr/>
    </dgm:pt>
    <dgm:pt modelId="{B0E7BE99-01FC-4CC1-85D6-64E180DA4620}" type="pres">
      <dgm:prSet presAssocID="{740ECC66-B1F2-483B-B0C7-0505D3BB440B}" presName="text3" presStyleLbl="fgAcc3" presStyleIdx="1" presStyleCnt="2" custScaleX="158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FE78D5-9936-4E5B-8A1D-3B60B0672C46}" type="pres">
      <dgm:prSet presAssocID="{740ECC66-B1F2-483B-B0C7-0505D3BB440B}" presName="hierChild4" presStyleCnt="0"/>
      <dgm:spPr/>
    </dgm:pt>
    <dgm:pt modelId="{1830C826-DD31-4F08-A04A-78BE7EBD9DB8}" type="pres">
      <dgm:prSet presAssocID="{05AACE96-4EC2-4378-82B1-077FE266247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6DBD3EE-3569-44EC-9F05-1626DDD13F12}" type="pres">
      <dgm:prSet presAssocID="{BCEB233F-5649-4206-96BB-7DA860DCF157}" presName="hierRoot2" presStyleCnt="0"/>
      <dgm:spPr/>
    </dgm:pt>
    <dgm:pt modelId="{03E96DF0-C136-4A79-8071-A7E86A3CD4E9}" type="pres">
      <dgm:prSet presAssocID="{BCEB233F-5649-4206-96BB-7DA860DCF157}" presName="composite2" presStyleCnt="0"/>
      <dgm:spPr/>
    </dgm:pt>
    <dgm:pt modelId="{8067BE4B-339A-4E7D-9CC2-B64C6966C7DC}" type="pres">
      <dgm:prSet presAssocID="{BCEB233F-5649-4206-96BB-7DA860DCF157}" presName="background2" presStyleLbl="node2" presStyleIdx="1" presStyleCnt="2"/>
      <dgm:spPr/>
    </dgm:pt>
    <dgm:pt modelId="{A26DBB05-2DBB-4E63-8DF9-11018EEFE8A5}" type="pres">
      <dgm:prSet presAssocID="{BCEB233F-5649-4206-96BB-7DA860DCF157}" presName="text2" presStyleLbl="fgAcc2" presStyleIdx="1" presStyleCnt="2" custScaleX="2245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25A23F-D6E0-4140-AD9A-E11934A92DB2}" type="pres">
      <dgm:prSet presAssocID="{BCEB233F-5649-4206-96BB-7DA860DCF157}" presName="hierChild3" presStyleCnt="0"/>
      <dgm:spPr/>
    </dgm:pt>
  </dgm:ptLst>
  <dgm:cxnLst>
    <dgm:cxn modelId="{F6CBC380-24AB-41FF-B7E8-94195860D656}" srcId="{D4B076E7-AB77-4B93-9A08-1CD05E39D572}" destId="{E30496F9-4105-4046-B5AE-564C8F1D4596}" srcOrd="0" destOrd="0" parTransId="{113C9BE4-3606-4822-A03D-13455772E42C}" sibTransId="{32FE71BA-081C-4653-8C31-BB7E8F54EF32}"/>
    <dgm:cxn modelId="{ACB68209-8314-4052-9819-588B03F90098}" srcId="{E30496F9-4105-4046-B5AE-564C8F1D4596}" destId="{831F7191-65CE-4AA0-A191-165591030112}" srcOrd="0" destOrd="0" parTransId="{5140AF73-77B5-40CC-AFB9-C09683CE4810}" sibTransId="{EB0EB094-BAF6-4BDD-834A-A9B6C9F957E1}"/>
    <dgm:cxn modelId="{FFB725E5-5638-47C5-ACB7-874EE5F017DE}" srcId="{831F7191-65CE-4AA0-A191-165591030112}" destId="{0BA2D512-8173-44BD-AD91-24F86CAAE891}" srcOrd="0" destOrd="0" parTransId="{1E75784E-96EA-4848-9EB7-6D501F0D1A62}" sibTransId="{17629750-4064-4BA0-95FD-3145A54DCA9A}"/>
    <dgm:cxn modelId="{D7F72BB7-BBFC-4D02-88A1-3412A460249D}" type="presOf" srcId="{831F7191-65CE-4AA0-A191-165591030112}" destId="{2CB6BD7B-F148-47A8-9EDB-8022E921CDDC}" srcOrd="0" destOrd="0" presId="urn:microsoft.com/office/officeart/2005/8/layout/hierarchy1"/>
    <dgm:cxn modelId="{2ACE2AD1-2FA2-45C6-98CA-6D368A762158}" type="presOf" srcId="{0BA2D512-8173-44BD-AD91-24F86CAAE891}" destId="{10149760-AF8F-43D5-A8F0-608CC0DC3BF4}" srcOrd="0" destOrd="0" presId="urn:microsoft.com/office/officeart/2005/8/layout/hierarchy1"/>
    <dgm:cxn modelId="{2D647653-7403-4268-8F8E-8E49C545F356}" type="presOf" srcId="{4D17F75C-CB59-45EF-A107-94A80D82969D}" destId="{96FF5027-DB5D-48EC-92E6-A16015792AEC}" srcOrd="0" destOrd="0" presId="urn:microsoft.com/office/officeart/2005/8/layout/hierarchy1"/>
    <dgm:cxn modelId="{F3D73584-03BC-4B58-90A3-24386F45FED4}" srcId="{E30496F9-4105-4046-B5AE-564C8F1D4596}" destId="{BCEB233F-5649-4206-96BB-7DA860DCF157}" srcOrd="1" destOrd="0" parTransId="{05AACE96-4EC2-4378-82B1-077FE2662477}" sibTransId="{1CF2D98E-DA0A-49A1-9981-9C8E0465352B}"/>
    <dgm:cxn modelId="{AB3D6056-8C64-456A-A02A-83B812233C02}" type="presOf" srcId="{05AACE96-4EC2-4378-82B1-077FE2662477}" destId="{1830C826-DD31-4F08-A04A-78BE7EBD9DB8}" srcOrd="0" destOrd="0" presId="urn:microsoft.com/office/officeart/2005/8/layout/hierarchy1"/>
    <dgm:cxn modelId="{D365A47D-0FB2-4CDA-9C9D-5E0719708ED6}" type="presOf" srcId="{740ECC66-B1F2-483B-B0C7-0505D3BB440B}" destId="{B0E7BE99-01FC-4CC1-85D6-64E180DA4620}" srcOrd="0" destOrd="0" presId="urn:microsoft.com/office/officeart/2005/8/layout/hierarchy1"/>
    <dgm:cxn modelId="{4777C8D4-BAFC-45BB-A806-6FC610ABF005}" srcId="{831F7191-65CE-4AA0-A191-165591030112}" destId="{740ECC66-B1F2-483B-B0C7-0505D3BB440B}" srcOrd="1" destOrd="0" parTransId="{4D17F75C-CB59-45EF-A107-94A80D82969D}" sibTransId="{1F7B272F-5B28-4DC3-9835-ACDA8986F69A}"/>
    <dgm:cxn modelId="{EC34E50B-2740-45A1-8582-BAC1AE620290}" type="presOf" srcId="{5140AF73-77B5-40CC-AFB9-C09683CE4810}" destId="{AFEA3C25-1AB4-4F2C-90F2-927094A41F5C}" srcOrd="0" destOrd="0" presId="urn:microsoft.com/office/officeart/2005/8/layout/hierarchy1"/>
    <dgm:cxn modelId="{39BBC020-F4DD-440F-B4E8-B837F28C0C60}" type="presOf" srcId="{BCEB233F-5649-4206-96BB-7DA860DCF157}" destId="{A26DBB05-2DBB-4E63-8DF9-11018EEFE8A5}" srcOrd="0" destOrd="0" presId="urn:microsoft.com/office/officeart/2005/8/layout/hierarchy1"/>
    <dgm:cxn modelId="{63047A65-8F38-4F89-AD3D-F92C2AE46693}" type="presOf" srcId="{E30496F9-4105-4046-B5AE-564C8F1D4596}" destId="{53B6D77A-677C-4BED-8926-36B098F40FD2}" srcOrd="0" destOrd="0" presId="urn:microsoft.com/office/officeart/2005/8/layout/hierarchy1"/>
    <dgm:cxn modelId="{FFB1F0F9-0B15-4773-AA0F-6F606024DBA4}" type="presOf" srcId="{1E75784E-96EA-4848-9EB7-6D501F0D1A62}" destId="{562C7B6A-B151-4EFD-8F25-061A891E42C6}" srcOrd="0" destOrd="0" presId="urn:microsoft.com/office/officeart/2005/8/layout/hierarchy1"/>
    <dgm:cxn modelId="{7766D0DA-72A4-4F3D-9DE7-63D0D0360EC2}" type="presOf" srcId="{D4B076E7-AB77-4B93-9A08-1CD05E39D572}" destId="{8D77FC19-6BD6-4CD2-9DCC-DD2A436F1127}" srcOrd="0" destOrd="0" presId="urn:microsoft.com/office/officeart/2005/8/layout/hierarchy1"/>
    <dgm:cxn modelId="{5B301354-9BD0-4D64-8808-96E7A847B28F}" type="presParOf" srcId="{8D77FC19-6BD6-4CD2-9DCC-DD2A436F1127}" destId="{2FD32035-6ADE-462C-B8FB-A1CCF84F2CCF}" srcOrd="0" destOrd="0" presId="urn:microsoft.com/office/officeart/2005/8/layout/hierarchy1"/>
    <dgm:cxn modelId="{6173617F-66DD-4C54-A6BC-61DDF7A4DAA0}" type="presParOf" srcId="{2FD32035-6ADE-462C-B8FB-A1CCF84F2CCF}" destId="{DB9224B4-185E-4403-87D5-9CDB46C4BBF3}" srcOrd="0" destOrd="0" presId="urn:microsoft.com/office/officeart/2005/8/layout/hierarchy1"/>
    <dgm:cxn modelId="{6049DE27-8DB9-45DE-862A-903FBB83CA90}" type="presParOf" srcId="{DB9224B4-185E-4403-87D5-9CDB46C4BBF3}" destId="{61857708-4AF0-482A-A915-D017A94C9424}" srcOrd="0" destOrd="0" presId="urn:microsoft.com/office/officeart/2005/8/layout/hierarchy1"/>
    <dgm:cxn modelId="{5E2D0FFE-486E-4CE3-8DE9-92427921565E}" type="presParOf" srcId="{DB9224B4-185E-4403-87D5-9CDB46C4BBF3}" destId="{53B6D77A-677C-4BED-8926-36B098F40FD2}" srcOrd="1" destOrd="0" presId="urn:microsoft.com/office/officeart/2005/8/layout/hierarchy1"/>
    <dgm:cxn modelId="{7BDDE491-B63B-4450-A720-777680B98082}" type="presParOf" srcId="{2FD32035-6ADE-462C-B8FB-A1CCF84F2CCF}" destId="{FE2C1B6E-6F42-4BC8-B787-061572EFE07D}" srcOrd="1" destOrd="0" presId="urn:microsoft.com/office/officeart/2005/8/layout/hierarchy1"/>
    <dgm:cxn modelId="{C95B87D2-7C64-4342-B696-1DEF49686C8F}" type="presParOf" srcId="{FE2C1B6E-6F42-4BC8-B787-061572EFE07D}" destId="{AFEA3C25-1AB4-4F2C-90F2-927094A41F5C}" srcOrd="0" destOrd="0" presId="urn:microsoft.com/office/officeart/2005/8/layout/hierarchy1"/>
    <dgm:cxn modelId="{DCA40974-8C70-4E0B-9FC7-CDCA4882B1D2}" type="presParOf" srcId="{FE2C1B6E-6F42-4BC8-B787-061572EFE07D}" destId="{B8FDFA95-EC93-490E-993F-557C8BC94BCE}" srcOrd="1" destOrd="0" presId="urn:microsoft.com/office/officeart/2005/8/layout/hierarchy1"/>
    <dgm:cxn modelId="{DE6D6BD5-9EAD-4FA6-97A9-DECBEC6671E4}" type="presParOf" srcId="{B8FDFA95-EC93-490E-993F-557C8BC94BCE}" destId="{B4ED4AFB-7C8F-4C8A-B1AD-17B3C317F213}" srcOrd="0" destOrd="0" presId="urn:microsoft.com/office/officeart/2005/8/layout/hierarchy1"/>
    <dgm:cxn modelId="{3A8DB564-E725-4A67-93A6-B9E1BB8642A9}" type="presParOf" srcId="{B4ED4AFB-7C8F-4C8A-B1AD-17B3C317F213}" destId="{E9E16F41-7DBC-40C1-A234-2D7E62627A11}" srcOrd="0" destOrd="0" presId="urn:microsoft.com/office/officeart/2005/8/layout/hierarchy1"/>
    <dgm:cxn modelId="{E53FBEC4-A0B5-4D38-9FF6-F31EA5C2BF73}" type="presParOf" srcId="{B4ED4AFB-7C8F-4C8A-B1AD-17B3C317F213}" destId="{2CB6BD7B-F148-47A8-9EDB-8022E921CDDC}" srcOrd="1" destOrd="0" presId="urn:microsoft.com/office/officeart/2005/8/layout/hierarchy1"/>
    <dgm:cxn modelId="{4331B8EB-2C9A-4C39-846D-05021DDF5E88}" type="presParOf" srcId="{B8FDFA95-EC93-490E-993F-557C8BC94BCE}" destId="{F64F367A-F5B1-45E2-AC10-383F873BDC16}" srcOrd="1" destOrd="0" presId="urn:microsoft.com/office/officeart/2005/8/layout/hierarchy1"/>
    <dgm:cxn modelId="{00624272-031C-4E73-967E-AED6B828D615}" type="presParOf" srcId="{F64F367A-F5B1-45E2-AC10-383F873BDC16}" destId="{562C7B6A-B151-4EFD-8F25-061A891E42C6}" srcOrd="0" destOrd="0" presId="urn:microsoft.com/office/officeart/2005/8/layout/hierarchy1"/>
    <dgm:cxn modelId="{297014BB-4592-4198-8E4E-388AFC4BED70}" type="presParOf" srcId="{F64F367A-F5B1-45E2-AC10-383F873BDC16}" destId="{18A5FCE6-F456-4573-91C8-C3FA069C2E31}" srcOrd="1" destOrd="0" presId="urn:microsoft.com/office/officeart/2005/8/layout/hierarchy1"/>
    <dgm:cxn modelId="{97CCFB77-8A03-4255-9596-7F81B7B5D1B6}" type="presParOf" srcId="{18A5FCE6-F456-4573-91C8-C3FA069C2E31}" destId="{8E9A72D4-1C63-4E33-ADC7-0EDE67571977}" srcOrd="0" destOrd="0" presId="urn:microsoft.com/office/officeart/2005/8/layout/hierarchy1"/>
    <dgm:cxn modelId="{612F8BF9-6E05-4743-82B0-528E8B45CC1E}" type="presParOf" srcId="{8E9A72D4-1C63-4E33-ADC7-0EDE67571977}" destId="{571BAD11-8B74-4025-9589-096313E00438}" srcOrd="0" destOrd="0" presId="urn:microsoft.com/office/officeart/2005/8/layout/hierarchy1"/>
    <dgm:cxn modelId="{9316E127-B640-4CF2-B0FF-D0454FDA4013}" type="presParOf" srcId="{8E9A72D4-1C63-4E33-ADC7-0EDE67571977}" destId="{10149760-AF8F-43D5-A8F0-608CC0DC3BF4}" srcOrd="1" destOrd="0" presId="urn:microsoft.com/office/officeart/2005/8/layout/hierarchy1"/>
    <dgm:cxn modelId="{CA48EA1E-FA13-4A02-AA3E-791E7C0C8482}" type="presParOf" srcId="{18A5FCE6-F456-4573-91C8-C3FA069C2E31}" destId="{0778CC38-E303-4CB9-94E6-DD2AD1AF836D}" srcOrd="1" destOrd="0" presId="urn:microsoft.com/office/officeart/2005/8/layout/hierarchy1"/>
    <dgm:cxn modelId="{0A0E02D1-C644-47FD-B680-0007C154DC46}" type="presParOf" srcId="{F64F367A-F5B1-45E2-AC10-383F873BDC16}" destId="{96FF5027-DB5D-48EC-92E6-A16015792AEC}" srcOrd="2" destOrd="0" presId="urn:microsoft.com/office/officeart/2005/8/layout/hierarchy1"/>
    <dgm:cxn modelId="{6CACECF6-4E32-4BEE-9795-A831CBAEEC1F}" type="presParOf" srcId="{F64F367A-F5B1-45E2-AC10-383F873BDC16}" destId="{9F501947-CBA1-493F-9111-B991970E61C2}" srcOrd="3" destOrd="0" presId="urn:microsoft.com/office/officeart/2005/8/layout/hierarchy1"/>
    <dgm:cxn modelId="{F6E1D4A6-C21E-44C1-AB15-BDAB495438DA}" type="presParOf" srcId="{9F501947-CBA1-493F-9111-B991970E61C2}" destId="{2BF0F89F-6599-4738-9CB2-84E0DCB26777}" srcOrd="0" destOrd="0" presId="urn:microsoft.com/office/officeart/2005/8/layout/hierarchy1"/>
    <dgm:cxn modelId="{0A730AFA-C5EE-41DC-A86D-BA52847912A7}" type="presParOf" srcId="{2BF0F89F-6599-4738-9CB2-84E0DCB26777}" destId="{7DB51F25-E3B8-4A1B-9E31-AEF0843109B6}" srcOrd="0" destOrd="0" presId="urn:microsoft.com/office/officeart/2005/8/layout/hierarchy1"/>
    <dgm:cxn modelId="{29CECDBD-0731-463D-A4F3-881B0223238D}" type="presParOf" srcId="{2BF0F89F-6599-4738-9CB2-84E0DCB26777}" destId="{B0E7BE99-01FC-4CC1-85D6-64E180DA4620}" srcOrd="1" destOrd="0" presId="urn:microsoft.com/office/officeart/2005/8/layout/hierarchy1"/>
    <dgm:cxn modelId="{8297ECDA-69DC-4786-ADAC-E2C5758D3862}" type="presParOf" srcId="{9F501947-CBA1-493F-9111-B991970E61C2}" destId="{DEFE78D5-9936-4E5B-8A1D-3B60B0672C46}" srcOrd="1" destOrd="0" presId="urn:microsoft.com/office/officeart/2005/8/layout/hierarchy1"/>
    <dgm:cxn modelId="{134AB426-7F32-4401-8A3E-609FAB2F288F}" type="presParOf" srcId="{FE2C1B6E-6F42-4BC8-B787-061572EFE07D}" destId="{1830C826-DD31-4F08-A04A-78BE7EBD9DB8}" srcOrd="2" destOrd="0" presId="urn:microsoft.com/office/officeart/2005/8/layout/hierarchy1"/>
    <dgm:cxn modelId="{92D5C21E-2A72-46CA-8CE7-591B8A5F38A0}" type="presParOf" srcId="{FE2C1B6E-6F42-4BC8-B787-061572EFE07D}" destId="{66DBD3EE-3569-44EC-9F05-1626DDD13F12}" srcOrd="3" destOrd="0" presId="urn:microsoft.com/office/officeart/2005/8/layout/hierarchy1"/>
    <dgm:cxn modelId="{B49AF95D-DBCC-4E67-A9C2-53A9A67DB3EE}" type="presParOf" srcId="{66DBD3EE-3569-44EC-9F05-1626DDD13F12}" destId="{03E96DF0-C136-4A79-8071-A7E86A3CD4E9}" srcOrd="0" destOrd="0" presId="urn:microsoft.com/office/officeart/2005/8/layout/hierarchy1"/>
    <dgm:cxn modelId="{024D14E3-1DAD-4BC3-B2D5-C65479A6D8C9}" type="presParOf" srcId="{03E96DF0-C136-4A79-8071-A7E86A3CD4E9}" destId="{8067BE4B-339A-4E7D-9CC2-B64C6966C7DC}" srcOrd="0" destOrd="0" presId="urn:microsoft.com/office/officeart/2005/8/layout/hierarchy1"/>
    <dgm:cxn modelId="{4294748B-F68C-4D35-B289-D51C13DE2554}" type="presParOf" srcId="{03E96DF0-C136-4A79-8071-A7E86A3CD4E9}" destId="{A26DBB05-2DBB-4E63-8DF9-11018EEFE8A5}" srcOrd="1" destOrd="0" presId="urn:microsoft.com/office/officeart/2005/8/layout/hierarchy1"/>
    <dgm:cxn modelId="{9DC64DF5-A809-49B9-96F7-B85B9A69375F}" type="presParOf" srcId="{66DBD3EE-3569-44EC-9F05-1626DDD13F12}" destId="{4A25A23F-D6E0-4140-AD9A-E11934A92DB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DE2B24-4BD2-4F44-ADC3-E76CD94E3CE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DF92FE-67D3-4A70-9DFC-B98514138EE8}">
      <dgm:prSet phldrT="[Текст]" custT="1"/>
      <dgm:spPr/>
      <dgm:t>
        <a:bodyPr/>
        <a:lstStyle/>
        <a:p>
          <a:r>
            <a:rPr lang="ru-RU" sz="3600" dirty="0" smtClean="0"/>
            <a:t>Форма </a:t>
          </a:r>
        </a:p>
        <a:p>
          <a:r>
            <a:rPr lang="ru-RU" sz="3600" dirty="0" smtClean="0"/>
            <a:t>выражения </a:t>
          </a:r>
        </a:p>
        <a:p>
          <a:r>
            <a:rPr lang="ru-RU" sz="3600" dirty="0" smtClean="0"/>
            <a:t>оценки</a:t>
          </a:r>
          <a:endParaRPr lang="ru-RU" sz="3600" dirty="0"/>
        </a:p>
      </dgm:t>
    </dgm:pt>
    <dgm:pt modelId="{CBBD936B-84A2-4E14-9A29-DBECBE04E6BB}" type="parTrans" cxnId="{372B96C0-6E9A-40FA-B8D8-D82DC1058BEF}">
      <dgm:prSet/>
      <dgm:spPr/>
      <dgm:t>
        <a:bodyPr/>
        <a:lstStyle/>
        <a:p>
          <a:endParaRPr lang="ru-RU"/>
        </a:p>
      </dgm:t>
    </dgm:pt>
    <dgm:pt modelId="{924A8913-ACF2-41F9-ACBA-33BF7CBBA063}" type="sibTrans" cxnId="{372B96C0-6E9A-40FA-B8D8-D82DC1058BEF}">
      <dgm:prSet/>
      <dgm:spPr/>
      <dgm:t>
        <a:bodyPr/>
        <a:lstStyle/>
        <a:p>
          <a:endParaRPr lang="ru-RU"/>
        </a:p>
      </dgm:t>
    </dgm:pt>
    <dgm:pt modelId="{E75C7C5B-24EA-4FE8-B68F-C4FADFDD67E6}">
      <dgm:prSet phldrT="[Текст]"/>
      <dgm:spPr/>
      <dgm:t>
        <a:bodyPr/>
        <a:lstStyle/>
        <a:p>
          <a:r>
            <a:rPr lang="ru-RU" dirty="0" smtClean="0"/>
            <a:t>Эмоциональная</a:t>
          </a:r>
          <a:endParaRPr lang="ru-RU" dirty="0"/>
        </a:p>
      </dgm:t>
    </dgm:pt>
    <dgm:pt modelId="{34DC4AAC-5054-495C-95EC-B1B819DF7C61}" type="parTrans" cxnId="{19E28F00-D9CD-494F-8E1B-D950BA9334B2}">
      <dgm:prSet/>
      <dgm:spPr/>
      <dgm:t>
        <a:bodyPr/>
        <a:lstStyle/>
        <a:p>
          <a:endParaRPr lang="ru-RU"/>
        </a:p>
      </dgm:t>
    </dgm:pt>
    <dgm:pt modelId="{A4C9920F-EBAA-488E-A1E9-EF53AC2DD718}" type="sibTrans" cxnId="{19E28F00-D9CD-494F-8E1B-D950BA9334B2}">
      <dgm:prSet/>
      <dgm:spPr/>
      <dgm:t>
        <a:bodyPr/>
        <a:lstStyle/>
        <a:p>
          <a:endParaRPr lang="ru-RU"/>
        </a:p>
      </dgm:t>
    </dgm:pt>
    <dgm:pt modelId="{1CAE80CB-6048-4FE6-A84C-FCC71EA05E55}">
      <dgm:prSet phldrT="[Текст]"/>
      <dgm:spPr/>
      <dgm:t>
        <a:bodyPr/>
        <a:lstStyle/>
        <a:p>
          <a:r>
            <a:rPr lang="ru-RU" dirty="0" smtClean="0"/>
            <a:t>Вербальная</a:t>
          </a:r>
          <a:endParaRPr lang="ru-RU" dirty="0"/>
        </a:p>
      </dgm:t>
    </dgm:pt>
    <dgm:pt modelId="{D299CBD0-8116-4BAF-A7B0-00B17158D0F8}" type="parTrans" cxnId="{6CD5F578-0B4F-46F3-B271-5912797BAF5A}">
      <dgm:prSet/>
      <dgm:spPr/>
      <dgm:t>
        <a:bodyPr/>
        <a:lstStyle/>
        <a:p>
          <a:endParaRPr lang="ru-RU"/>
        </a:p>
      </dgm:t>
    </dgm:pt>
    <dgm:pt modelId="{03755433-D2DA-4156-B5C8-FD810B9DF768}" type="sibTrans" cxnId="{6CD5F578-0B4F-46F3-B271-5912797BAF5A}">
      <dgm:prSet/>
      <dgm:spPr/>
      <dgm:t>
        <a:bodyPr/>
        <a:lstStyle/>
        <a:p>
          <a:endParaRPr lang="ru-RU"/>
        </a:p>
      </dgm:t>
    </dgm:pt>
    <dgm:pt modelId="{A926BD08-3F2F-4C7F-BEC8-9C9E2D842405}">
      <dgm:prSet phldrT="[Текст]"/>
      <dgm:spPr/>
      <dgm:t>
        <a:bodyPr/>
        <a:lstStyle/>
        <a:p>
          <a:r>
            <a:rPr lang="ru-RU" dirty="0" smtClean="0"/>
            <a:t>Количественная</a:t>
          </a:r>
          <a:endParaRPr lang="ru-RU" dirty="0"/>
        </a:p>
      </dgm:t>
    </dgm:pt>
    <dgm:pt modelId="{D941B1CF-5201-4FE6-9C0C-C61A519D949F}" type="parTrans" cxnId="{16D7FB17-0E8C-461E-BBB8-BAD3B8E519AC}">
      <dgm:prSet/>
      <dgm:spPr/>
      <dgm:t>
        <a:bodyPr/>
        <a:lstStyle/>
        <a:p>
          <a:endParaRPr lang="ru-RU"/>
        </a:p>
      </dgm:t>
    </dgm:pt>
    <dgm:pt modelId="{540F08F5-D7DC-4649-ACA8-EF90FA825A7F}" type="sibTrans" cxnId="{16D7FB17-0E8C-461E-BBB8-BAD3B8E519AC}">
      <dgm:prSet/>
      <dgm:spPr/>
      <dgm:t>
        <a:bodyPr/>
        <a:lstStyle/>
        <a:p>
          <a:endParaRPr lang="ru-RU"/>
        </a:p>
      </dgm:t>
    </dgm:pt>
    <dgm:pt modelId="{EFC2C40B-7C20-46B3-8047-5C5CAEEAFD40}">
      <dgm:prSet/>
      <dgm:spPr/>
      <dgm:t>
        <a:bodyPr/>
        <a:lstStyle/>
        <a:p>
          <a:r>
            <a:rPr lang="ru-RU" dirty="0" smtClean="0"/>
            <a:t>Символическая</a:t>
          </a:r>
          <a:endParaRPr lang="ru-RU" dirty="0"/>
        </a:p>
      </dgm:t>
    </dgm:pt>
    <dgm:pt modelId="{E824E633-C1B2-429B-89BD-86ED9E4583EA}" type="parTrans" cxnId="{01FF0D93-0BB4-44C0-8AE4-418260C2DD38}">
      <dgm:prSet/>
      <dgm:spPr/>
      <dgm:t>
        <a:bodyPr/>
        <a:lstStyle/>
        <a:p>
          <a:endParaRPr lang="ru-RU"/>
        </a:p>
      </dgm:t>
    </dgm:pt>
    <dgm:pt modelId="{C0ACE8CB-0A43-44B2-8223-BDD9F94F01EB}" type="sibTrans" cxnId="{01FF0D93-0BB4-44C0-8AE4-418260C2DD38}">
      <dgm:prSet/>
      <dgm:spPr/>
      <dgm:t>
        <a:bodyPr/>
        <a:lstStyle/>
        <a:p>
          <a:endParaRPr lang="ru-RU"/>
        </a:p>
      </dgm:t>
    </dgm:pt>
    <dgm:pt modelId="{ADDF3AF8-BC27-4A80-89E5-2B87F1616CC3}" type="pres">
      <dgm:prSet presAssocID="{DDDE2B24-4BD2-4F44-ADC3-E76CD94E3CE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C2664E-05BC-44BD-9B5F-AC9E7A9A4663}" type="pres">
      <dgm:prSet presAssocID="{4DDF92FE-67D3-4A70-9DFC-B98514138EE8}" presName="root1" presStyleCnt="0"/>
      <dgm:spPr/>
    </dgm:pt>
    <dgm:pt modelId="{69D9EBA5-CC13-4B34-9F68-B2995D520B23}" type="pres">
      <dgm:prSet presAssocID="{4DDF92FE-67D3-4A70-9DFC-B98514138EE8}" presName="LevelOneTextNode" presStyleLbl="node0" presStyleIdx="0" presStyleCnt="1" custAng="5400000" custScaleX="288705" custScaleY="53381" custLinFactNeighborX="52570" custLinFactNeighborY="9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88610B-BFE5-475C-8C33-FCE26A63D96D}" type="pres">
      <dgm:prSet presAssocID="{4DDF92FE-67D3-4A70-9DFC-B98514138EE8}" presName="level2hierChild" presStyleCnt="0"/>
      <dgm:spPr/>
    </dgm:pt>
    <dgm:pt modelId="{B3B331B7-1AE0-495D-9573-9A493EF08A26}" type="pres">
      <dgm:prSet presAssocID="{34DC4AAC-5054-495C-95EC-B1B819DF7C61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9C0F88F7-D464-4920-9143-52CFC90D53BA}" type="pres">
      <dgm:prSet presAssocID="{34DC4AAC-5054-495C-95EC-B1B819DF7C6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CD9BBBAE-53B8-4110-9753-25A399A61613}" type="pres">
      <dgm:prSet presAssocID="{E75C7C5B-24EA-4FE8-B68F-C4FADFDD67E6}" presName="root2" presStyleCnt="0"/>
      <dgm:spPr/>
    </dgm:pt>
    <dgm:pt modelId="{6A529083-6FE0-4B91-88C3-645195722CAF}" type="pres">
      <dgm:prSet presAssocID="{E75C7C5B-24EA-4FE8-B68F-C4FADFDD67E6}" presName="LevelTwoTextNode" presStyleLbl="node2" presStyleIdx="0" presStyleCnt="4" custLinFactNeighborX="5597" custLinFactNeighborY="8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E590ED-335E-4A12-A8ED-ABBBE56DA234}" type="pres">
      <dgm:prSet presAssocID="{E75C7C5B-24EA-4FE8-B68F-C4FADFDD67E6}" presName="level3hierChild" presStyleCnt="0"/>
      <dgm:spPr/>
    </dgm:pt>
    <dgm:pt modelId="{71FD0885-0A04-47C2-B298-1BAF6A14B4B6}" type="pres">
      <dgm:prSet presAssocID="{E824E633-C1B2-429B-89BD-86ED9E4583EA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243BE896-C227-48FF-9162-46EB8193E252}" type="pres">
      <dgm:prSet presAssocID="{E824E633-C1B2-429B-89BD-86ED9E4583EA}" presName="connTx" presStyleLbl="parChTrans1D2" presStyleIdx="1" presStyleCnt="4"/>
      <dgm:spPr/>
      <dgm:t>
        <a:bodyPr/>
        <a:lstStyle/>
        <a:p>
          <a:endParaRPr lang="ru-RU"/>
        </a:p>
      </dgm:t>
    </dgm:pt>
    <dgm:pt modelId="{9DFC7E17-C9E9-4487-852F-C6F5D57D0967}" type="pres">
      <dgm:prSet presAssocID="{EFC2C40B-7C20-46B3-8047-5C5CAEEAFD40}" presName="root2" presStyleCnt="0"/>
      <dgm:spPr/>
    </dgm:pt>
    <dgm:pt modelId="{2DA1D61A-6B5E-4606-A3F7-D1388440CFCC}" type="pres">
      <dgm:prSet presAssocID="{EFC2C40B-7C20-46B3-8047-5C5CAEEAFD40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0A6D5E-152E-49E1-8D27-632A1D680961}" type="pres">
      <dgm:prSet presAssocID="{EFC2C40B-7C20-46B3-8047-5C5CAEEAFD40}" presName="level3hierChild" presStyleCnt="0"/>
      <dgm:spPr/>
    </dgm:pt>
    <dgm:pt modelId="{2EE709B4-E7E6-4EF4-A6BE-8054CEE754F9}" type="pres">
      <dgm:prSet presAssocID="{D299CBD0-8116-4BAF-A7B0-00B17158D0F8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25FB5EC4-30E6-4A88-8D44-FEA4191DF2BD}" type="pres">
      <dgm:prSet presAssocID="{D299CBD0-8116-4BAF-A7B0-00B17158D0F8}" presName="connTx" presStyleLbl="parChTrans1D2" presStyleIdx="2" presStyleCnt="4"/>
      <dgm:spPr/>
      <dgm:t>
        <a:bodyPr/>
        <a:lstStyle/>
        <a:p>
          <a:endParaRPr lang="ru-RU"/>
        </a:p>
      </dgm:t>
    </dgm:pt>
    <dgm:pt modelId="{14CF83D5-21E2-4B60-845E-FCA7CC8D9371}" type="pres">
      <dgm:prSet presAssocID="{1CAE80CB-6048-4FE6-A84C-FCC71EA05E55}" presName="root2" presStyleCnt="0"/>
      <dgm:spPr/>
    </dgm:pt>
    <dgm:pt modelId="{C735925F-64DE-4D5C-A6EC-8FD42B0CDAD8}" type="pres">
      <dgm:prSet presAssocID="{1CAE80CB-6048-4FE6-A84C-FCC71EA05E55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EBBCF6-E05A-4BED-AED6-C9424D219113}" type="pres">
      <dgm:prSet presAssocID="{1CAE80CB-6048-4FE6-A84C-FCC71EA05E55}" presName="level3hierChild" presStyleCnt="0"/>
      <dgm:spPr/>
    </dgm:pt>
    <dgm:pt modelId="{4BC0F8ED-1471-4F1D-86B3-E603CBB088A2}" type="pres">
      <dgm:prSet presAssocID="{D941B1CF-5201-4FE6-9C0C-C61A519D949F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5999613D-46B8-454C-B5F1-4751005E433E}" type="pres">
      <dgm:prSet presAssocID="{D941B1CF-5201-4FE6-9C0C-C61A519D949F}" presName="connTx" presStyleLbl="parChTrans1D2" presStyleIdx="3" presStyleCnt="4"/>
      <dgm:spPr/>
      <dgm:t>
        <a:bodyPr/>
        <a:lstStyle/>
        <a:p>
          <a:endParaRPr lang="ru-RU"/>
        </a:p>
      </dgm:t>
    </dgm:pt>
    <dgm:pt modelId="{C3FA2667-8DB2-4E31-8FD6-6470662D4196}" type="pres">
      <dgm:prSet presAssocID="{A926BD08-3F2F-4C7F-BEC8-9C9E2D842405}" presName="root2" presStyleCnt="0"/>
      <dgm:spPr/>
    </dgm:pt>
    <dgm:pt modelId="{DBBD96B9-81A3-45B9-82E8-71437A493762}" type="pres">
      <dgm:prSet presAssocID="{A926BD08-3F2F-4C7F-BEC8-9C9E2D842405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436E68-260F-456D-8636-A814ADE059B9}" type="pres">
      <dgm:prSet presAssocID="{A926BD08-3F2F-4C7F-BEC8-9C9E2D842405}" presName="level3hierChild" presStyleCnt="0"/>
      <dgm:spPr/>
    </dgm:pt>
  </dgm:ptLst>
  <dgm:cxnLst>
    <dgm:cxn modelId="{A42B510C-6CFC-43E9-92D6-0E3FCDC76B59}" type="presOf" srcId="{EFC2C40B-7C20-46B3-8047-5C5CAEEAFD40}" destId="{2DA1D61A-6B5E-4606-A3F7-D1388440CFCC}" srcOrd="0" destOrd="0" presId="urn:microsoft.com/office/officeart/2008/layout/HorizontalMultiLevelHierarchy"/>
    <dgm:cxn modelId="{6474CA0A-16A7-4BB4-BC32-110CCC6C03F4}" type="presOf" srcId="{34DC4AAC-5054-495C-95EC-B1B819DF7C61}" destId="{B3B331B7-1AE0-495D-9573-9A493EF08A26}" srcOrd="0" destOrd="0" presId="urn:microsoft.com/office/officeart/2008/layout/HorizontalMultiLevelHierarchy"/>
    <dgm:cxn modelId="{0BAD192D-4A9A-443A-839B-79C12BD5B110}" type="presOf" srcId="{D299CBD0-8116-4BAF-A7B0-00B17158D0F8}" destId="{25FB5EC4-30E6-4A88-8D44-FEA4191DF2BD}" srcOrd="1" destOrd="0" presId="urn:microsoft.com/office/officeart/2008/layout/HorizontalMultiLevelHierarchy"/>
    <dgm:cxn modelId="{19CBC618-64C5-403A-BA30-BC827A6A09C5}" type="presOf" srcId="{1CAE80CB-6048-4FE6-A84C-FCC71EA05E55}" destId="{C735925F-64DE-4D5C-A6EC-8FD42B0CDAD8}" srcOrd="0" destOrd="0" presId="urn:microsoft.com/office/officeart/2008/layout/HorizontalMultiLevelHierarchy"/>
    <dgm:cxn modelId="{8CD11137-C61F-4B6D-A2A4-D83869C7053F}" type="presOf" srcId="{D941B1CF-5201-4FE6-9C0C-C61A519D949F}" destId="{4BC0F8ED-1471-4F1D-86B3-E603CBB088A2}" srcOrd="0" destOrd="0" presId="urn:microsoft.com/office/officeart/2008/layout/HorizontalMultiLevelHierarchy"/>
    <dgm:cxn modelId="{6CD5F578-0B4F-46F3-B271-5912797BAF5A}" srcId="{4DDF92FE-67D3-4A70-9DFC-B98514138EE8}" destId="{1CAE80CB-6048-4FE6-A84C-FCC71EA05E55}" srcOrd="2" destOrd="0" parTransId="{D299CBD0-8116-4BAF-A7B0-00B17158D0F8}" sibTransId="{03755433-D2DA-4156-B5C8-FD810B9DF768}"/>
    <dgm:cxn modelId="{372B96C0-6E9A-40FA-B8D8-D82DC1058BEF}" srcId="{DDDE2B24-4BD2-4F44-ADC3-E76CD94E3CEE}" destId="{4DDF92FE-67D3-4A70-9DFC-B98514138EE8}" srcOrd="0" destOrd="0" parTransId="{CBBD936B-84A2-4E14-9A29-DBECBE04E6BB}" sibTransId="{924A8913-ACF2-41F9-ACBA-33BF7CBBA063}"/>
    <dgm:cxn modelId="{16D7FB17-0E8C-461E-BBB8-BAD3B8E519AC}" srcId="{4DDF92FE-67D3-4A70-9DFC-B98514138EE8}" destId="{A926BD08-3F2F-4C7F-BEC8-9C9E2D842405}" srcOrd="3" destOrd="0" parTransId="{D941B1CF-5201-4FE6-9C0C-C61A519D949F}" sibTransId="{540F08F5-D7DC-4649-ACA8-EF90FA825A7F}"/>
    <dgm:cxn modelId="{15AF6EE7-86BD-43FD-BC0C-F447475F4B8A}" type="presOf" srcId="{4DDF92FE-67D3-4A70-9DFC-B98514138EE8}" destId="{69D9EBA5-CC13-4B34-9F68-B2995D520B23}" srcOrd="0" destOrd="0" presId="urn:microsoft.com/office/officeart/2008/layout/HorizontalMultiLevelHierarchy"/>
    <dgm:cxn modelId="{1A297600-818F-456F-90CC-4878DC0CB9C2}" type="presOf" srcId="{34DC4AAC-5054-495C-95EC-B1B819DF7C61}" destId="{9C0F88F7-D464-4920-9143-52CFC90D53BA}" srcOrd="1" destOrd="0" presId="urn:microsoft.com/office/officeart/2008/layout/HorizontalMultiLevelHierarchy"/>
    <dgm:cxn modelId="{01FF0D93-0BB4-44C0-8AE4-418260C2DD38}" srcId="{4DDF92FE-67D3-4A70-9DFC-B98514138EE8}" destId="{EFC2C40B-7C20-46B3-8047-5C5CAEEAFD40}" srcOrd="1" destOrd="0" parTransId="{E824E633-C1B2-429B-89BD-86ED9E4583EA}" sibTransId="{C0ACE8CB-0A43-44B2-8223-BDD9F94F01EB}"/>
    <dgm:cxn modelId="{19E28F00-D9CD-494F-8E1B-D950BA9334B2}" srcId="{4DDF92FE-67D3-4A70-9DFC-B98514138EE8}" destId="{E75C7C5B-24EA-4FE8-B68F-C4FADFDD67E6}" srcOrd="0" destOrd="0" parTransId="{34DC4AAC-5054-495C-95EC-B1B819DF7C61}" sibTransId="{A4C9920F-EBAA-488E-A1E9-EF53AC2DD718}"/>
    <dgm:cxn modelId="{0BFC03E4-C01A-409E-ACBF-55F619227B7F}" type="presOf" srcId="{A926BD08-3F2F-4C7F-BEC8-9C9E2D842405}" destId="{DBBD96B9-81A3-45B9-82E8-71437A493762}" srcOrd="0" destOrd="0" presId="urn:microsoft.com/office/officeart/2008/layout/HorizontalMultiLevelHierarchy"/>
    <dgm:cxn modelId="{80CF82BA-BB28-44E0-A94A-7D8DFD103949}" type="presOf" srcId="{D299CBD0-8116-4BAF-A7B0-00B17158D0F8}" destId="{2EE709B4-E7E6-4EF4-A6BE-8054CEE754F9}" srcOrd="0" destOrd="0" presId="urn:microsoft.com/office/officeart/2008/layout/HorizontalMultiLevelHierarchy"/>
    <dgm:cxn modelId="{36787B07-2032-4197-AC70-6F5DDB5C2E9E}" type="presOf" srcId="{E75C7C5B-24EA-4FE8-B68F-C4FADFDD67E6}" destId="{6A529083-6FE0-4B91-88C3-645195722CAF}" srcOrd="0" destOrd="0" presId="urn:microsoft.com/office/officeart/2008/layout/HorizontalMultiLevelHierarchy"/>
    <dgm:cxn modelId="{2EDEDA3D-EC83-49B8-B452-C72934E5F254}" type="presOf" srcId="{D941B1CF-5201-4FE6-9C0C-C61A519D949F}" destId="{5999613D-46B8-454C-B5F1-4751005E433E}" srcOrd="1" destOrd="0" presId="urn:microsoft.com/office/officeart/2008/layout/HorizontalMultiLevelHierarchy"/>
    <dgm:cxn modelId="{A98FC0F7-E322-4EAF-A192-CFCDA029AF68}" type="presOf" srcId="{DDDE2B24-4BD2-4F44-ADC3-E76CD94E3CEE}" destId="{ADDF3AF8-BC27-4A80-89E5-2B87F1616CC3}" srcOrd="0" destOrd="0" presId="urn:microsoft.com/office/officeart/2008/layout/HorizontalMultiLevelHierarchy"/>
    <dgm:cxn modelId="{4916685E-C2E3-45A1-B9AB-675D5413C935}" type="presOf" srcId="{E824E633-C1B2-429B-89BD-86ED9E4583EA}" destId="{243BE896-C227-48FF-9162-46EB8193E252}" srcOrd="1" destOrd="0" presId="urn:microsoft.com/office/officeart/2008/layout/HorizontalMultiLevelHierarchy"/>
    <dgm:cxn modelId="{33F99453-CDAC-4821-AF59-E1E384F47A65}" type="presOf" srcId="{E824E633-C1B2-429B-89BD-86ED9E4583EA}" destId="{71FD0885-0A04-47C2-B298-1BAF6A14B4B6}" srcOrd="0" destOrd="0" presId="urn:microsoft.com/office/officeart/2008/layout/HorizontalMultiLevelHierarchy"/>
    <dgm:cxn modelId="{F32780AA-E267-4270-94AD-83C5A41D5726}" type="presParOf" srcId="{ADDF3AF8-BC27-4A80-89E5-2B87F1616CC3}" destId="{D0C2664E-05BC-44BD-9B5F-AC9E7A9A4663}" srcOrd="0" destOrd="0" presId="urn:microsoft.com/office/officeart/2008/layout/HorizontalMultiLevelHierarchy"/>
    <dgm:cxn modelId="{D2F0A864-D050-4830-BB61-DEA0C899F7AA}" type="presParOf" srcId="{D0C2664E-05BC-44BD-9B5F-AC9E7A9A4663}" destId="{69D9EBA5-CC13-4B34-9F68-B2995D520B23}" srcOrd="0" destOrd="0" presId="urn:microsoft.com/office/officeart/2008/layout/HorizontalMultiLevelHierarchy"/>
    <dgm:cxn modelId="{E9D1C52D-64A6-42B9-A84D-14AE10E0B799}" type="presParOf" srcId="{D0C2664E-05BC-44BD-9B5F-AC9E7A9A4663}" destId="{6788610B-BFE5-475C-8C33-FCE26A63D96D}" srcOrd="1" destOrd="0" presId="urn:microsoft.com/office/officeart/2008/layout/HorizontalMultiLevelHierarchy"/>
    <dgm:cxn modelId="{006E06AC-846E-4FB7-923A-FB8A2EEC02D0}" type="presParOf" srcId="{6788610B-BFE5-475C-8C33-FCE26A63D96D}" destId="{B3B331B7-1AE0-495D-9573-9A493EF08A26}" srcOrd="0" destOrd="0" presId="urn:microsoft.com/office/officeart/2008/layout/HorizontalMultiLevelHierarchy"/>
    <dgm:cxn modelId="{771FD7BE-EC14-4993-9A65-4CC2B214902D}" type="presParOf" srcId="{B3B331B7-1AE0-495D-9573-9A493EF08A26}" destId="{9C0F88F7-D464-4920-9143-52CFC90D53BA}" srcOrd="0" destOrd="0" presId="urn:microsoft.com/office/officeart/2008/layout/HorizontalMultiLevelHierarchy"/>
    <dgm:cxn modelId="{CF0476EF-B58F-458B-ACE2-4E5492FC6413}" type="presParOf" srcId="{6788610B-BFE5-475C-8C33-FCE26A63D96D}" destId="{CD9BBBAE-53B8-4110-9753-25A399A61613}" srcOrd="1" destOrd="0" presId="urn:microsoft.com/office/officeart/2008/layout/HorizontalMultiLevelHierarchy"/>
    <dgm:cxn modelId="{AFA9DA76-66F0-498E-9D19-C9BEADF545DA}" type="presParOf" srcId="{CD9BBBAE-53B8-4110-9753-25A399A61613}" destId="{6A529083-6FE0-4B91-88C3-645195722CAF}" srcOrd="0" destOrd="0" presId="urn:microsoft.com/office/officeart/2008/layout/HorizontalMultiLevelHierarchy"/>
    <dgm:cxn modelId="{722F144E-1A54-4025-90C9-071D7C5D181F}" type="presParOf" srcId="{CD9BBBAE-53B8-4110-9753-25A399A61613}" destId="{E2E590ED-335E-4A12-A8ED-ABBBE56DA234}" srcOrd="1" destOrd="0" presId="urn:microsoft.com/office/officeart/2008/layout/HorizontalMultiLevelHierarchy"/>
    <dgm:cxn modelId="{3C9C218A-6A40-4AB6-8110-754E3CF694B2}" type="presParOf" srcId="{6788610B-BFE5-475C-8C33-FCE26A63D96D}" destId="{71FD0885-0A04-47C2-B298-1BAF6A14B4B6}" srcOrd="2" destOrd="0" presId="urn:microsoft.com/office/officeart/2008/layout/HorizontalMultiLevelHierarchy"/>
    <dgm:cxn modelId="{83C94499-66C7-46D8-BEB5-094C1541B92D}" type="presParOf" srcId="{71FD0885-0A04-47C2-B298-1BAF6A14B4B6}" destId="{243BE896-C227-48FF-9162-46EB8193E252}" srcOrd="0" destOrd="0" presId="urn:microsoft.com/office/officeart/2008/layout/HorizontalMultiLevelHierarchy"/>
    <dgm:cxn modelId="{BE501056-C4AB-4005-A574-F5A3EDC73220}" type="presParOf" srcId="{6788610B-BFE5-475C-8C33-FCE26A63D96D}" destId="{9DFC7E17-C9E9-4487-852F-C6F5D57D0967}" srcOrd="3" destOrd="0" presId="urn:microsoft.com/office/officeart/2008/layout/HorizontalMultiLevelHierarchy"/>
    <dgm:cxn modelId="{A2C5BB72-749D-44C3-A7E8-4EB99D968256}" type="presParOf" srcId="{9DFC7E17-C9E9-4487-852F-C6F5D57D0967}" destId="{2DA1D61A-6B5E-4606-A3F7-D1388440CFCC}" srcOrd="0" destOrd="0" presId="urn:microsoft.com/office/officeart/2008/layout/HorizontalMultiLevelHierarchy"/>
    <dgm:cxn modelId="{044E186F-1726-4D4D-97E0-05BCADD2D98F}" type="presParOf" srcId="{9DFC7E17-C9E9-4487-852F-C6F5D57D0967}" destId="{490A6D5E-152E-49E1-8D27-632A1D680961}" srcOrd="1" destOrd="0" presId="urn:microsoft.com/office/officeart/2008/layout/HorizontalMultiLevelHierarchy"/>
    <dgm:cxn modelId="{3799602E-5285-4839-8356-95582D72DE0E}" type="presParOf" srcId="{6788610B-BFE5-475C-8C33-FCE26A63D96D}" destId="{2EE709B4-E7E6-4EF4-A6BE-8054CEE754F9}" srcOrd="4" destOrd="0" presId="urn:microsoft.com/office/officeart/2008/layout/HorizontalMultiLevelHierarchy"/>
    <dgm:cxn modelId="{D66CF31B-3CBA-400B-AAC1-73CCD94E3E25}" type="presParOf" srcId="{2EE709B4-E7E6-4EF4-A6BE-8054CEE754F9}" destId="{25FB5EC4-30E6-4A88-8D44-FEA4191DF2BD}" srcOrd="0" destOrd="0" presId="urn:microsoft.com/office/officeart/2008/layout/HorizontalMultiLevelHierarchy"/>
    <dgm:cxn modelId="{ABBA7CDB-D3B2-4856-B82F-2446456ACD22}" type="presParOf" srcId="{6788610B-BFE5-475C-8C33-FCE26A63D96D}" destId="{14CF83D5-21E2-4B60-845E-FCA7CC8D9371}" srcOrd="5" destOrd="0" presId="urn:microsoft.com/office/officeart/2008/layout/HorizontalMultiLevelHierarchy"/>
    <dgm:cxn modelId="{E903E768-40B5-433D-A3DB-F017931828F2}" type="presParOf" srcId="{14CF83D5-21E2-4B60-845E-FCA7CC8D9371}" destId="{C735925F-64DE-4D5C-A6EC-8FD42B0CDAD8}" srcOrd="0" destOrd="0" presId="urn:microsoft.com/office/officeart/2008/layout/HorizontalMultiLevelHierarchy"/>
    <dgm:cxn modelId="{3B335A50-89B7-402F-86FB-595810A4371E}" type="presParOf" srcId="{14CF83D5-21E2-4B60-845E-FCA7CC8D9371}" destId="{36EBBCF6-E05A-4BED-AED6-C9424D219113}" srcOrd="1" destOrd="0" presId="urn:microsoft.com/office/officeart/2008/layout/HorizontalMultiLevelHierarchy"/>
    <dgm:cxn modelId="{36C3B8DB-1290-429E-A431-1C511BFB0C71}" type="presParOf" srcId="{6788610B-BFE5-475C-8C33-FCE26A63D96D}" destId="{4BC0F8ED-1471-4F1D-86B3-E603CBB088A2}" srcOrd="6" destOrd="0" presId="urn:microsoft.com/office/officeart/2008/layout/HorizontalMultiLevelHierarchy"/>
    <dgm:cxn modelId="{74192210-CBF3-4584-8007-9C58710C7682}" type="presParOf" srcId="{4BC0F8ED-1471-4F1D-86B3-E603CBB088A2}" destId="{5999613D-46B8-454C-B5F1-4751005E433E}" srcOrd="0" destOrd="0" presId="urn:microsoft.com/office/officeart/2008/layout/HorizontalMultiLevelHierarchy"/>
    <dgm:cxn modelId="{ABC7AB53-1F3D-4920-A31B-620411F269C6}" type="presParOf" srcId="{6788610B-BFE5-475C-8C33-FCE26A63D96D}" destId="{C3FA2667-8DB2-4E31-8FD6-6470662D4196}" srcOrd="7" destOrd="0" presId="urn:microsoft.com/office/officeart/2008/layout/HorizontalMultiLevelHierarchy"/>
    <dgm:cxn modelId="{5199BF7C-9F9C-4A15-A0E6-FAF0F025A6F7}" type="presParOf" srcId="{C3FA2667-8DB2-4E31-8FD6-6470662D4196}" destId="{DBBD96B9-81A3-45B9-82E8-71437A493762}" srcOrd="0" destOrd="0" presId="urn:microsoft.com/office/officeart/2008/layout/HorizontalMultiLevelHierarchy"/>
    <dgm:cxn modelId="{4B840628-FF96-45C0-B38C-463244B83024}" type="presParOf" srcId="{C3FA2667-8DB2-4E31-8FD6-6470662D4196}" destId="{6C436E68-260F-456D-8636-A814ADE059B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F441FA-711C-4E2A-8990-9574893ED86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098F63-35D6-43E2-AA98-E2A1785EA4FF}">
      <dgm:prSet phldrT="[Текст]"/>
      <dgm:spPr/>
      <dgm:t>
        <a:bodyPr/>
        <a:lstStyle/>
        <a:p>
          <a:r>
            <a:rPr lang="ru-RU" dirty="0" smtClean="0"/>
            <a:t>Вариант А</a:t>
          </a:r>
          <a:endParaRPr lang="ru-RU" dirty="0"/>
        </a:p>
      </dgm:t>
    </dgm:pt>
    <dgm:pt modelId="{FEE6C38E-F706-4829-9DA8-318B0E3CFB51}" type="parTrans" cxnId="{109723ED-0689-4D55-8261-FA34363871C1}">
      <dgm:prSet/>
      <dgm:spPr/>
      <dgm:t>
        <a:bodyPr/>
        <a:lstStyle/>
        <a:p>
          <a:endParaRPr lang="ru-RU"/>
        </a:p>
      </dgm:t>
    </dgm:pt>
    <dgm:pt modelId="{F0FC3EBC-D194-4A98-A21C-BF38A3A1822A}" type="sibTrans" cxnId="{109723ED-0689-4D55-8261-FA34363871C1}">
      <dgm:prSet/>
      <dgm:spPr/>
      <dgm:t>
        <a:bodyPr/>
        <a:lstStyle/>
        <a:p>
          <a:endParaRPr lang="ru-RU"/>
        </a:p>
      </dgm:t>
    </dgm:pt>
    <dgm:pt modelId="{F62ABC6E-E623-4051-AEDC-3DEE86DA8723}">
      <dgm:prSet phldrT="[Текст]"/>
      <dgm:spPr/>
      <dgm:t>
        <a:bodyPr/>
        <a:lstStyle/>
        <a:p>
          <a:r>
            <a:rPr lang="ru-RU" dirty="0" smtClean="0"/>
            <a:t>не выше «3»</a:t>
          </a:r>
          <a:endParaRPr lang="ru-RU" dirty="0"/>
        </a:p>
      </dgm:t>
    </dgm:pt>
    <dgm:pt modelId="{C72CEE05-9953-407F-BE05-3104A5123422}" type="parTrans" cxnId="{497C8AD2-700C-45AD-8B04-DD7F76290812}">
      <dgm:prSet/>
      <dgm:spPr/>
      <dgm:t>
        <a:bodyPr/>
        <a:lstStyle/>
        <a:p>
          <a:endParaRPr lang="ru-RU"/>
        </a:p>
      </dgm:t>
    </dgm:pt>
    <dgm:pt modelId="{8D4AEB98-D00A-4500-8026-382334DCD29E}" type="sibTrans" cxnId="{497C8AD2-700C-45AD-8B04-DD7F76290812}">
      <dgm:prSet/>
      <dgm:spPr/>
      <dgm:t>
        <a:bodyPr/>
        <a:lstStyle/>
        <a:p>
          <a:endParaRPr lang="ru-RU"/>
        </a:p>
      </dgm:t>
    </dgm:pt>
    <dgm:pt modelId="{A6C8E65F-7658-4A6D-B9B8-053D6328A446}">
      <dgm:prSet phldrT="[Текст]"/>
      <dgm:spPr/>
      <dgm:t>
        <a:bodyPr/>
        <a:lstStyle/>
        <a:p>
          <a:r>
            <a:rPr lang="ru-RU" dirty="0" smtClean="0"/>
            <a:t>Вариант Б</a:t>
          </a:r>
          <a:endParaRPr lang="ru-RU" dirty="0"/>
        </a:p>
      </dgm:t>
    </dgm:pt>
    <dgm:pt modelId="{657B53F8-4F1B-4B8E-99E4-B2CA342E64CC}" type="parTrans" cxnId="{8CBBE90B-9161-4F60-AE0E-85B2FA45ADF2}">
      <dgm:prSet/>
      <dgm:spPr/>
      <dgm:t>
        <a:bodyPr/>
        <a:lstStyle/>
        <a:p>
          <a:endParaRPr lang="ru-RU"/>
        </a:p>
      </dgm:t>
    </dgm:pt>
    <dgm:pt modelId="{BB84CBA4-4FB6-4DA8-A14E-C8AD25809B23}" type="sibTrans" cxnId="{8CBBE90B-9161-4F60-AE0E-85B2FA45ADF2}">
      <dgm:prSet/>
      <dgm:spPr/>
      <dgm:t>
        <a:bodyPr/>
        <a:lstStyle/>
        <a:p>
          <a:endParaRPr lang="ru-RU"/>
        </a:p>
      </dgm:t>
    </dgm:pt>
    <dgm:pt modelId="{9AC585D0-43C8-4AF2-94C4-B3C7DBF0AD8E}">
      <dgm:prSet phldrT="[Текст]"/>
      <dgm:spPr/>
      <dgm:t>
        <a:bodyPr/>
        <a:lstStyle/>
        <a:p>
          <a:r>
            <a:rPr lang="ru-RU" dirty="0" smtClean="0"/>
            <a:t>не выше «4»</a:t>
          </a:r>
          <a:endParaRPr lang="ru-RU" dirty="0"/>
        </a:p>
      </dgm:t>
    </dgm:pt>
    <dgm:pt modelId="{982BB1D6-40EE-40B1-9D07-78C56C7BCC35}" type="parTrans" cxnId="{8BBAC298-9BB1-4C6E-8848-9621E6D6C3D2}">
      <dgm:prSet/>
      <dgm:spPr/>
      <dgm:t>
        <a:bodyPr/>
        <a:lstStyle/>
        <a:p>
          <a:endParaRPr lang="ru-RU"/>
        </a:p>
      </dgm:t>
    </dgm:pt>
    <dgm:pt modelId="{AE08F02A-C009-43CC-BDBF-386E09C60FB2}" type="sibTrans" cxnId="{8BBAC298-9BB1-4C6E-8848-9621E6D6C3D2}">
      <dgm:prSet/>
      <dgm:spPr/>
      <dgm:t>
        <a:bodyPr/>
        <a:lstStyle/>
        <a:p>
          <a:endParaRPr lang="ru-RU"/>
        </a:p>
      </dgm:t>
    </dgm:pt>
    <dgm:pt modelId="{08CAD499-8D4E-493D-A4F3-74D4A11D5BE6}">
      <dgm:prSet phldrT="[Текст]"/>
      <dgm:spPr/>
      <dgm:t>
        <a:bodyPr/>
        <a:lstStyle/>
        <a:p>
          <a:r>
            <a:rPr lang="ru-RU" dirty="0" smtClean="0"/>
            <a:t>Вариант В</a:t>
          </a:r>
          <a:endParaRPr lang="ru-RU" dirty="0"/>
        </a:p>
      </dgm:t>
    </dgm:pt>
    <dgm:pt modelId="{EB8A1BBC-3803-440A-ADA9-0D7CC748BEF7}" type="parTrans" cxnId="{1529284F-F106-4ECB-9622-7B132EED50F5}">
      <dgm:prSet/>
      <dgm:spPr/>
      <dgm:t>
        <a:bodyPr/>
        <a:lstStyle/>
        <a:p>
          <a:endParaRPr lang="ru-RU"/>
        </a:p>
      </dgm:t>
    </dgm:pt>
    <dgm:pt modelId="{B7C2D35E-1F26-4BE5-8E15-888477FDEAF9}" type="sibTrans" cxnId="{1529284F-F106-4ECB-9622-7B132EED50F5}">
      <dgm:prSet/>
      <dgm:spPr/>
      <dgm:t>
        <a:bodyPr/>
        <a:lstStyle/>
        <a:p>
          <a:endParaRPr lang="ru-RU"/>
        </a:p>
      </dgm:t>
    </dgm:pt>
    <dgm:pt modelId="{83AB4B6D-C58F-4C20-B4F3-7AE1F263FE15}">
      <dgm:prSet phldrT="[Текст]"/>
      <dgm:spPr/>
      <dgm:t>
        <a:bodyPr/>
        <a:lstStyle/>
        <a:p>
          <a:r>
            <a:rPr lang="ru-RU" dirty="0" smtClean="0"/>
            <a:t>«5»</a:t>
          </a:r>
          <a:endParaRPr lang="ru-RU" dirty="0"/>
        </a:p>
      </dgm:t>
    </dgm:pt>
    <dgm:pt modelId="{78033A01-9B6E-42AE-92A8-A60CBFF75543}" type="parTrans" cxnId="{A8EE2BDD-DA62-4BE6-A0B1-4600D9C0E0DD}">
      <dgm:prSet/>
      <dgm:spPr/>
      <dgm:t>
        <a:bodyPr/>
        <a:lstStyle/>
        <a:p>
          <a:endParaRPr lang="ru-RU"/>
        </a:p>
      </dgm:t>
    </dgm:pt>
    <dgm:pt modelId="{0AB09D0F-781C-438C-9108-11A3CB2A3A5C}" type="sibTrans" cxnId="{A8EE2BDD-DA62-4BE6-A0B1-4600D9C0E0DD}">
      <dgm:prSet/>
      <dgm:spPr/>
      <dgm:t>
        <a:bodyPr/>
        <a:lstStyle/>
        <a:p>
          <a:endParaRPr lang="ru-RU"/>
        </a:p>
      </dgm:t>
    </dgm:pt>
    <dgm:pt modelId="{7C9E9C7F-4530-46E5-A58E-E32A4B953A68}" type="pres">
      <dgm:prSet presAssocID="{67F441FA-711C-4E2A-8990-9574893ED86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35AF9F-3E54-442E-BBD3-15553EE0E9FE}" type="pres">
      <dgm:prSet presAssocID="{AA098F63-35D6-43E2-AA98-E2A1785EA4FF}" presName="compNode" presStyleCnt="0"/>
      <dgm:spPr/>
    </dgm:pt>
    <dgm:pt modelId="{B8C03C3F-7647-4668-BB0B-CF37AA96D07C}" type="pres">
      <dgm:prSet presAssocID="{AA098F63-35D6-43E2-AA98-E2A1785EA4FF}" presName="aNode" presStyleLbl="bgShp" presStyleIdx="0" presStyleCnt="3"/>
      <dgm:spPr/>
      <dgm:t>
        <a:bodyPr/>
        <a:lstStyle/>
        <a:p>
          <a:endParaRPr lang="ru-RU"/>
        </a:p>
      </dgm:t>
    </dgm:pt>
    <dgm:pt modelId="{CCA2AC91-199A-4B44-BB2C-DE1EC71B9C41}" type="pres">
      <dgm:prSet presAssocID="{AA098F63-35D6-43E2-AA98-E2A1785EA4FF}" presName="textNode" presStyleLbl="bgShp" presStyleIdx="0" presStyleCnt="3"/>
      <dgm:spPr/>
      <dgm:t>
        <a:bodyPr/>
        <a:lstStyle/>
        <a:p>
          <a:endParaRPr lang="ru-RU"/>
        </a:p>
      </dgm:t>
    </dgm:pt>
    <dgm:pt modelId="{85F7C37F-D8F5-4C4F-BD4D-8BFE4A6EDA44}" type="pres">
      <dgm:prSet presAssocID="{AA098F63-35D6-43E2-AA98-E2A1785EA4FF}" presName="compChildNode" presStyleCnt="0"/>
      <dgm:spPr/>
    </dgm:pt>
    <dgm:pt modelId="{BDCA16E3-E158-4D6E-B368-24084FE75CD1}" type="pres">
      <dgm:prSet presAssocID="{AA098F63-35D6-43E2-AA98-E2A1785EA4FF}" presName="theInnerList" presStyleCnt="0"/>
      <dgm:spPr/>
    </dgm:pt>
    <dgm:pt modelId="{98D98E24-9C71-4ABD-BF57-A5FB3FFADB90}" type="pres">
      <dgm:prSet presAssocID="{F62ABC6E-E623-4051-AEDC-3DEE86DA872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18A64-161E-4B35-9D70-0E39D9330513}" type="pres">
      <dgm:prSet presAssocID="{AA098F63-35D6-43E2-AA98-E2A1785EA4FF}" presName="aSpace" presStyleCnt="0"/>
      <dgm:spPr/>
    </dgm:pt>
    <dgm:pt modelId="{BA71CD27-2B91-4275-B04D-EE8F42424622}" type="pres">
      <dgm:prSet presAssocID="{A6C8E65F-7658-4A6D-B9B8-053D6328A446}" presName="compNode" presStyleCnt="0"/>
      <dgm:spPr/>
    </dgm:pt>
    <dgm:pt modelId="{A334131B-EE08-4A30-82D2-019BA67553F9}" type="pres">
      <dgm:prSet presAssocID="{A6C8E65F-7658-4A6D-B9B8-053D6328A446}" presName="aNode" presStyleLbl="bgShp" presStyleIdx="1" presStyleCnt="3"/>
      <dgm:spPr/>
      <dgm:t>
        <a:bodyPr/>
        <a:lstStyle/>
        <a:p>
          <a:endParaRPr lang="ru-RU"/>
        </a:p>
      </dgm:t>
    </dgm:pt>
    <dgm:pt modelId="{CCC6CADC-42BE-46A6-9364-E649E10E4164}" type="pres">
      <dgm:prSet presAssocID="{A6C8E65F-7658-4A6D-B9B8-053D6328A446}" presName="textNode" presStyleLbl="bgShp" presStyleIdx="1" presStyleCnt="3"/>
      <dgm:spPr/>
      <dgm:t>
        <a:bodyPr/>
        <a:lstStyle/>
        <a:p>
          <a:endParaRPr lang="ru-RU"/>
        </a:p>
      </dgm:t>
    </dgm:pt>
    <dgm:pt modelId="{0CD499F7-DC1C-46A3-9C1D-F463862444B1}" type="pres">
      <dgm:prSet presAssocID="{A6C8E65F-7658-4A6D-B9B8-053D6328A446}" presName="compChildNode" presStyleCnt="0"/>
      <dgm:spPr/>
    </dgm:pt>
    <dgm:pt modelId="{10E9937F-B0F9-4E8C-B3BC-83C25A6DA127}" type="pres">
      <dgm:prSet presAssocID="{A6C8E65F-7658-4A6D-B9B8-053D6328A446}" presName="theInnerList" presStyleCnt="0"/>
      <dgm:spPr/>
    </dgm:pt>
    <dgm:pt modelId="{2A41C787-AC88-4B3C-BAEC-6AF07CDD3767}" type="pres">
      <dgm:prSet presAssocID="{9AC585D0-43C8-4AF2-94C4-B3C7DBF0AD8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2D5F5-0F4C-47A6-8260-2AD15E1FB801}" type="pres">
      <dgm:prSet presAssocID="{A6C8E65F-7658-4A6D-B9B8-053D6328A446}" presName="aSpace" presStyleCnt="0"/>
      <dgm:spPr/>
    </dgm:pt>
    <dgm:pt modelId="{1598EA82-0C84-4610-9019-0646AA7D1E63}" type="pres">
      <dgm:prSet presAssocID="{08CAD499-8D4E-493D-A4F3-74D4A11D5BE6}" presName="compNode" presStyleCnt="0"/>
      <dgm:spPr/>
    </dgm:pt>
    <dgm:pt modelId="{946E1771-E120-46E9-A9F1-AFE9C61D4372}" type="pres">
      <dgm:prSet presAssocID="{08CAD499-8D4E-493D-A4F3-74D4A11D5BE6}" presName="aNode" presStyleLbl="bgShp" presStyleIdx="2" presStyleCnt="3"/>
      <dgm:spPr/>
      <dgm:t>
        <a:bodyPr/>
        <a:lstStyle/>
        <a:p>
          <a:endParaRPr lang="ru-RU"/>
        </a:p>
      </dgm:t>
    </dgm:pt>
    <dgm:pt modelId="{56C07D99-0BE7-478D-BC25-C03EA9F505DC}" type="pres">
      <dgm:prSet presAssocID="{08CAD499-8D4E-493D-A4F3-74D4A11D5BE6}" presName="textNode" presStyleLbl="bgShp" presStyleIdx="2" presStyleCnt="3"/>
      <dgm:spPr/>
      <dgm:t>
        <a:bodyPr/>
        <a:lstStyle/>
        <a:p>
          <a:endParaRPr lang="ru-RU"/>
        </a:p>
      </dgm:t>
    </dgm:pt>
    <dgm:pt modelId="{31E2FBE5-2BD9-45B7-8A3C-E7540A2A5E62}" type="pres">
      <dgm:prSet presAssocID="{08CAD499-8D4E-493D-A4F3-74D4A11D5BE6}" presName="compChildNode" presStyleCnt="0"/>
      <dgm:spPr/>
    </dgm:pt>
    <dgm:pt modelId="{2813D86A-B02C-4826-97C2-FB7C1EF17A9F}" type="pres">
      <dgm:prSet presAssocID="{08CAD499-8D4E-493D-A4F3-74D4A11D5BE6}" presName="theInnerList" presStyleCnt="0"/>
      <dgm:spPr/>
    </dgm:pt>
    <dgm:pt modelId="{84E53060-2B19-493A-96B8-D0D319BDA543}" type="pres">
      <dgm:prSet presAssocID="{83AB4B6D-C58F-4C20-B4F3-7AE1F263FE1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EE2BDD-DA62-4BE6-A0B1-4600D9C0E0DD}" srcId="{08CAD499-8D4E-493D-A4F3-74D4A11D5BE6}" destId="{83AB4B6D-C58F-4C20-B4F3-7AE1F263FE15}" srcOrd="0" destOrd="0" parTransId="{78033A01-9B6E-42AE-92A8-A60CBFF75543}" sibTransId="{0AB09D0F-781C-438C-9108-11A3CB2A3A5C}"/>
    <dgm:cxn modelId="{B7536D98-E76F-4D7F-96E6-E89F90C507BE}" type="presOf" srcId="{A6C8E65F-7658-4A6D-B9B8-053D6328A446}" destId="{CCC6CADC-42BE-46A6-9364-E649E10E4164}" srcOrd="1" destOrd="0" presId="urn:microsoft.com/office/officeart/2005/8/layout/lProcess2"/>
    <dgm:cxn modelId="{CDFBE298-45C0-4A29-B98D-530DBCC7AC7C}" type="presOf" srcId="{AA098F63-35D6-43E2-AA98-E2A1785EA4FF}" destId="{B8C03C3F-7647-4668-BB0B-CF37AA96D07C}" srcOrd="0" destOrd="0" presId="urn:microsoft.com/office/officeart/2005/8/layout/lProcess2"/>
    <dgm:cxn modelId="{0BCAC0EB-853D-4CB7-AFF8-49D0EBFCA14F}" type="presOf" srcId="{F62ABC6E-E623-4051-AEDC-3DEE86DA8723}" destId="{98D98E24-9C71-4ABD-BF57-A5FB3FFADB90}" srcOrd="0" destOrd="0" presId="urn:microsoft.com/office/officeart/2005/8/layout/lProcess2"/>
    <dgm:cxn modelId="{F8CC1A4B-F2DE-4DDA-BC88-CD2F5C5AC0AA}" type="presOf" srcId="{67F441FA-711C-4E2A-8990-9574893ED865}" destId="{7C9E9C7F-4530-46E5-A58E-E32A4B953A68}" srcOrd="0" destOrd="0" presId="urn:microsoft.com/office/officeart/2005/8/layout/lProcess2"/>
    <dgm:cxn modelId="{E5BE7BAD-275C-49FA-833B-C77693E3D36D}" type="presOf" srcId="{08CAD499-8D4E-493D-A4F3-74D4A11D5BE6}" destId="{56C07D99-0BE7-478D-BC25-C03EA9F505DC}" srcOrd="1" destOrd="0" presId="urn:microsoft.com/office/officeart/2005/8/layout/lProcess2"/>
    <dgm:cxn modelId="{497C8AD2-700C-45AD-8B04-DD7F76290812}" srcId="{AA098F63-35D6-43E2-AA98-E2A1785EA4FF}" destId="{F62ABC6E-E623-4051-AEDC-3DEE86DA8723}" srcOrd="0" destOrd="0" parTransId="{C72CEE05-9953-407F-BE05-3104A5123422}" sibTransId="{8D4AEB98-D00A-4500-8026-382334DCD29E}"/>
    <dgm:cxn modelId="{7252A116-6442-48DF-BC72-64046BB80FC7}" type="presOf" srcId="{A6C8E65F-7658-4A6D-B9B8-053D6328A446}" destId="{A334131B-EE08-4A30-82D2-019BA67553F9}" srcOrd="0" destOrd="0" presId="urn:microsoft.com/office/officeart/2005/8/layout/lProcess2"/>
    <dgm:cxn modelId="{B7C512B3-1C4C-4B61-82BA-F90B54D89FAF}" type="presOf" srcId="{83AB4B6D-C58F-4C20-B4F3-7AE1F263FE15}" destId="{84E53060-2B19-493A-96B8-D0D319BDA543}" srcOrd="0" destOrd="0" presId="urn:microsoft.com/office/officeart/2005/8/layout/lProcess2"/>
    <dgm:cxn modelId="{B9C4EEA8-2C6B-4808-8B9D-B39DBD907038}" type="presOf" srcId="{9AC585D0-43C8-4AF2-94C4-B3C7DBF0AD8E}" destId="{2A41C787-AC88-4B3C-BAEC-6AF07CDD3767}" srcOrd="0" destOrd="0" presId="urn:microsoft.com/office/officeart/2005/8/layout/lProcess2"/>
    <dgm:cxn modelId="{8A679069-496C-49C3-AC37-015E55EEEC59}" type="presOf" srcId="{AA098F63-35D6-43E2-AA98-E2A1785EA4FF}" destId="{CCA2AC91-199A-4B44-BB2C-DE1EC71B9C41}" srcOrd="1" destOrd="0" presId="urn:microsoft.com/office/officeart/2005/8/layout/lProcess2"/>
    <dgm:cxn modelId="{04A0D4EA-4A0F-4E93-B8E0-9ED6ED29A656}" type="presOf" srcId="{08CAD499-8D4E-493D-A4F3-74D4A11D5BE6}" destId="{946E1771-E120-46E9-A9F1-AFE9C61D4372}" srcOrd="0" destOrd="0" presId="urn:microsoft.com/office/officeart/2005/8/layout/lProcess2"/>
    <dgm:cxn modelId="{8CBBE90B-9161-4F60-AE0E-85B2FA45ADF2}" srcId="{67F441FA-711C-4E2A-8990-9574893ED865}" destId="{A6C8E65F-7658-4A6D-B9B8-053D6328A446}" srcOrd="1" destOrd="0" parTransId="{657B53F8-4F1B-4B8E-99E4-B2CA342E64CC}" sibTransId="{BB84CBA4-4FB6-4DA8-A14E-C8AD25809B23}"/>
    <dgm:cxn modelId="{1529284F-F106-4ECB-9622-7B132EED50F5}" srcId="{67F441FA-711C-4E2A-8990-9574893ED865}" destId="{08CAD499-8D4E-493D-A4F3-74D4A11D5BE6}" srcOrd="2" destOrd="0" parTransId="{EB8A1BBC-3803-440A-ADA9-0D7CC748BEF7}" sibTransId="{B7C2D35E-1F26-4BE5-8E15-888477FDEAF9}"/>
    <dgm:cxn modelId="{8BBAC298-9BB1-4C6E-8848-9621E6D6C3D2}" srcId="{A6C8E65F-7658-4A6D-B9B8-053D6328A446}" destId="{9AC585D0-43C8-4AF2-94C4-B3C7DBF0AD8E}" srcOrd="0" destOrd="0" parTransId="{982BB1D6-40EE-40B1-9D07-78C56C7BCC35}" sibTransId="{AE08F02A-C009-43CC-BDBF-386E09C60FB2}"/>
    <dgm:cxn modelId="{109723ED-0689-4D55-8261-FA34363871C1}" srcId="{67F441FA-711C-4E2A-8990-9574893ED865}" destId="{AA098F63-35D6-43E2-AA98-E2A1785EA4FF}" srcOrd="0" destOrd="0" parTransId="{FEE6C38E-F706-4829-9DA8-318B0E3CFB51}" sibTransId="{F0FC3EBC-D194-4A98-A21C-BF38A3A1822A}"/>
    <dgm:cxn modelId="{F365CB54-0264-46FA-9985-2BA7D9D1FFDF}" type="presParOf" srcId="{7C9E9C7F-4530-46E5-A58E-E32A4B953A68}" destId="{C235AF9F-3E54-442E-BBD3-15553EE0E9FE}" srcOrd="0" destOrd="0" presId="urn:microsoft.com/office/officeart/2005/8/layout/lProcess2"/>
    <dgm:cxn modelId="{653E3801-E34B-4BF2-A9DF-0694F078BCA4}" type="presParOf" srcId="{C235AF9F-3E54-442E-BBD3-15553EE0E9FE}" destId="{B8C03C3F-7647-4668-BB0B-CF37AA96D07C}" srcOrd="0" destOrd="0" presId="urn:microsoft.com/office/officeart/2005/8/layout/lProcess2"/>
    <dgm:cxn modelId="{0C30E75F-93FA-4BCD-8191-92431AD77B66}" type="presParOf" srcId="{C235AF9F-3E54-442E-BBD3-15553EE0E9FE}" destId="{CCA2AC91-199A-4B44-BB2C-DE1EC71B9C41}" srcOrd="1" destOrd="0" presId="urn:microsoft.com/office/officeart/2005/8/layout/lProcess2"/>
    <dgm:cxn modelId="{25A690A0-0B80-4310-B0C9-3FB513E0DDB2}" type="presParOf" srcId="{C235AF9F-3E54-442E-BBD3-15553EE0E9FE}" destId="{85F7C37F-D8F5-4C4F-BD4D-8BFE4A6EDA44}" srcOrd="2" destOrd="0" presId="urn:microsoft.com/office/officeart/2005/8/layout/lProcess2"/>
    <dgm:cxn modelId="{D80B5D3A-784A-4FCA-955C-647B2B6E7006}" type="presParOf" srcId="{85F7C37F-D8F5-4C4F-BD4D-8BFE4A6EDA44}" destId="{BDCA16E3-E158-4D6E-B368-24084FE75CD1}" srcOrd="0" destOrd="0" presId="urn:microsoft.com/office/officeart/2005/8/layout/lProcess2"/>
    <dgm:cxn modelId="{8B1196AB-EF9E-43FE-B3A0-12AADFA7EECD}" type="presParOf" srcId="{BDCA16E3-E158-4D6E-B368-24084FE75CD1}" destId="{98D98E24-9C71-4ABD-BF57-A5FB3FFADB90}" srcOrd="0" destOrd="0" presId="urn:microsoft.com/office/officeart/2005/8/layout/lProcess2"/>
    <dgm:cxn modelId="{09A95366-D54B-4652-94B2-9B7E5E7B3B44}" type="presParOf" srcId="{7C9E9C7F-4530-46E5-A58E-E32A4B953A68}" destId="{8F118A64-161E-4B35-9D70-0E39D9330513}" srcOrd="1" destOrd="0" presId="urn:microsoft.com/office/officeart/2005/8/layout/lProcess2"/>
    <dgm:cxn modelId="{0FD2807F-8A37-4730-9C5C-F10E498CB3BD}" type="presParOf" srcId="{7C9E9C7F-4530-46E5-A58E-E32A4B953A68}" destId="{BA71CD27-2B91-4275-B04D-EE8F42424622}" srcOrd="2" destOrd="0" presId="urn:microsoft.com/office/officeart/2005/8/layout/lProcess2"/>
    <dgm:cxn modelId="{588244F3-F5D5-488F-A49E-4414C770E95D}" type="presParOf" srcId="{BA71CD27-2B91-4275-B04D-EE8F42424622}" destId="{A334131B-EE08-4A30-82D2-019BA67553F9}" srcOrd="0" destOrd="0" presId="urn:microsoft.com/office/officeart/2005/8/layout/lProcess2"/>
    <dgm:cxn modelId="{239216BA-A305-4CBD-9991-A8F17C3A9F1C}" type="presParOf" srcId="{BA71CD27-2B91-4275-B04D-EE8F42424622}" destId="{CCC6CADC-42BE-46A6-9364-E649E10E4164}" srcOrd="1" destOrd="0" presId="urn:microsoft.com/office/officeart/2005/8/layout/lProcess2"/>
    <dgm:cxn modelId="{9EC055DD-2324-44F2-92AF-F0D579893B35}" type="presParOf" srcId="{BA71CD27-2B91-4275-B04D-EE8F42424622}" destId="{0CD499F7-DC1C-46A3-9C1D-F463862444B1}" srcOrd="2" destOrd="0" presId="urn:microsoft.com/office/officeart/2005/8/layout/lProcess2"/>
    <dgm:cxn modelId="{65714C52-4CA9-413C-AAEE-319391726FF2}" type="presParOf" srcId="{0CD499F7-DC1C-46A3-9C1D-F463862444B1}" destId="{10E9937F-B0F9-4E8C-B3BC-83C25A6DA127}" srcOrd="0" destOrd="0" presId="urn:microsoft.com/office/officeart/2005/8/layout/lProcess2"/>
    <dgm:cxn modelId="{0727C357-CFF7-47E3-900D-F3074EC313A5}" type="presParOf" srcId="{10E9937F-B0F9-4E8C-B3BC-83C25A6DA127}" destId="{2A41C787-AC88-4B3C-BAEC-6AF07CDD3767}" srcOrd="0" destOrd="0" presId="urn:microsoft.com/office/officeart/2005/8/layout/lProcess2"/>
    <dgm:cxn modelId="{EE12CEF8-BEA6-4E3E-8DF9-49F7F0B61CA2}" type="presParOf" srcId="{7C9E9C7F-4530-46E5-A58E-E32A4B953A68}" destId="{C282D5F5-0F4C-47A6-8260-2AD15E1FB801}" srcOrd="3" destOrd="0" presId="urn:microsoft.com/office/officeart/2005/8/layout/lProcess2"/>
    <dgm:cxn modelId="{E13A3C17-6EE3-420F-9CAF-2CE837306E3B}" type="presParOf" srcId="{7C9E9C7F-4530-46E5-A58E-E32A4B953A68}" destId="{1598EA82-0C84-4610-9019-0646AA7D1E63}" srcOrd="4" destOrd="0" presId="urn:microsoft.com/office/officeart/2005/8/layout/lProcess2"/>
    <dgm:cxn modelId="{DEAF3295-0B55-40D1-B5D3-B2F9C9866B13}" type="presParOf" srcId="{1598EA82-0C84-4610-9019-0646AA7D1E63}" destId="{946E1771-E120-46E9-A9F1-AFE9C61D4372}" srcOrd="0" destOrd="0" presId="urn:microsoft.com/office/officeart/2005/8/layout/lProcess2"/>
    <dgm:cxn modelId="{1B073AA1-FC91-4F1D-ABD5-436A881C77C9}" type="presParOf" srcId="{1598EA82-0C84-4610-9019-0646AA7D1E63}" destId="{56C07D99-0BE7-478D-BC25-C03EA9F505DC}" srcOrd="1" destOrd="0" presId="urn:microsoft.com/office/officeart/2005/8/layout/lProcess2"/>
    <dgm:cxn modelId="{14D6D619-1DDA-4825-B4E9-BC583FCED23F}" type="presParOf" srcId="{1598EA82-0C84-4610-9019-0646AA7D1E63}" destId="{31E2FBE5-2BD9-45B7-8A3C-E7540A2A5E62}" srcOrd="2" destOrd="0" presId="urn:microsoft.com/office/officeart/2005/8/layout/lProcess2"/>
    <dgm:cxn modelId="{78D84DB7-EBA9-4274-A071-6368CBF65640}" type="presParOf" srcId="{31E2FBE5-2BD9-45B7-8A3C-E7540A2A5E62}" destId="{2813D86A-B02C-4826-97C2-FB7C1EF17A9F}" srcOrd="0" destOrd="0" presId="urn:microsoft.com/office/officeart/2005/8/layout/lProcess2"/>
    <dgm:cxn modelId="{57531C4C-F3A8-44D9-BD3A-64CEBF309FE2}" type="presParOf" srcId="{2813D86A-B02C-4826-97C2-FB7C1EF17A9F}" destId="{84E53060-2B19-493A-96B8-D0D319BDA54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F441FA-711C-4E2A-8990-9574893ED86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098F63-35D6-43E2-AA98-E2A1785EA4FF}">
      <dgm:prSet phldrT="[Текст]"/>
      <dgm:spPr/>
      <dgm:t>
        <a:bodyPr/>
        <a:lstStyle/>
        <a:p>
          <a:r>
            <a:rPr lang="ru-RU" dirty="0" smtClean="0"/>
            <a:t>Задания базового уровня</a:t>
          </a:r>
          <a:endParaRPr lang="ru-RU" dirty="0"/>
        </a:p>
      </dgm:t>
    </dgm:pt>
    <dgm:pt modelId="{FEE6C38E-F706-4829-9DA8-318B0E3CFB51}" type="parTrans" cxnId="{109723ED-0689-4D55-8261-FA34363871C1}">
      <dgm:prSet/>
      <dgm:spPr/>
      <dgm:t>
        <a:bodyPr/>
        <a:lstStyle/>
        <a:p>
          <a:endParaRPr lang="ru-RU"/>
        </a:p>
      </dgm:t>
    </dgm:pt>
    <dgm:pt modelId="{F0FC3EBC-D194-4A98-A21C-BF38A3A1822A}" type="sibTrans" cxnId="{109723ED-0689-4D55-8261-FA34363871C1}">
      <dgm:prSet/>
      <dgm:spPr/>
      <dgm:t>
        <a:bodyPr/>
        <a:lstStyle/>
        <a:p>
          <a:endParaRPr lang="ru-RU"/>
        </a:p>
      </dgm:t>
    </dgm:pt>
    <dgm:pt modelId="{F62ABC6E-E623-4051-AEDC-3DEE86DA8723}">
      <dgm:prSet phldrT="[Текст]"/>
      <dgm:spPr/>
      <dgm:t>
        <a:bodyPr/>
        <a:lstStyle/>
        <a:p>
          <a:r>
            <a:rPr lang="ru-RU" dirty="0" smtClean="0"/>
            <a:t>не выше «3»</a:t>
          </a:r>
          <a:endParaRPr lang="ru-RU" dirty="0"/>
        </a:p>
      </dgm:t>
    </dgm:pt>
    <dgm:pt modelId="{C72CEE05-9953-407F-BE05-3104A5123422}" type="parTrans" cxnId="{497C8AD2-700C-45AD-8B04-DD7F76290812}">
      <dgm:prSet/>
      <dgm:spPr/>
      <dgm:t>
        <a:bodyPr/>
        <a:lstStyle/>
        <a:p>
          <a:endParaRPr lang="ru-RU"/>
        </a:p>
      </dgm:t>
    </dgm:pt>
    <dgm:pt modelId="{8D4AEB98-D00A-4500-8026-382334DCD29E}" type="sibTrans" cxnId="{497C8AD2-700C-45AD-8B04-DD7F76290812}">
      <dgm:prSet/>
      <dgm:spPr/>
      <dgm:t>
        <a:bodyPr/>
        <a:lstStyle/>
        <a:p>
          <a:endParaRPr lang="ru-RU"/>
        </a:p>
      </dgm:t>
    </dgm:pt>
    <dgm:pt modelId="{A6C8E65F-7658-4A6D-B9B8-053D6328A446}">
      <dgm:prSet phldrT="[Текст]"/>
      <dgm:spPr/>
      <dgm:t>
        <a:bodyPr/>
        <a:lstStyle/>
        <a:p>
          <a:r>
            <a:rPr lang="ru-RU" dirty="0" smtClean="0"/>
            <a:t>Задания повышенного уровня</a:t>
          </a:r>
          <a:endParaRPr lang="ru-RU" dirty="0"/>
        </a:p>
      </dgm:t>
    </dgm:pt>
    <dgm:pt modelId="{657B53F8-4F1B-4B8E-99E4-B2CA342E64CC}" type="parTrans" cxnId="{8CBBE90B-9161-4F60-AE0E-85B2FA45ADF2}">
      <dgm:prSet/>
      <dgm:spPr/>
      <dgm:t>
        <a:bodyPr/>
        <a:lstStyle/>
        <a:p>
          <a:endParaRPr lang="ru-RU"/>
        </a:p>
      </dgm:t>
    </dgm:pt>
    <dgm:pt modelId="{BB84CBA4-4FB6-4DA8-A14E-C8AD25809B23}" type="sibTrans" cxnId="{8CBBE90B-9161-4F60-AE0E-85B2FA45ADF2}">
      <dgm:prSet/>
      <dgm:spPr/>
      <dgm:t>
        <a:bodyPr/>
        <a:lstStyle/>
        <a:p>
          <a:endParaRPr lang="ru-RU"/>
        </a:p>
      </dgm:t>
    </dgm:pt>
    <dgm:pt modelId="{9AC585D0-43C8-4AF2-94C4-B3C7DBF0AD8E}">
      <dgm:prSet phldrT="[Текст]"/>
      <dgm:spPr/>
      <dgm:t>
        <a:bodyPr/>
        <a:lstStyle/>
        <a:p>
          <a:r>
            <a:rPr lang="ru-RU" dirty="0" smtClean="0"/>
            <a:t>«4» или «5»</a:t>
          </a:r>
          <a:endParaRPr lang="ru-RU" dirty="0"/>
        </a:p>
      </dgm:t>
    </dgm:pt>
    <dgm:pt modelId="{982BB1D6-40EE-40B1-9D07-78C56C7BCC35}" type="parTrans" cxnId="{8BBAC298-9BB1-4C6E-8848-9621E6D6C3D2}">
      <dgm:prSet/>
      <dgm:spPr/>
      <dgm:t>
        <a:bodyPr/>
        <a:lstStyle/>
        <a:p>
          <a:endParaRPr lang="ru-RU"/>
        </a:p>
      </dgm:t>
    </dgm:pt>
    <dgm:pt modelId="{AE08F02A-C009-43CC-BDBF-386E09C60FB2}" type="sibTrans" cxnId="{8BBAC298-9BB1-4C6E-8848-9621E6D6C3D2}">
      <dgm:prSet/>
      <dgm:spPr/>
      <dgm:t>
        <a:bodyPr/>
        <a:lstStyle/>
        <a:p>
          <a:endParaRPr lang="ru-RU"/>
        </a:p>
      </dgm:t>
    </dgm:pt>
    <dgm:pt modelId="{08CAD499-8D4E-493D-A4F3-74D4A11D5BE6}">
      <dgm:prSet phldrT="[Текст]"/>
      <dgm:spPr/>
      <dgm:t>
        <a:bodyPr/>
        <a:lstStyle/>
        <a:p>
          <a:r>
            <a:rPr lang="ru-RU" dirty="0" smtClean="0"/>
            <a:t>Задания</a:t>
          </a:r>
          <a:r>
            <a:rPr lang="ru-RU" baseline="0" dirty="0" smtClean="0"/>
            <a:t> высокого уровня (олимпиадные</a:t>
          </a:r>
          <a:r>
            <a:rPr lang="ru-RU" baseline="30000" dirty="0" smtClean="0"/>
            <a:t>*)</a:t>
          </a:r>
          <a:endParaRPr lang="ru-RU" dirty="0"/>
        </a:p>
      </dgm:t>
    </dgm:pt>
    <dgm:pt modelId="{EB8A1BBC-3803-440A-ADA9-0D7CC748BEF7}" type="parTrans" cxnId="{1529284F-F106-4ECB-9622-7B132EED50F5}">
      <dgm:prSet/>
      <dgm:spPr/>
      <dgm:t>
        <a:bodyPr/>
        <a:lstStyle/>
        <a:p>
          <a:endParaRPr lang="ru-RU"/>
        </a:p>
      </dgm:t>
    </dgm:pt>
    <dgm:pt modelId="{B7C2D35E-1F26-4BE5-8E15-888477FDEAF9}" type="sibTrans" cxnId="{1529284F-F106-4ECB-9622-7B132EED50F5}">
      <dgm:prSet/>
      <dgm:spPr/>
      <dgm:t>
        <a:bodyPr/>
        <a:lstStyle/>
        <a:p>
          <a:endParaRPr lang="ru-RU"/>
        </a:p>
      </dgm:t>
    </dgm:pt>
    <dgm:pt modelId="{83AB4B6D-C58F-4C20-B4F3-7AE1F263FE15}">
      <dgm:prSet phldrT="[Текст]"/>
      <dgm:spPr/>
      <dgm:t>
        <a:bodyPr/>
        <a:lstStyle/>
        <a:p>
          <a:r>
            <a:rPr lang="ru-RU" dirty="0" smtClean="0"/>
            <a:t>отдельная отметка «5»</a:t>
          </a:r>
          <a:endParaRPr lang="ru-RU" dirty="0"/>
        </a:p>
      </dgm:t>
    </dgm:pt>
    <dgm:pt modelId="{78033A01-9B6E-42AE-92A8-A60CBFF75543}" type="parTrans" cxnId="{A8EE2BDD-DA62-4BE6-A0B1-4600D9C0E0DD}">
      <dgm:prSet/>
      <dgm:spPr/>
      <dgm:t>
        <a:bodyPr/>
        <a:lstStyle/>
        <a:p>
          <a:endParaRPr lang="ru-RU"/>
        </a:p>
      </dgm:t>
    </dgm:pt>
    <dgm:pt modelId="{0AB09D0F-781C-438C-9108-11A3CB2A3A5C}" type="sibTrans" cxnId="{A8EE2BDD-DA62-4BE6-A0B1-4600D9C0E0DD}">
      <dgm:prSet/>
      <dgm:spPr/>
      <dgm:t>
        <a:bodyPr/>
        <a:lstStyle/>
        <a:p>
          <a:endParaRPr lang="ru-RU"/>
        </a:p>
      </dgm:t>
    </dgm:pt>
    <dgm:pt modelId="{7C9E9C7F-4530-46E5-A58E-E32A4B953A68}" type="pres">
      <dgm:prSet presAssocID="{67F441FA-711C-4E2A-8990-9574893ED86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35AF9F-3E54-442E-BBD3-15553EE0E9FE}" type="pres">
      <dgm:prSet presAssocID="{AA098F63-35D6-43E2-AA98-E2A1785EA4FF}" presName="compNode" presStyleCnt="0"/>
      <dgm:spPr/>
    </dgm:pt>
    <dgm:pt modelId="{B8C03C3F-7647-4668-BB0B-CF37AA96D07C}" type="pres">
      <dgm:prSet presAssocID="{AA098F63-35D6-43E2-AA98-E2A1785EA4FF}" presName="aNode" presStyleLbl="bgShp" presStyleIdx="0" presStyleCnt="3"/>
      <dgm:spPr/>
      <dgm:t>
        <a:bodyPr/>
        <a:lstStyle/>
        <a:p>
          <a:endParaRPr lang="ru-RU"/>
        </a:p>
      </dgm:t>
    </dgm:pt>
    <dgm:pt modelId="{CCA2AC91-199A-4B44-BB2C-DE1EC71B9C41}" type="pres">
      <dgm:prSet presAssocID="{AA098F63-35D6-43E2-AA98-E2A1785EA4FF}" presName="textNode" presStyleLbl="bgShp" presStyleIdx="0" presStyleCnt="3"/>
      <dgm:spPr/>
      <dgm:t>
        <a:bodyPr/>
        <a:lstStyle/>
        <a:p>
          <a:endParaRPr lang="ru-RU"/>
        </a:p>
      </dgm:t>
    </dgm:pt>
    <dgm:pt modelId="{85F7C37F-D8F5-4C4F-BD4D-8BFE4A6EDA44}" type="pres">
      <dgm:prSet presAssocID="{AA098F63-35D6-43E2-AA98-E2A1785EA4FF}" presName="compChildNode" presStyleCnt="0"/>
      <dgm:spPr/>
    </dgm:pt>
    <dgm:pt modelId="{BDCA16E3-E158-4D6E-B368-24084FE75CD1}" type="pres">
      <dgm:prSet presAssocID="{AA098F63-35D6-43E2-AA98-E2A1785EA4FF}" presName="theInnerList" presStyleCnt="0"/>
      <dgm:spPr/>
    </dgm:pt>
    <dgm:pt modelId="{98D98E24-9C71-4ABD-BF57-A5FB3FFADB90}" type="pres">
      <dgm:prSet presAssocID="{F62ABC6E-E623-4051-AEDC-3DEE86DA872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18A64-161E-4B35-9D70-0E39D9330513}" type="pres">
      <dgm:prSet presAssocID="{AA098F63-35D6-43E2-AA98-E2A1785EA4FF}" presName="aSpace" presStyleCnt="0"/>
      <dgm:spPr/>
    </dgm:pt>
    <dgm:pt modelId="{BA71CD27-2B91-4275-B04D-EE8F42424622}" type="pres">
      <dgm:prSet presAssocID="{A6C8E65F-7658-4A6D-B9B8-053D6328A446}" presName="compNode" presStyleCnt="0"/>
      <dgm:spPr/>
    </dgm:pt>
    <dgm:pt modelId="{A334131B-EE08-4A30-82D2-019BA67553F9}" type="pres">
      <dgm:prSet presAssocID="{A6C8E65F-7658-4A6D-B9B8-053D6328A446}" presName="aNode" presStyleLbl="bgShp" presStyleIdx="1" presStyleCnt="3"/>
      <dgm:spPr/>
      <dgm:t>
        <a:bodyPr/>
        <a:lstStyle/>
        <a:p>
          <a:endParaRPr lang="ru-RU"/>
        </a:p>
      </dgm:t>
    </dgm:pt>
    <dgm:pt modelId="{CCC6CADC-42BE-46A6-9364-E649E10E4164}" type="pres">
      <dgm:prSet presAssocID="{A6C8E65F-7658-4A6D-B9B8-053D6328A446}" presName="textNode" presStyleLbl="bgShp" presStyleIdx="1" presStyleCnt="3"/>
      <dgm:spPr/>
      <dgm:t>
        <a:bodyPr/>
        <a:lstStyle/>
        <a:p>
          <a:endParaRPr lang="ru-RU"/>
        </a:p>
      </dgm:t>
    </dgm:pt>
    <dgm:pt modelId="{0CD499F7-DC1C-46A3-9C1D-F463862444B1}" type="pres">
      <dgm:prSet presAssocID="{A6C8E65F-7658-4A6D-B9B8-053D6328A446}" presName="compChildNode" presStyleCnt="0"/>
      <dgm:spPr/>
    </dgm:pt>
    <dgm:pt modelId="{10E9937F-B0F9-4E8C-B3BC-83C25A6DA127}" type="pres">
      <dgm:prSet presAssocID="{A6C8E65F-7658-4A6D-B9B8-053D6328A446}" presName="theInnerList" presStyleCnt="0"/>
      <dgm:spPr/>
    </dgm:pt>
    <dgm:pt modelId="{2A41C787-AC88-4B3C-BAEC-6AF07CDD3767}" type="pres">
      <dgm:prSet presAssocID="{9AC585D0-43C8-4AF2-94C4-B3C7DBF0AD8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2D5F5-0F4C-47A6-8260-2AD15E1FB801}" type="pres">
      <dgm:prSet presAssocID="{A6C8E65F-7658-4A6D-B9B8-053D6328A446}" presName="aSpace" presStyleCnt="0"/>
      <dgm:spPr/>
    </dgm:pt>
    <dgm:pt modelId="{1598EA82-0C84-4610-9019-0646AA7D1E63}" type="pres">
      <dgm:prSet presAssocID="{08CAD499-8D4E-493D-A4F3-74D4A11D5BE6}" presName="compNode" presStyleCnt="0"/>
      <dgm:spPr/>
    </dgm:pt>
    <dgm:pt modelId="{946E1771-E120-46E9-A9F1-AFE9C61D4372}" type="pres">
      <dgm:prSet presAssocID="{08CAD499-8D4E-493D-A4F3-74D4A11D5BE6}" presName="aNode" presStyleLbl="bgShp" presStyleIdx="2" presStyleCnt="3"/>
      <dgm:spPr/>
      <dgm:t>
        <a:bodyPr/>
        <a:lstStyle/>
        <a:p>
          <a:endParaRPr lang="ru-RU"/>
        </a:p>
      </dgm:t>
    </dgm:pt>
    <dgm:pt modelId="{56C07D99-0BE7-478D-BC25-C03EA9F505DC}" type="pres">
      <dgm:prSet presAssocID="{08CAD499-8D4E-493D-A4F3-74D4A11D5BE6}" presName="textNode" presStyleLbl="bgShp" presStyleIdx="2" presStyleCnt="3"/>
      <dgm:spPr/>
      <dgm:t>
        <a:bodyPr/>
        <a:lstStyle/>
        <a:p>
          <a:endParaRPr lang="ru-RU"/>
        </a:p>
      </dgm:t>
    </dgm:pt>
    <dgm:pt modelId="{31E2FBE5-2BD9-45B7-8A3C-E7540A2A5E62}" type="pres">
      <dgm:prSet presAssocID="{08CAD499-8D4E-493D-A4F3-74D4A11D5BE6}" presName="compChildNode" presStyleCnt="0"/>
      <dgm:spPr/>
    </dgm:pt>
    <dgm:pt modelId="{2813D86A-B02C-4826-97C2-FB7C1EF17A9F}" type="pres">
      <dgm:prSet presAssocID="{08CAD499-8D4E-493D-A4F3-74D4A11D5BE6}" presName="theInnerList" presStyleCnt="0"/>
      <dgm:spPr/>
    </dgm:pt>
    <dgm:pt modelId="{84E53060-2B19-493A-96B8-D0D319BDA543}" type="pres">
      <dgm:prSet presAssocID="{83AB4B6D-C58F-4C20-B4F3-7AE1F263FE1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F346A4-DC21-418F-8163-44C3D0B7688F}" type="presOf" srcId="{9AC585D0-43C8-4AF2-94C4-B3C7DBF0AD8E}" destId="{2A41C787-AC88-4B3C-BAEC-6AF07CDD3767}" srcOrd="0" destOrd="0" presId="urn:microsoft.com/office/officeart/2005/8/layout/lProcess2"/>
    <dgm:cxn modelId="{A8EE2BDD-DA62-4BE6-A0B1-4600D9C0E0DD}" srcId="{08CAD499-8D4E-493D-A4F3-74D4A11D5BE6}" destId="{83AB4B6D-C58F-4C20-B4F3-7AE1F263FE15}" srcOrd="0" destOrd="0" parTransId="{78033A01-9B6E-42AE-92A8-A60CBFF75543}" sibTransId="{0AB09D0F-781C-438C-9108-11A3CB2A3A5C}"/>
    <dgm:cxn modelId="{FE3C2311-710F-44CC-9A13-C1A76D1B9FF8}" type="presOf" srcId="{F62ABC6E-E623-4051-AEDC-3DEE86DA8723}" destId="{98D98E24-9C71-4ABD-BF57-A5FB3FFADB90}" srcOrd="0" destOrd="0" presId="urn:microsoft.com/office/officeart/2005/8/layout/lProcess2"/>
    <dgm:cxn modelId="{3988EAAB-5281-486A-A602-DC4CE6893DB8}" type="presOf" srcId="{A6C8E65F-7658-4A6D-B9B8-053D6328A446}" destId="{CCC6CADC-42BE-46A6-9364-E649E10E4164}" srcOrd="1" destOrd="0" presId="urn:microsoft.com/office/officeart/2005/8/layout/lProcess2"/>
    <dgm:cxn modelId="{C6CDA5C5-27E9-4BA0-BFF4-1D1EAC62FDDE}" type="presOf" srcId="{08CAD499-8D4E-493D-A4F3-74D4A11D5BE6}" destId="{56C07D99-0BE7-478D-BC25-C03EA9F505DC}" srcOrd="1" destOrd="0" presId="urn:microsoft.com/office/officeart/2005/8/layout/lProcess2"/>
    <dgm:cxn modelId="{E197B696-01DB-4036-A76F-4211ED25F296}" type="presOf" srcId="{83AB4B6D-C58F-4C20-B4F3-7AE1F263FE15}" destId="{84E53060-2B19-493A-96B8-D0D319BDA543}" srcOrd="0" destOrd="0" presId="urn:microsoft.com/office/officeart/2005/8/layout/lProcess2"/>
    <dgm:cxn modelId="{241158EE-E196-4087-8BEF-C5AF4BF3794B}" type="presOf" srcId="{AA098F63-35D6-43E2-AA98-E2A1785EA4FF}" destId="{B8C03C3F-7647-4668-BB0B-CF37AA96D07C}" srcOrd="0" destOrd="0" presId="urn:microsoft.com/office/officeart/2005/8/layout/lProcess2"/>
    <dgm:cxn modelId="{497C8AD2-700C-45AD-8B04-DD7F76290812}" srcId="{AA098F63-35D6-43E2-AA98-E2A1785EA4FF}" destId="{F62ABC6E-E623-4051-AEDC-3DEE86DA8723}" srcOrd="0" destOrd="0" parTransId="{C72CEE05-9953-407F-BE05-3104A5123422}" sibTransId="{8D4AEB98-D00A-4500-8026-382334DCD29E}"/>
    <dgm:cxn modelId="{92879D3A-5E32-41DD-B035-3F67AFC74606}" type="presOf" srcId="{67F441FA-711C-4E2A-8990-9574893ED865}" destId="{7C9E9C7F-4530-46E5-A58E-E32A4B953A68}" srcOrd="0" destOrd="0" presId="urn:microsoft.com/office/officeart/2005/8/layout/lProcess2"/>
    <dgm:cxn modelId="{C0EE4870-7EE4-4D15-B029-5D6235AB41D8}" type="presOf" srcId="{A6C8E65F-7658-4A6D-B9B8-053D6328A446}" destId="{A334131B-EE08-4A30-82D2-019BA67553F9}" srcOrd="0" destOrd="0" presId="urn:microsoft.com/office/officeart/2005/8/layout/lProcess2"/>
    <dgm:cxn modelId="{8CBBE90B-9161-4F60-AE0E-85B2FA45ADF2}" srcId="{67F441FA-711C-4E2A-8990-9574893ED865}" destId="{A6C8E65F-7658-4A6D-B9B8-053D6328A446}" srcOrd="1" destOrd="0" parTransId="{657B53F8-4F1B-4B8E-99E4-B2CA342E64CC}" sibTransId="{BB84CBA4-4FB6-4DA8-A14E-C8AD25809B23}"/>
    <dgm:cxn modelId="{DA540374-3843-4CA2-B891-FD25CE165081}" type="presOf" srcId="{08CAD499-8D4E-493D-A4F3-74D4A11D5BE6}" destId="{946E1771-E120-46E9-A9F1-AFE9C61D4372}" srcOrd="0" destOrd="0" presId="urn:microsoft.com/office/officeart/2005/8/layout/lProcess2"/>
    <dgm:cxn modelId="{CE2C2476-0707-4E10-8AC2-89C164758227}" type="presOf" srcId="{AA098F63-35D6-43E2-AA98-E2A1785EA4FF}" destId="{CCA2AC91-199A-4B44-BB2C-DE1EC71B9C41}" srcOrd="1" destOrd="0" presId="urn:microsoft.com/office/officeart/2005/8/layout/lProcess2"/>
    <dgm:cxn modelId="{1529284F-F106-4ECB-9622-7B132EED50F5}" srcId="{67F441FA-711C-4E2A-8990-9574893ED865}" destId="{08CAD499-8D4E-493D-A4F3-74D4A11D5BE6}" srcOrd="2" destOrd="0" parTransId="{EB8A1BBC-3803-440A-ADA9-0D7CC748BEF7}" sibTransId="{B7C2D35E-1F26-4BE5-8E15-888477FDEAF9}"/>
    <dgm:cxn modelId="{8BBAC298-9BB1-4C6E-8848-9621E6D6C3D2}" srcId="{A6C8E65F-7658-4A6D-B9B8-053D6328A446}" destId="{9AC585D0-43C8-4AF2-94C4-B3C7DBF0AD8E}" srcOrd="0" destOrd="0" parTransId="{982BB1D6-40EE-40B1-9D07-78C56C7BCC35}" sibTransId="{AE08F02A-C009-43CC-BDBF-386E09C60FB2}"/>
    <dgm:cxn modelId="{109723ED-0689-4D55-8261-FA34363871C1}" srcId="{67F441FA-711C-4E2A-8990-9574893ED865}" destId="{AA098F63-35D6-43E2-AA98-E2A1785EA4FF}" srcOrd="0" destOrd="0" parTransId="{FEE6C38E-F706-4829-9DA8-318B0E3CFB51}" sibTransId="{F0FC3EBC-D194-4A98-A21C-BF38A3A1822A}"/>
    <dgm:cxn modelId="{4881E7CC-980C-4285-92ED-E068BA23AC1E}" type="presParOf" srcId="{7C9E9C7F-4530-46E5-A58E-E32A4B953A68}" destId="{C235AF9F-3E54-442E-BBD3-15553EE0E9FE}" srcOrd="0" destOrd="0" presId="urn:microsoft.com/office/officeart/2005/8/layout/lProcess2"/>
    <dgm:cxn modelId="{2D494484-A1C8-4A59-B766-06AFC8B717D8}" type="presParOf" srcId="{C235AF9F-3E54-442E-BBD3-15553EE0E9FE}" destId="{B8C03C3F-7647-4668-BB0B-CF37AA96D07C}" srcOrd="0" destOrd="0" presId="urn:microsoft.com/office/officeart/2005/8/layout/lProcess2"/>
    <dgm:cxn modelId="{5FA7A171-E30D-4341-A0A6-452980595483}" type="presParOf" srcId="{C235AF9F-3E54-442E-BBD3-15553EE0E9FE}" destId="{CCA2AC91-199A-4B44-BB2C-DE1EC71B9C41}" srcOrd="1" destOrd="0" presId="urn:microsoft.com/office/officeart/2005/8/layout/lProcess2"/>
    <dgm:cxn modelId="{BEDB52F3-369A-4DF1-8AC2-566232FFB3BC}" type="presParOf" srcId="{C235AF9F-3E54-442E-BBD3-15553EE0E9FE}" destId="{85F7C37F-D8F5-4C4F-BD4D-8BFE4A6EDA44}" srcOrd="2" destOrd="0" presId="urn:microsoft.com/office/officeart/2005/8/layout/lProcess2"/>
    <dgm:cxn modelId="{335AF069-2902-49AC-A0C6-62799932BFA3}" type="presParOf" srcId="{85F7C37F-D8F5-4C4F-BD4D-8BFE4A6EDA44}" destId="{BDCA16E3-E158-4D6E-B368-24084FE75CD1}" srcOrd="0" destOrd="0" presId="urn:microsoft.com/office/officeart/2005/8/layout/lProcess2"/>
    <dgm:cxn modelId="{CCDB9D95-A911-4999-972B-08F6CD3DAF6C}" type="presParOf" srcId="{BDCA16E3-E158-4D6E-B368-24084FE75CD1}" destId="{98D98E24-9C71-4ABD-BF57-A5FB3FFADB90}" srcOrd="0" destOrd="0" presId="urn:microsoft.com/office/officeart/2005/8/layout/lProcess2"/>
    <dgm:cxn modelId="{4298B0C6-C7D6-4086-BF1B-8938332E09DD}" type="presParOf" srcId="{7C9E9C7F-4530-46E5-A58E-E32A4B953A68}" destId="{8F118A64-161E-4B35-9D70-0E39D9330513}" srcOrd="1" destOrd="0" presId="urn:microsoft.com/office/officeart/2005/8/layout/lProcess2"/>
    <dgm:cxn modelId="{1152F2C9-582B-4E7A-9DDE-586ECC0BAD61}" type="presParOf" srcId="{7C9E9C7F-4530-46E5-A58E-E32A4B953A68}" destId="{BA71CD27-2B91-4275-B04D-EE8F42424622}" srcOrd="2" destOrd="0" presId="urn:microsoft.com/office/officeart/2005/8/layout/lProcess2"/>
    <dgm:cxn modelId="{046E3CC5-33D4-4D6C-81C4-5F0C4187AFD5}" type="presParOf" srcId="{BA71CD27-2B91-4275-B04D-EE8F42424622}" destId="{A334131B-EE08-4A30-82D2-019BA67553F9}" srcOrd="0" destOrd="0" presId="urn:microsoft.com/office/officeart/2005/8/layout/lProcess2"/>
    <dgm:cxn modelId="{06964974-207C-4057-9DAA-86AA1CFDEDAB}" type="presParOf" srcId="{BA71CD27-2B91-4275-B04D-EE8F42424622}" destId="{CCC6CADC-42BE-46A6-9364-E649E10E4164}" srcOrd="1" destOrd="0" presId="urn:microsoft.com/office/officeart/2005/8/layout/lProcess2"/>
    <dgm:cxn modelId="{5ED85D19-1D2E-4090-A9DE-A6033E3123FD}" type="presParOf" srcId="{BA71CD27-2B91-4275-B04D-EE8F42424622}" destId="{0CD499F7-DC1C-46A3-9C1D-F463862444B1}" srcOrd="2" destOrd="0" presId="urn:microsoft.com/office/officeart/2005/8/layout/lProcess2"/>
    <dgm:cxn modelId="{841B928D-8FBD-4C58-8A5E-C0D42D78B9A4}" type="presParOf" srcId="{0CD499F7-DC1C-46A3-9C1D-F463862444B1}" destId="{10E9937F-B0F9-4E8C-B3BC-83C25A6DA127}" srcOrd="0" destOrd="0" presId="urn:microsoft.com/office/officeart/2005/8/layout/lProcess2"/>
    <dgm:cxn modelId="{1CEBEEA7-67DE-4E6A-9131-AE6FB4826921}" type="presParOf" srcId="{10E9937F-B0F9-4E8C-B3BC-83C25A6DA127}" destId="{2A41C787-AC88-4B3C-BAEC-6AF07CDD3767}" srcOrd="0" destOrd="0" presId="urn:microsoft.com/office/officeart/2005/8/layout/lProcess2"/>
    <dgm:cxn modelId="{65054443-5548-4D1D-ABA3-807CF70C29AE}" type="presParOf" srcId="{7C9E9C7F-4530-46E5-A58E-E32A4B953A68}" destId="{C282D5F5-0F4C-47A6-8260-2AD15E1FB801}" srcOrd="3" destOrd="0" presId="urn:microsoft.com/office/officeart/2005/8/layout/lProcess2"/>
    <dgm:cxn modelId="{F357971D-23B0-4B1F-8A9D-7B9C1B502565}" type="presParOf" srcId="{7C9E9C7F-4530-46E5-A58E-E32A4B953A68}" destId="{1598EA82-0C84-4610-9019-0646AA7D1E63}" srcOrd="4" destOrd="0" presId="urn:microsoft.com/office/officeart/2005/8/layout/lProcess2"/>
    <dgm:cxn modelId="{8D96BCC9-3E74-43A9-9F70-BC6BAB43B7DB}" type="presParOf" srcId="{1598EA82-0C84-4610-9019-0646AA7D1E63}" destId="{946E1771-E120-46E9-A9F1-AFE9C61D4372}" srcOrd="0" destOrd="0" presId="urn:microsoft.com/office/officeart/2005/8/layout/lProcess2"/>
    <dgm:cxn modelId="{B30C8C5A-F185-47D7-B67B-53BFF00695F1}" type="presParOf" srcId="{1598EA82-0C84-4610-9019-0646AA7D1E63}" destId="{56C07D99-0BE7-478D-BC25-C03EA9F505DC}" srcOrd="1" destOrd="0" presId="urn:microsoft.com/office/officeart/2005/8/layout/lProcess2"/>
    <dgm:cxn modelId="{9C9E012D-69CC-4C10-A2E1-4B4B33D95BDE}" type="presParOf" srcId="{1598EA82-0C84-4610-9019-0646AA7D1E63}" destId="{31E2FBE5-2BD9-45B7-8A3C-E7540A2A5E62}" srcOrd="2" destOrd="0" presId="urn:microsoft.com/office/officeart/2005/8/layout/lProcess2"/>
    <dgm:cxn modelId="{91C6D841-F020-44EA-A396-BA0BFF19D85C}" type="presParOf" srcId="{31E2FBE5-2BD9-45B7-8A3C-E7540A2A5E62}" destId="{2813D86A-B02C-4826-97C2-FB7C1EF17A9F}" srcOrd="0" destOrd="0" presId="urn:microsoft.com/office/officeart/2005/8/layout/lProcess2"/>
    <dgm:cxn modelId="{BAFC2BE3-B309-48B2-A777-6EFCB49848C6}" type="presParOf" srcId="{2813D86A-B02C-4826-97C2-FB7C1EF17A9F}" destId="{84E53060-2B19-493A-96B8-D0D319BDA54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ED253-430C-4290-89FD-EB56156BAA59}">
      <dsp:nvSpPr>
        <dsp:cNvPr id="0" name=""/>
        <dsp:cNvSpPr/>
      </dsp:nvSpPr>
      <dsp:spPr>
        <a:xfrm>
          <a:off x="3775778" y="3288815"/>
          <a:ext cx="2499470" cy="397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05"/>
              </a:lnTo>
              <a:lnTo>
                <a:pt x="2499470" y="198905"/>
              </a:lnTo>
              <a:lnTo>
                <a:pt x="2499470" y="39781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1EA19-7168-4837-83BA-878C2E4A40B1}">
      <dsp:nvSpPr>
        <dsp:cNvPr id="0" name=""/>
        <dsp:cNvSpPr/>
      </dsp:nvSpPr>
      <dsp:spPr>
        <a:xfrm>
          <a:off x="3655535" y="3288815"/>
          <a:ext cx="120243" cy="397811"/>
        </a:xfrm>
        <a:custGeom>
          <a:avLst/>
          <a:gdLst/>
          <a:ahLst/>
          <a:cxnLst/>
          <a:rect l="0" t="0" r="0" b="0"/>
          <a:pathLst>
            <a:path>
              <a:moveTo>
                <a:pt x="120243" y="0"/>
              </a:moveTo>
              <a:lnTo>
                <a:pt x="120243" y="198905"/>
              </a:lnTo>
              <a:lnTo>
                <a:pt x="0" y="198905"/>
              </a:lnTo>
              <a:lnTo>
                <a:pt x="0" y="39781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F720E-62AB-4C48-9F1C-D3B26362849B}">
      <dsp:nvSpPr>
        <dsp:cNvPr id="0" name=""/>
        <dsp:cNvSpPr/>
      </dsp:nvSpPr>
      <dsp:spPr>
        <a:xfrm>
          <a:off x="1156064" y="3288815"/>
          <a:ext cx="2619713" cy="397811"/>
        </a:xfrm>
        <a:custGeom>
          <a:avLst/>
          <a:gdLst/>
          <a:ahLst/>
          <a:cxnLst/>
          <a:rect l="0" t="0" r="0" b="0"/>
          <a:pathLst>
            <a:path>
              <a:moveTo>
                <a:pt x="2619713" y="0"/>
              </a:moveTo>
              <a:lnTo>
                <a:pt x="2619713" y="198905"/>
              </a:lnTo>
              <a:lnTo>
                <a:pt x="0" y="198905"/>
              </a:lnTo>
              <a:lnTo>
                <a:pt x="0" y="39781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6A534-2CCC-413B-B71C-D571C9F25E90}">
      <dsp:nvSpPr>
        <dsp:cNvPr id="0" name=""/>
        <dsp:cNvSpPr/>
      </dsp:nvSpPr>
      <dsp:spPr>
        <a:xfrm>
          <a:off x="1585227" y="629320"/>
          <a:ext cx="4381101" cy="2659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Виды контроля</a:t>
          </a:r>
          <a:endParaRPr lang="ru-RU" sz="6000" kern="1200" dirty="0"/>
        </a:p>
      </dsp:txBody>
      <dsp:txXfrm>
        <a:off x="1585227" y="629320"/>
        <a:ext cx="4381101" cy="2659495"/>
      </dsp:txXfrm>
    </dsp:sp>
    <dsp:sp modelId="{44843787-67D4-46BF-A9E2-F2343335F63A}">
      <dsp:nvSpPr>
        <dsp:cNvPr id="0" name=""/>
        <dsp:cNvSpPr/>
      </dsp:nvSpPr>
      <dsp:spPr>
        <a:xfrm>
          <a:off x="1576" y="3686626"/>
          <a:ext cx="2308975" cy="94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текущий</a:t>
          </a:r>
          <a:endParaRPr lang="ru-RU" sz="2200" kern="1200" dirty="0"/>
        </a:p>
      </dsp:txBody>
      <dsp:txXfrm>
        <a:off x="1576" y="3686626"/>
        <a:ext cx="2308975" cy="947170"/>
      </dsp:txXfrm>
    </dsp:sp>
    <dsp:sp modelId="{57E06039-1EF1-42C3-8EBA-9D55E98FDDFB}">
      <dsp:nvSpPr>
        <dsp:cNvPr id="0" name=""/>
        <dsp:cNvSpPr/>
      </dsp:nvSpPr>
      <dsp:spPr>
        <a:xfrm>
          <a:off x="2708364" y="3686626"/>
          <a:ext cx="1894341" cy="94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тематический</a:t>
          </a:r>
          <a:endParaRPr lang="ru-RU" sz="2200" kern="1200" dirty="0"/>
        </a:p>
      </dsp:txBody>
      <dsp:txXfrm>
        <a:off x="2708364" y="3686626"/>
        <a:ext cx="1894341" cy="947170"/>
      </dsp:txXfrm>
    </dsp:sp>
    <dsp:sp modelId="{915BDF08-14D4-40D7-953D-40FB8A98035E}">
      <dsp:nvSpPr>
        <dsp:cNvPr id="0" name=""/>
        <dsp:cNvSpPr/>
      </dsp:nvSpPr>
      <dsp:spPr>
        <a:xfrm>
          <a:off x="5000517" y="3686626"/>
          <a:ext cx="2549462" cy="947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итоговый</a:t>
          </a:r>
          <a:endParaRPr lang="ru-RU" sz="2200" kern="1200" dirty="0"/>
        </a:p>
      </dsp:txBody>
      <dsp:txXfrm>
        <a:off x="5000517" y="3686626"/>
        <a:ext cx="2549462" cy="947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C9748-3A4D-49E5-A498-BF9A8A4496C9}">
      <dsp:nvSpPr>
        <dsp:cNvPr id="0" name=""/>
        <dsp:cNvSpPr/>
      </dsp:nvSpPr>
      <dsp:spPr>
        <a:xfrm>
          <a:off x="6484375" y="1442589"/>
          <a:ext cx="1640958" cy="646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408"/>
              </a:lnTo>
              <a:lnTo>
                <a:pt x="1640958" y="440408"/>
              </a:lnTo>
              <a:lnTo>
                <a:pt x="1640958" y="64626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CDB14-DC3C-4451-883F-09A0681F35D3}">
      <dsp:nvSpPr>
        <dsp:cNvPr id="0" name=""/>
        <dsp:cNvSpPr/>
      </dsp:nvSpPr>
      <dsp:spPr>
        <a:xfrm>
          <a:off x="5135223" y="2957173"/>
          <a:ext cx="1563251" cy="669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408"/>
              </a:lnTo>
              <a:lnTo>
                <a:pt x="1563251" y="463408"/>
              </a:lnTo>
              <a:lnTo>
                <a:pt x="1563251" y="66926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F6F1A-58FF-415B-8B58-8E400C914762}">
      <dsp:nvSpPr>
        <dsp:cNvPr id="0" name=""/>
        <dsp:cNvSpPr/>
      </dsp:nvSpPr>
      <dsp:spPr>
        <a:xfrm>
          <a:off x="3505697" y="4227761"/>
          <a:ext cx="2391031" cy="646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408"/>
              </a:lnTo>
              <a:lnTo>
                <a:pt x="2391031" y="440408"/>
              </a:lnTo>
              <a:lnTo>
                <a:pt x="2391031" y="64626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A7D48-EB72-43C2-AC6A-D08CE0E2E3C8}">
      <dsp:nvSpPr>
        <dsp:cNvPr id="0" name=""/>
        <dsp:cNvSpPr/>
      </dsp:nvSpPr>
      <dsp:spPr>
        <a:xfrm>
          <a:off x="3341250" y="4227761"/>
          <a:ext cx="164446" cy="646261"/>
        </a:xfrm>
        <a:custGeom>
          <a:avLst/>
          <a:gdLst/>
          <a:ahLst/>
          <a:cxnLst/>
          <a:rect l="0" t="0" r="0" b="0"/>
          <a:pathLst>
            <a:path>
              <a:moveTo>
                <a:pt x="164446" y="0"/>
              </a:moveTo>
              <a:lnTo>
                <a:pt x="164446" y="440408"/>
              </a:lnTo>
              <a:lnTo>
                <a:pt x="0" y="440408"/>
              </a:lnTo>
              <a:lnTo>
                <a:pt x="0" y="64626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D36C7-0CCC-449D-AD0B-D04AF4741E47}">
      <dsp:nvSpPr>
        <dsp:cNvPr id="0" name=""/>
        <dsp:cNvSpPr/>
      </dsp:nvSpPr>
      <dsp:spPr>
        <a:xfrm>
          <a:off x="1129231" y="4227761"/>
          <a:ext cx="2376465" cy="655856"/>
        </a:xfrm>
        <a:custGeom>
          <a:avLst/>
          <a:gdLst/>
          <a:ahLst/>
          <a:cxnLst/>
          <a:rect l="0" t="0" r="0" b="0"/>
          <a:pathLst>
            <a:path>
              <a:moveTo>
                <a:pt x="2376465" y="0"/>
              </a:moveTo>
              <a:lnTo>
                <a:pt x="2376465" y="450003"/>
              </a:lnTo>
              <a:lnTo>
                <a:pt x="0" y="450003"/>
              </a:lnTo>
              <a:lnTo>
                <a:pt x="0" y="65585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4E2E6-DB6D-43B6-9EB7-516834E886C5}">
      <dsp:nvSpPr>
        <dsp:cNvPr id="0" name=""/>
        <dsp:cNvSpPr/>
      </dsp:nvSpPr>
      <dsp:spPr>
        <a:xfrm>
          <a:off x="3505697" y="2957173"/>
          <a:ext cx="1629525" cy="655066"/>
        </a:xfrm>
        <a:custGeom>
          <a:avLst/>
          <a:gdLst/>
          <a:ahLst/>
          <a:cxnLst/>
          <a:rect l="0" t="0" r="0" b="0"/>
          <a:pathLst>
            <a:path>
              <a:moveTo>
                <a:pt x="1629525" y="0"/>
              </a:moveTo>
              <a:lnTo>
                <a:pt x="1629525" y="449213"/>
              </a:lnTo>
              <a:lnTo>
                <a:pt x="0" y="449213"/>
              </a:lnTo>
              <a:lnTo>
                <a:pt x="0" y="65506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CECA3-7ADD-4F30-9BED-842C3A6A8AB2}">
      <dsp:nvSpPr>
        <dsp:cNvPr id="0" name=""/>
        <dsp:cNvSpPr/>
      </dsp:nvSpPr>
      <dsp:spPr>
        <a:xfrm>
          <a:off x="5135223" y="1442589"/>
          <a:ext cx="1349152" cy="637456"/>
        </a:xfrm>
        <a:custGeom>
          <a:avLst/>
          <a:gdLst/>
          <a:ahLst/>
          <a:cxnLst/>
          <a:rect l="0" t="0" r="0" b="0"/>
          <a:pathLst>
            <a:path>
              <a:moveTo>
                <a:pt x="1349152" y="0"/>
              </a:moveTo>
              <a:lnTo>
                <a:pt x="1349152" y="431603"/>
              </a:lnTo>
              <a:lnTo>
                <a:pt x="0" y="431603"/>
              </a:lnTo>
              <a:lnTo>
                <a:pt x="0" y="63745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D074E-2E5E-4785-B1D9-1E5F22393EBD}">
      <dsp:nvSpPr>
        <dsp:cNvPr id="0" name=""/>
        <dsp:cNvSpPr/>
      </dsp:nvSpPr>
      <dsp:spPr>
        <a:xfrm>
          <a:off x="4886861" y="342405"/>
          <a:ext cx="3195027" cy="11001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942D2-0732-4F79-ACF9-54BA92EB6C36}">
      <dsp:nvSpPr>
        <dsp:cNvPr id="0" name=""/>
        <dsp:cNvSpPr/>
      </dsp:nvSpPr>
      <dsp:spPr>
        <a:xfrm>
          <a:off x="5133761" y="576960"/>
          <a:ext cx="3195027" cy="11001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Формы контроля</a:t>
          </a:r>
          <a:endParaRPr lang="ru-RU" sz="4000" kern="1200" dirty="0"/>
        </a:p>
      </dsp:txBody>
      <dsp:txXfrm>
        <a:off x="5165984" y="609183"/>
        <a:ext cx="3130581" cy="1035738"/>
      </dsp:txXfrm>
    </dsp:sp>
    <dsp:sp modelId="{D875414C-A330-4A07-AEC2-7D353CD7E422}">
      <dsp:nvSpPr>
        <dsp:cNvPr id="0" name=""/>
        <dsp:cNvSpPr/>
      </dsp:nvSpPr>
      <dsp:spPr>
        <a:xfrm>
          <a:off x="3741165" y="2080046"/>
          <a:ext cx="2788116" cy="877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2FCCE-4F82-401F-9FDE-C126A38DE6D2}">
      <dsp:nvSpPr>
        <dsp:cNvPr id="0" name=""/>
        <dsp:cNvSpPr/>
      </dsp:nvSpPr>
      <dsp:spPr>
        <a:xfrm>
          <a:off x="3988065" y="2314601"/>
          <a:ext cx="2788116" cy="877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Письменный опрос</a:t>
          </a:r>
          <a:endParaRPr lang="ru-RU" sz="2800" kern="1200" dirty="0"/>
        </a:p>
      </dsp:txBody>
      <dsp:txXfrm>
        <a:off x="4013755" y="2340291"/>
        <a:ext cx="2736736" cy="825747"/>
      </dsp:txXfrm>
    </dsp:sp>
    <dsp:sp modelId="{217FFC01-2B13-46EB-B0CD-D8A6541EFB04}">
      <dsp:nvSpPr>
        <dsp:cNvPr id="0" name=""/>
        <dsp:cNvSpPr/>
      </dsp:nvSpPr>
      <dsp:spPr>
        <a:xfrm>
          <a:off x="2201834" y="3612240"/>
          <a:ext cx="2607726" cy="615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7C3B2-B7C2-4069-B4AD-F03BE8D1435D}">
      <dsp:nvSpPr>
        <dsp:cNvPr id="0" name=""/>
        <dsp:cNvSpPr/>
      </dsp:nvSpPr>
      <dsp:spPr>
        <a:xfrm>
          <a:off x="2448734" y="3846795"/>
          <a:ext cx="2607726" cy="615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Самостоятельные работы</a:t>
          </a:r>
          <a:endParaRPr lang="ru-RU" sz="2000" kern="1200" dirty="0"/>
        </a:p>
      </dsp:txBody>
      <dsp:txXfrm>
        <a:off x="2466762" y="3864823"/>
        <a:ext cx="2571670" cy="579465"/>
      </dsp:txXfrm>
    </dsp:sp>
    <dsp:sp modelId="{B6E2402A-3819-4C2D-B942-FAB491E3ED39}">
      <dsp:nvSpPr>
        <dsp:cNvPr id="0" name=""/>
        <dsp:cNvSpPr/>
      </dsp:nvSpPr>
      <dsp:spPr>
        <a:xfrm>
          <a:off x="182627" y="4883618"/>
          <a:ext cx="1893209" cy="6581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18CCC-E41E-4B3D-B9EF-346B0C706AD3}">
      <dsp:nvSpPr>
        <dsp:cNvPr id="0" name=""/>
        <dsp:cNvSpPr/>
      </dsp:nvSpPr>
      <dsp:spPr>
        <a:xfrm>
          <a:off x="429527" y="5118173"/>
          <a:ext cx="1893209" cy="6581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фронтальные</a:t>
          </a:r>
          <a:endParaRPr lang="ru-RU" sz="2000" kern="1200" dirty="0"/>
        </a:p>
      </dsp:txBody>
      <dsp:txXfrm>
        <a:off x="448804" y="5137450"/>
        <a:ext cx="1854655" cy="619623"/>
      </dsp:txXfrm>
    </dsp:sp>
    <dsp:sp modelId="{8DFFFC26-C690-4CC2-8CC6-070CC5AF365A}">
      <dsp:nvSpPr>
        <dsp:cNvPr id="0" name=""/>
        <dsp:cNvSpPr/>
      </dsp:nvSpPr>
      <dsp:spPr>
        <a:xfrm>
          <a:off x="2390624" y="4874023"/>
          <a:ext cx="1901253" cy="6742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519ED-E196-44AF-B4DA-98EA2F5A59F4}">
      <dsp:nvSpPr>
        <dsp:cNvPr id="0" name=""/>
        <dsp:cNvSpPr/>
      </dsp:nvSpPr>
      <dsp:spPr>
        <a:xfrm>
          <a:off x="2637524" y="5108578"/>
          <a:ext cx="1901253" cy="6742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групповые</a:t>
          </a:r>
          <a:endParaRPr lang="ru-RU" sz="2000" kern="1200" dirty="0"/>
        </a:p>
      </dsp:txBody>
      <dsp:txXfrm>
        <a:off x="2657272" y="5128326"/>
        <a:ext cx="1861757" cy="634738"/>
      </dsp:txXfrm>
    </dsp:sp>
    <dsp:sp modelId="{658DD469-8878-4468-9EB4-9FA1608D42C8}">
      <dsp:nvSpPr>
        <dsp:cNvPr id="0" name=""/>
        <dsp:cNvSpPr/>
      </dsp:nvSpPr>
      <dsp:spPr>
        <a:xfrm>
          <a:off x="4785677" y="4874023"/>
          <a:ext cx="2222102" cy="722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725D6-A3BF-4357-A727-E8BD0E1B5597}">
      <dsp:nvSpPr>
        <dsp:cNvPr id="0" name=""/>
        <dsp:cNvSpPr/>
      </dsp:nvSpPr>
      <dsp:spPr>
        <a:xfrm>
          <a:off x="5032578" y="5108578"/>
          <a:ext cx="2222102" cy="7228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индивидуальные</a:t>
          </a:r>
          <a:endParaRPr lang="ru-RU" sz="2000" kern="1200" dirty="0"/>
        </a:p>
      </dsp:txBody>
      <dsp:txXfrm>
        <a:off x="5053748" y="5129748"/>
        <a:ext cx="2179762" cy="680462"/>
      </dsp:txXfrm>
    </dsp:sp>
    <dsp:sp modelId="{2489EA21-1116-4943-83B9-7F81C2F4CF01}">
      <dsp:nvSpPr>
        <dsp:cNvPr id="0" name=""/>
        <dsp:cNvSpPr/>
      </dsp:nvSpPr>
      <dsp:spPr>
        <a:xfrm>
          <a:off x="5324648" y="3626435"/>
          <a:ext cx="2747651" cy="638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501B9-3120-4916-B8E8-1AB91BAA2C24}">
      <dsp:nvSpPr>
        <dsp:cNvPr id="0" name=""/>
        <dsp:cNvSpPr/>
      </dsp:nvSpPr>
      <dsp:spPr>
        <a:xfrm>
          <a:off x="5571549" y="3860990"/>
          <a:ext cx="2747651" cy="638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Контрольные работы</a:t>
          </a:r>
          <a:endParaRPr lang="ru-RU" sz="2000" kern="1200" dirty="0"/>
        </a:p>
      </dsp:txBody>
      <dsp:txXfrm>
        <a:off x="5590256" y="3879697"/>
        <a:ext cx="2710237" cy="601305"/>
      </dsp:txXfrm>
    </dsp:sp>
    <dsp:sp modelId="{320F23C8-A146-48E3-B3BE-7B7627E375D3}">
      <dsp:nvSpPr>
        <dsp:cNvPr id="0" name=""/>
        <dsp:cNvSpPr/>
      </dsp:nvSpPr>
      <dsp:spPr>
        <a:xfrm>
          <a:off x="7014282" y="2088851"/>
          <a:ext cx="2222102" cy="8432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D0495-996E-412D-8639-F79B4E2EBD83}">
      <dsp:nvSpPr>
        <dsp:cNvPr id="0" name=""/>
        <dsp:cNvSpPr/>
      </dsp:nvSpPr>
      <dsp:spPr>
        <a:xfrm>
          <a:off x="7261182" y="2323406"/>
          <a:ext cx="2222102" cy="843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Устный опрос</a:t>
          </a:r>
          <a:endParaRPr lang="ru-RU" sz="2800" kern="1200" dirty="0"/>
        </a:p>
      </dsp:txBody>
      <dsp:txXfrm>
        <a:off x="7285879" y="2348103"/>
        <a:ext cx="2172708" cy="793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0C826-DD31-4F08-A04A-78BE7EBD9DB8}">
      <dsp:nvSpPr>
        <dsp:cNvPr id="0" name=""/>
        <dsp:cNvSpPr/>
      </dsp:nvSpPr>
      <dsp:spPr>
        <a:xfrm>
          <a:off x="3974262" y="1088301"/>
          <a:ext cx="1445917" cy="348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543"/>
              </a:lnTo>
              <a:lnTo>
                <a:pt x="1445917" y="222543"/>
              </a:lnTo>
              <a:lnTo>
                <a:pt x="1445917" y="3485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F5027-DB5D-48EC-92E6-A16015792AEC}">
      <dsp:nvSpPr>
        <dsp:cNvPr id="0" name=""/>
        <dsp:cNvSpPr/>
      </dsp:nvSpPr>
      <dsp:spPr>
        <a:xfrm>
          <a:off x="2239081" y="2300916"/>
          <a:ext cx="1159844" cy="3957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675"/>
              </a:lnTo>
              <a:lnTo>
                <a:pt x="1159844" y="269675"/>
              </a:lnTo>
              <a:lnTo>
                <a:pt x="1159844" y="39572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C7B6A-B151-4EFD-8F25-061A891E42C6}">
      <dsp:nvSpPr>
        <dsp:cNvPr id="0" name=""/>
        <dsp:cNvSpPr/>
      </dsp:nvSpPr>
      <dsp:spPr>
        <a:xfrm>
          <a:off x="1011387" y="2300916"/>
          <a:ext cx="1227694" cy="395726"/>
        </a:xfrm>
        <a:custGeom>
          <a:avLst/>
          <a:gdLst/>
          <a:ahLst/>
          <a:cxnLst/>
          <a:rect l="0" t="0" r="0" b="0"/>
          <a:pathLst>
            <a:path>
              <a:moveTo>
                <a:pt x="1227694" y="0"/>
              </a:moveTo>
              <a:lnTo>
                <a:pt x="1227694" y="269675"/>
              </a:lnTo>
              <a:lnTo>
                <a:pt x="0" y="269675"/>
              </a:lnTo>
              <a:lnTo>
                <a:pt x="0" y="39572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A3C25-1AB4-4F2C-90F2-927094A41F5C}">
      <dsp:nvSpPr>
        <dsp:cNvPr id="0" name=""/>
        <dsp:cNvSpPr/>
      </dsp:nvSpPr>
      <dsp:spPr>
        <a:xfrm>
          <a:off x="2239081" y="1088301"/>
          <a:ext cx="1735180" cy="348593"/>
        </a:xfrm>
        <a:custGeom>
          <a:avLst/>
          <a:gdLst/>
          <a:ahLst/>
          <a:cxnLst/>
          <a:rect l="0" t="0" r="0" b="0"/>
          <a:pathLst>
            <a:path>
              <a:moveTo>
                <a:pt x="1735180" y="0"/>
              </a:moveTo>
              <a:lnTo>
                <a:pt x="1735180" y="222543"/>
              </a:lnTo>
              <a:lnTo>
                <a:pt x="0" y="222543"/>
              </a:lnTo>
              <a:lnTo>
                <a:pt x="0" y="3485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57708-4AF0-482A-A915-D017A94C9424}">
      <dsp:nvSpPr>
        <dsp:cNvPr id="0" name=""/>
        <dsp:cNvSpPr/>
      </dsp:nvSpPr>
      <dsp:spPr>
        <a:xfrm>
          <a:off x="3034370" y="224279"/>
          <a:ext cx="1879783" cy="864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6D77A-677C-4BED-8926-36B098F40FD2}">
      <dsp:nvSpPr>
        <dsp:cNvPr id="0" name=""/>
        <dsp:cNvSpPr/>
      </dsp:nvSpPr>
      <dsp:spPr>
        <a:xfrm>
          <a:off x="3185555" y="367905"/>
          <a:ext cx="1879783" cy="864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Оценка</a:t>
          </a:r>
          <a:endParaRPr lang="ru-RU" sz="2800" kern="1200" dirty="0"/>
        </a:p>
      </dsp:txBody>
      <dsp:txXfrm>
        <a:off x="3210861" y="393211"/>
        <a:ext cx="1829171" cy="813409"/>
      </dsp:txXfrm>
    </dsp:sp>
    <dsp:sp modelId="{E9E16F41-7DBC-40C1-A234-2D7E62627A11}">
      <dsp:nvSpPr>
        <dsp:cNvPr id="0" name=""/>
        <dsp:cNvSpPr/>
      </dsp:nvSpPr>
      <dsp:spPr>
        <a:xfrm>
          <a:off x="887786" y="1436895"/>
          <a:ext cx="2702590" cy="864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B6BD7B-F148-47A8-9EDB-8022E921CDDC}">
      <dsp:nvSpPr>
        <dsp:cNvPr id="0" name=""/>
        <dsp:cNvSpPr/>
      </dsp:nvSpPr>
      <dsp:spPr>
        <a:xfrm>
          <a:off x="1038971" y="1580520"/>
          <a:ext cx="2702590" cy="864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Внутренняя</a:t>
          </a:r>
          <a:endParaRPr lang="ru-RU" sz="3200" kern="1200" dirty="0"/>
        </a:p>
      </dsp:txBody>
      <dsp:txXfrm>
        <a:off x="1064277" y="1605826"/>
        <a:ext cx="2651978" cy="813409"/>
      </dsp:txXfrm>
    </dsp:sp>
    <dsp:sp modelId="{571BAD11-8B74-4025-9589-096313E00438}">
      <dsp:nvSpPr>
        <dsp:cNvPr id="0" name=""/>
        <dsp:cNvSpPr/>
      </dsp:nvSpPr>
      <dsp:spPr>
        <a:xfrm>
          <a:off x="2727" y="2696642"/>
          <a:ext cx="2017319" cy="864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49760-AF8F-43D5-A8F0-608CC0DC3BF4}">
      <dsp:nvSpPr>
        <dsp:cNvPr id="0" name=""/>
        <dsp:cNvSpPr/>
      </dsp:nvSpPr>
      <dsp:spPr>
        <a:xfrm>
          <a:off x="153912" y="2840268"/>
          <a:ext cx="2017319" cy="864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Учитель</a:t>
          </a:r>
          <a:endParaRPr lang="ru-RU" sz="2100" kern="1200" dirty="0"/>
        </a:p>
      </dsp:txBody>
      <dsp:txXfrm>
        <a:off x="179218" y="2865574"/>
        <a:ext cx="1966707" cy="813409"/>
      </dsp:txXfrm>
    </dsp:sp>
    <dsp:sp modelId="{7DB51F25-E3B8-4A1B-9E31-AEF0843109B6}">
      <dsp:nvSpPr>
        <dsp:cNvPr id="0" name=""/>
        <dsp:cNvSpPr/>
      </dsp:nvSpPr>
      <dsp:spPr>
        <a:xfrm>
          <a:off x="2322417" y="2696642"/>
          <a:ext cx="2153018" cy="864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7BE99-01FC-4CC1-85D6-64E180DA4620}">
      <dsp:nvSpPr>
        <dsp:cNvPr id="0" name=""/>
        <dsp:cNvSpPr/>
      </dsp:nvSpPr>
      <dsp:spPr>
        <a:xfrm>
          <a:off x="2473602" y="2840268"/>
          <a:ext cx="2153018" cy="864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Администрация</a:t>
          </a:r>
          <a:endParaRPr lang="ru-RU" sz="2100" kern="1200" dirty="0"/>
        </a:p>
      </dsp:txBody>
      <dsp:txXfrm>
        <a:off x="2498908" y="2865574"/>
        <a:ext cx="2102406" cy="813409"/>
      </dsp:txXfrm>
    </dsp:sp>
    <dsp:sp modelId="{8067BE4B-339A-4E7D-9CC2-B64C6966C7DC}">
      <dsp:nvSpPr>
        <dsp:cNvPr id="0" name=""/>
        <dsp:cNvSpPr/>
      </dsp:nvSpPr>
      <dsp:spPr>
        <a:xfrm>
          <a:off x="3892746" y="1436895"/>
          <a:ext cx="3054866" cy="864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DBB05-2DBB-4E63-8DF9-11018EEFE8A5}">
      <dsp:nvSpPr>
        <dsp:cNvPr id="0" name=""/>
        <dsp:cNvSpPr/>
      </dsp:nvSpPr>
      <dsp:spPr>
        <a:xfrm>
          <a:off x="4043931" y="1580520"/>
          <a:ext cx="3054866" cy="864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Внешняя</a:t>
          </a:r>
          <a:endParaRPr lang="ru-RU" sz="3200" kern="1200" dirty="0"/>
        </a:p>
      </dsp:txBody>
      <dsp:txXfrm>
        <a:off x="4069237" y="1605826"/>
        <a:ext cx="3004254" cy="8134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0F8ED-1471-4F1D-86B3-E603CBB088A2}">
      <dsp:nvSpPr>
        <dsp:cNvPr id="0" name=""/>
        <dsp:cNvSpPr/>
      </dsp:nvSpPr>
      <dsp:spPr>
        <a:xfrm>
          <a:off x="3861660" y="3035417"/>
          <a:ext cx="147207" cy="2061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603" y="0"/>
              </a:lnTo>
              <a:lnTo>
                <a:pt x="73603" y="2061753"/>
              </a:lnTo>
              <a:lnTo>
                <a:pt x="147207" y="206175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883589" y="4014619"/>
        <a:ext cx="103350" cy="103350"/>
      </dsp:txXfrm>
    </dsp:sp>
    <dsp:sp modelId="{2EE709B4-E7E6-4EF4-A6BE-8054CEE754F9}">
      <dsp:nvSpPr>
        <dsp:cNvPr id="0" name=""/>
        <dsp:cNvSpPr/>
      </dsp:nvSpPr>
      <dsp:spPr>
        <a:xfrm>
          <a:off x="3861660" y="3035417"/>
          <a:ext cx="147207" cy="649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603" y="0"/>
              </a:lnTo>
              <a:lnTo>
                <a:pt x="73603" y="649552"/>
              </a:lnTo>
              <a:lnTo>
                <a:pt x="147207" y="64955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18613" y="3343543"/>
        <a:ext cx="33301" cy="33301"/>
      </dsp:txXfrm>
    </dsp:sp>
    <dsp:sp modelId="{71FD0885-0A04-47C2-B298-1BAF6A14B4B6}">
      <dsp:nvSpPr>
        <dsp:cNvPr id="0" name=""/>
        <dsp:cNvSpPr/>
      </dsp:nvSpPr>
      <dsp:spPr>
        <a:xfrm>
          <a:off x="3861660" y="2272769"/>
          <a:ext cx="147207" cy="762648"/>
        </a:xfrm>
        <a:custGeom>
          <a:avLst/>
          <a:gdLst/>
          <a:ahLst/>
          <a:cxnLst/>
          <a:rect l="0" t="0" r="0" b="0"/>
          <a:pathLst>
            <a:path>
              <a:moveTo>
                <a:pt x="0" y="762648"/>
              </a:moveTo>
              <a:lnTo>
                <a:pt x="73603" y="762648"/>
              </a:lnTo>
              <a:lnTo>
                <a:pt x="73603" y="0"/>
              </a:lnTo>
              <a:lnTo>
                <a:pt x="14720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15846" y="2634675"/>
        <a:ext cx="38836" cy="38836"/>
      </dsp:txXfrm>
    </dsp:sp>
    <dsp:sp modelId="{B3B331B7-1AE0-495D-9573-9A493EF08A26}">
      <dsp:nvSpPr>
        <dsp:cNvPr id="0" name=""/>
        <dsp:cNvSpPr/>
      </dsp:nvSpPr>
      <dsp:spPr>
        <a:xfrm>
          <a:off x="3861660" y="869990"/>
          <a:ext cx="153277" cy="2165426"/>
        </a:xfrm>
        <a:custGeom>
          <a:avLst/>
          <a:gdLst/>
          <a:ahLst/>
          <a:cxnLst/>
          <a:rect l="0" t="0" r="0" b="0"/>
          <a:pathLst>
            <a:path>
              <a:moveTo>
                <a:pt x="0" y="2165426"/>
              </a:moveTo>
              <a:lnTo>
                <a:pt x="76638" y="2165426"/>
              </a:lnTo>
              <a:lnTo>
                <a:pt x="76638" y="0"/>
              </a:lnTo>
              <a:lnTo>
                <a:pt x="15327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884027" y="1898432"/>
        <a:ext cx="108542" cy="108542"/>
      </dsp:txXfrm>
    </dsp:sp>
    <dsp:sp modelId="{69D9EBA5-CC13-4B34-9F68-B2995D520B23}">
      <dsp:nvSpPr>
        <dsp:cNvPr id="0" name=""/>
        <dsp:cNvSpPr/>
      </dsp:nvSpPr>
      <dsp:spPr>
        <a:xfrm>
          <a:off x="643776" y="1404579"/>
          <a:ext cx="3174092" cy="326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Форма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выражения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оценки</a:t>
          </a:r>
          <a:endParaRPr lang="ru-RU" sz="3600" kern="1200" dirty="0"/>
        </a:p>
      </dsp:txBody>
      <dsp:txXfrm>
        <a:off x="643776" y="1404579"/>
        <a:ext cx="3174092" cy="3261675"/>
      </dsp:txXfrm>
    </dsp:sp>
    <dsp:sp modelId="{6A529083-6FE0-4B91-88C3-645195722CAF}">
      <dsp:nvSpPr>
        <dsp:cNvPr id="0" name=""/>
        <dsp:cNvSpPr/>
      </dsp:nvSpPr>
      <dsp:spPr>
        <a:xfrm>
          <a:off x="4014937" y="305110"/>
          <a:ext cx="3705615" cy="1129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Эмоциональная</a:t>
          </a:r>
          <a:endParaRPr lang="ru-RU" sz="3800" kern="1200" dirty="0"/>
        </a:p>
      </dsp:txBody>
      <dsp:txXfrm>
        <a:off x="4014937" y="305110"/>
        <a:ext cx="3705615" cy="1129760"/>
      </dsp:txXfrm>
    </dsp:sp>
    <dsp:sp modelId="{2DA1D61A-6B5E-4606-A3F7-D1388440CFCC}">
      <dsp:nvSpPr>
        <dsp:cNvPr id="0" name=""/>
        <dsp:cNvSpPr/>
      </dsp:nvSpPr>
      <dsp:spPr>
        <a:xfrm>
          <a:off x="4008868" y="1707889"/>
          <a:ext cx="3705615" cy="1129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Символическая</a:t>
          </a:r>
          <a:endParaRPr lang="ru-RU" sz="3800" kern="1200" dirty="0"/>
        </a:p>
      </dsp:txBody>
      <dsp:txXfrm>
        <a:off x="4008868" y="1707889"/>
        <a:ext cx="3705615" cy="1129760"/>
      </dsp:txXfrm>
    </dsp:sp>
    <dsp:sp modelId="{C735925F-64DE-4D5C-A6EC-8FD42B0CDAD8}">
      <dsp:nvSpPr>
        <dsp:cNvPr id="0" name=""/>
        <dsp:cNvSpPr/>
      </dsp:nvSpPr>
      <dsp:spPr>
        <a:xfrm>
          <a:off x="4008868" y="3120090"/>
          <a:ext cx="3705615" cy="1129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Вербальная</a:t>
          </a:r>
          <a:endParaRPr lang="ru-RU" sz="3800" kern="1200" dirty="0"/>
        </a:p>
      </dsp:txBody>
      <dsp:txXfrm>
        <a:off x="4008868" y="3120090"/>
        <a:ext cx="3705615" cy="1129760"/>
      </dsp:txXfrm>
    </dsp:sp>
    <dsp:sp modelId="{DBBD96B9-81A3-45B9-82E8-71437A493762}">
      <dsp:nvSpPr>
        <dsp:cNvPr id="0" name=""/>
        <dsp:cNvSpPr/>
      </dsp:nvSpPr>
      <dsp:spPr>
        <a:xfrm>
          <a:off x="4008868" y="4532291"/>
          <a:ext cx="3705615" cy="1129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Количественная</a:t>
          </a:r>
          <a:endParaRPr lang="ru-RU" sz="3800" kern="1200" dirty="0"/>
        </a:p>
      </dsp:txBody>
      <dsp:txXfrm>
        <a:off x="4008868" y="4532291"/>
        <a:ext cx="3705615" cy="11297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03C3F-7647-4668-BB0B-CF37AA96D07C}">
      <dsp:nvSpPr>
        <dsp:cNvPr id="0" name=""/>
        <dsp:cNvSpPr/>
      </dsp:nvSpPr>
      <dsp:spPr>
        <a:xfrm>
          <a:off x="774" y="0"/>
          <a:ext cx="2014877" cy="38814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Вариант А</a:t>
          </a:r>
          <a:endParaRPr lang="ru-RU" sz="3400" kern="1200" dirty="0"/>
        </a:p>
      </dsp:txBody>
      <dsp:txXfrm>
        <a:off x="774" y="0"/>
        <a:ext cx="2014877" cy="1164431"/>
      </dsp:txXfrm>
    </dsp:sp>
    <dsp:sp modelId="{98D98E24-9C71-4ABD-BF57-A5FB3FFADB90}">
      <dsp:nvSpPr>
        <dsp:cNvPr id="0" name=""/>
        <dsp:cNvSpPr/>
      </dsp:nvSpPr>
      <dsp:spPr>
        <a:xfrm>
          <a:off x="202262" y="1164431"/>
          <a:ext cx="1611901" cy="2522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140" tIns="78105" rIns="10414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не выше «3»</a:t>
          </a:r>
          <a:endParaRPr lang="ru-RU" sz="4100" kern="1200" dirty="0"/>
        </a:p>
      </dsp:txBody>
      <dsp:txXfrm>
        <a:off x="249473" y="1211642"/>
        <a:ext cx="1517479" cy="2428512"/>
      </dsp:txXfrm>
    </dsp:sp>
    <dsp:sp modelId="{A334131B-EE08-4A30-82D2-019BA67553F9}">
      <dsp:nvSpPr>
        <dsp:cNvPr id="0" name=""/>
        <dsp:cNvSpPr/>
      </dsp:nvSpPr>
      <dsp:spPr>
        <a:xfrm>
          <a:off x="2166767" y="0"/>
          <a:ext cx="2014877" cy="38814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Вариант Б</a:t>
          </a:r>
          <a:endParaRPr lang="ru-RU" sz="3400" kern="1200" dirty="0"/>
        </a:p>
      </dsp:txBody>
      <dsp:txXfrm>
        <a:off x="2166767" y="0"/>
        <a:ext cx="2014877" cy="1164431"/>
      </dsp:txXfrm>
    </dsp:sp>
    <dsp:sp modelId="{2A41C787-AC88-4B3C-BAEC-6AF07CDD3767}">
      <dsp:nvSpPr>
        <dsp:cNvPr id="0" name=""/>
        <dsp:cNvSpPr/>
      </dsp:nvSpPr>
      <dsp:spPr>
        <a:xfrm>
          <a:off x="2368255" y="1164431"/>
          <a:ext cx="1611901" cy="2522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140" tIns="78105" rIns="10414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не выше «4»</a:t>
          </a:r>
          <a:endParaRPr lang="ru-RU" sz="4100" kern="1200" dirty="0"/>
        </a:p>
      </dsp:txBody>
      <dsp:txXfrm>
        <a:off x="2415466" y="1211642"/>
        <a:ext cx="1517479" cy="2428512"/>
      </dsp:txXfrm>
    </dsp:sp>
    <dsp:sp modelId="{946E1771-E120-46E9-A9F1-AFE9C61D4372}">
      <dsp:nvSpPr>
        <dsp:cNvPr id="0" name=""/>
        <dsp:cNvSpPr/>
      </dsp:nvSpPr>
      <dsp:spPr>
        <a:xfrm>
          <a:off x="4332760" y="0"/>
          <a:ext cx="2014877" cy="388143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Вариант В</a:t>
          </a:r>
          <a:endParaRPr lang="ru-RU" sz="3400" kern="1200" dirty="0"/>
        </a:p>
      </dsp:txBody>
      <dsp:txXfrm>
        <a:off x="4332760" y="0"/>
        <a:ext cx="2014877" cy="1164431"/>
      </dsp:txXfrm>
    </dsp:sp>
    <dsp:sp modelId="{84E53060-2B19-493A-96B8-D0D319BDA543}">
      <dsp:nvSpPr>
        <dsp:cNvPr id="0" name=""/>
        <dsp:cNvSpPr/>
      </dsp:nvSpPr>
      <dsp:spPr>
        <a:xfrm>
          <a:off x="4534248" y="1164431"/>
          <a:ext cx="1611901" cy="2522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140" tIns="78105" rIns="10414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«5»</a:t>
          </a:r>
          <a:endParaRPr lang="ru-RU" sz="4100" kern="1200" dirty="0"/>
        </a:p>
      </dsp:txBody>
      <dsp:txXfrm>
        <a:off x="4581459" y="1211642"/>
        <a:ext cx="1517479" cy="24285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B4C61-54F7-4B42-8E2B-D3100010E3F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F7364-0F91-4774-83D2-134E80610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725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5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3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1678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40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4486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89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0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5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7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0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4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5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4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28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0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0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5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630" y="235670"/>
            <a:ext cx="6864645" cy="3855563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Контроль и оценка предметных результатов обучения </a:t>
            </a:r>
            <a:br>
              <a:rPr lang="ru-RU" sz="4800" dirty="0" smtClean="0">
                <a:solidFill>
                  <a:srgbClr val="00206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>в начальной школе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5334" y="4450884"/>
            <a:ext cx="6357239" cy="1159341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Наборская</a:t>
            </a:r>
            <a:r>
              <a:rPr lang="ru-RU" dirty="0" smtClean="0">
                <a:solidFill>
                  <a:schemeClr val="tx1"/>
                </a:solidFill>
              </a:rPr>
              <a:t> С.Ю., методист ИМЦ Красносельского района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 апреля 2017 года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4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7901" y="1178350"/>
            <a:ext cx="81339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/>
              <a:t>о</a:t>
            </a:r>
            <a:r>
              <a:rPr lang="ru-RU" sz="6600" dirty="0" smtClean="0"/>
              <a:t>ценка = отметка - ?</a:t>
            </a:r>
            <a:endParaRPr lang="ru-RU" sz="6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37" y="3197200"/>
            <a:ext cx="789831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/>
              <a:t>оценка </a:t>
            </a:r>
            <a:r>
              <a:rPr lang="ru-RU" sz="7200" dirty="0" smtClean="0"/>
              <a:t>≠ </a:t>
            </a:r>
            <a:r>
              <a:rPr lang="ru-RU" sz="7200" dirty="0"/>
              <a:t>отметка </a:t>
            </a:r>
          </a:p>
        </p:txBody>
      </p:sp>
    </p:spTree>
    <p:extLst>
      <p:ext uri="{BB962C8B-B14F-4D97-AF65-F5344CB8AC3E}">
        <p14:creationId xmlns:p14="http://schemas.microsoft.com/office/powerpoint/2010/main" val="114437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308543"/>
              </p:ext>
            </p:extLst>
          </p:nvPr>
        </p:nvGraphicFramePr>
        <p:xfrm>
          <a:off x="-386500" y="245097"/>
          <a:ext cx="7720553" cy="5957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 flipH="1">
            <a:off x="3393649" y="3280528"/>
            <a:ext cx="131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66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Безотметочное</a:t>
            </a:r>
            <a:r>
              <a:rPr lang="ru-RU" dirty="0" smtClean="0"/>
              <a:t> обучение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441" y="1335368"/>
            <a:ext cx="6347714" cy="388077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«Волшебные линеечки»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783455" y="2187019"/>
            <a:ext cx="0" cy="35256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783455" y="2187019"/>
            <a:ext cx="84843" cy="18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698613" y="3864990"/>
            <a:ext cx="169685" cy="94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698613" y="2169737"/>
            <a:ext cx="169685" cy="94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686208" y="5720499"/>
            <a:ext cx="169685" cy="94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37193" y="1994497"/>
            <a:ext cx="16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Лучше некуда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137193" y="3689750"/>
            <a:ext cx="290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Хорошо, но можно лучше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052074" y="5527977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Хуже некуда</a:t>
            </a:r>
            <a:endParaRPr lang="ru-RU" dirty="0"/>
          </a:p>
        </p:txBody>
      </p:sp>
      <p:sp>
        <p:nvSpPr>
          <p:cNvPr id="19" name="Умножение 18"/>
          <p:cNvSpPr/>
          <p:nvPr/>
        </p:nvSpPr>
        <p:spPr>
          <a:xfrm>
            <a:off x="3448803" y="2715704"/>
            <a:ext cx="669303" cy="56005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312" y="1995542"/>
            <a:ext cx="469433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36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цифровой отметки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«5» («отлично») - уровень выполнения требований значительно выше </a:t>
            </a:r>
            <a:r>
              <a:rPr lang="ru-RU" sz="2800" dirty="0" smtClean="0"/>
              <a:t>удовлетворительного</a:t>
            </a:r>
            <a:r>
              <a:rPr lang="ru-RU" sz="2800" dirty="0"/>
              <a:t>: отсутствие ошибок как по текущему, так и по предыдущему учебному материалу; не более одного недочета; логичность и полнота изложения.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368937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цифровой отметки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846265"/>
            <a:ext cx="8124826" cy="3983035"/>
          </a:xfrm>
        </p:spPr>
        <p:txBody>
          <a:bodyPr>
            <a:noAutofit/>
          </a:bodyPr>
          <a:lstStyle/>
          <a:p>
            <a:r>
              <a:rPr lang="ru-RU" sz="2400" dirty="0"/>
              <a:t>«4» («хорошо») - уровень выполнения требований выше удовлетворительного: </a:t>
            </a:r>
            <a:r>
              <a:rPr lang="ru-RU" sz="2400" dirty="0" smtClean="0"/>
              <a:t>использование </a:t>
            </a:r>
            <a:r>
              <a:rPr lang="ru-RU" sz="2400" dirty="0"/>
              <a:t>дополнительного материала, полнота и логичность раскрытия вопроса; самостоятельность суждений, отражение своего отношения; к предмету обсуждения. Наличие 2-3 ошибок или 4–6 недочетов по текущему учебному материалу; не </a:t>
            </a:r>
            <a:r>
              <a:rPr lang="ru-RU" sz="2400" dirty="0" smtClean="0"/>
              <a:t>более </a:t>
            </a:r>
            <a:r>
              <a:rPr lang="ru-RU" sz="2400" dirty="0"/>
              <a:t>2 ошибок или 4 недочетов по </a:t>
            </a:r>
            <a:r>
              <a:rPr lang="ru-RU" sz="2400" dirty="0" smtClean="0"/>
              <a:t>пройденному </a:t>
            </a:r>
            <a:r>
              <a:rPr lang="ru-RU" sz="2400" dirty="0"/>
              <a:t>материалу; незначительные нарушения логики изложения материала; использование </a:t>
            </a:r>
            <a:r>
              <a:rPr lang="ru-RU" sz="2400" dirty="0" smtClean="0"/>
              <a:t>нерациональных </a:t>
            </a:r>
            <a:r>
              <a:rPr lang="ru-RU" sz="2400" dirty="0"/>
              <a:t>приемов решения учебной задачи; отдельные неточности в изложении </a:t>
            </a:r>
            <a:r>
              <a:rPr lang="ru-RU" sz="2400" dirty="0" smtClean="0"/>
              <a:t>материала.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54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цифровой отметки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1"/>
            <a:ext cx="8391526" cy="3821110"/>
          </a:xfrm>
        </p:spPr>
        <p:txBody>
          <a:bodyPr>
            <a:noAutofit/>
          </a:bodyPr>
          <a:lstStyle/>
          <a:p>
            <a:r>
              <a:rPr lang="ru-RU" sz="2800" dirty="0"/>
              <a:t>«3» («удовлетворительно»)- достаточный минимальный уровень выполнения требований, предъявляемых к конкретной работе; не более 4–6 ошибок или 10 недочетов по текущему </a:t>
            </a:r>
            <a:r>
              <a:rPr lang="ru-RU" sz="2800" dirty="0" smtClean="0"/>
              <a:t>учебному </a:t>
            </a:r>
            <a:r>
              <a:rPr lang="ru-RU" sz="2800" dirty="0"/>
              <a:t>материалу; не более 3-5 ошибок или не более 8 недочетов по пройденному учебному </a:t>
            </a:r>
            <a:r>
              <a:rPr lang="ru-RU" sz="2800" dirty="0" smtClean="0"/>
              <a:t>материалу</a:t>
            </a:r>
            <a:r>
              <a:rPr lang="ru-RU" sz="2800" dirty="0"/>
              <a:t>; отдельные нарушения логики изложения материала; неполнота раскрытия </a:t>
            </a:r>
            <a:r>
              <a:rPr lang="ru-RU" sz="2800" dirty="0" smtClean="0"/>
              <a:t>вопроса.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38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цифровой отметки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74" y="1779591"/>
            <a:ext cx="8010526" cy="3611560"/>
          </a:xfrm>
        </p:spPr>
        <p:txBody>
          <a:bodyPr>
            <a:noAutofit/>
          </a:bodyPr>
          <a:lstStyle/>
          <a:p>
            <a:r>
              <a:rPr lang="ru-RU" sz="2800" dirty="0"/>
              <a:t>«2» («плохо») - уровень выполнения требований ниже удовлетворительного: наличие </a:t>
            </a:r>
            <a:r>
              <a:rPr lang="ru-RU" sz="2800" dirty="0" smtClean="0"/>
              <a:t>более </a:t>
            </a:r>
            <a:r>
              <a:rPr lang="ru-RU" sz="2800" dirty="0"/>
              <a:t>б ошибок или 10 недочетов по текущему материалу; более 5 ошибок или более 8 недочетов по пройденному материалу; нарушение логики, неполнота, </a:t>
            </a:r>
            <a:r>
              <a:rPr lang="ru-RU" sz="2800" dirty="0" err="1"/>
              <a:t>нераскрытость</a:t>
            </a:r>
            <a:r>
              <a:rPr lang="ru-RU" sz="2800" dirty="0"/>
              <a:t> обсуждаемого </a:t>
            </a:r>
            <a:r>
              <a:rPr lang="ru-RU" sz="2800" dirty="0" smtClean="0"/>
              <a:t>вопроса</a:t>
            </a:r>
            <a:r>
              <a:rPr lang="ru-RU" sz="2800" dirty="0"/>
              <a:t>, отсутствие аргументации либо ошибочность ее основных положений.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38839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3448" y="2102179"/>
            <a:ext cx="54040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Снижать ли отметку </a:t>
            </a:r>
          </a:p>
          <a:p>
            <a:pPr algn="ctr"/>
            <a:r>
              <a:rPr lang="ru-RU" sz="4000" b="1" dirty="0" smtClean="0"/>
              <a:t>за исправления?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5334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00172" y="289088"/>
            <a:ext cx="6347713" cy="1320800"/>
          </a:xfrm>
        </p:spPr>
        <p:txBody>
          <a:bodyPr/>
          <a:lstStyle/>
          <a:p>
            <a:r>
              <a:rPr lang="ru-RU" dirty="0" err="1" smtClean="0"/>
              <a:t>Разноуровневая</a:t>
            </a:r>
            <a:r>
              <a:rPr lang="ru-RU" dirty="0" smtClean="0"/>
              <a:t> работа по степени сложности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938625"/>
              </p:ext>
            </p:extLst>
          </p:nvPr>
        </p:nvGraphicFramePr>
        <p:xfrm>
          <a:off x="600172" y="1698675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400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7" y="1270000"/>
            <a:ext cx="7723698" cy="4791435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>Вариант А</a:t>
            </a:r>
            <a:r>
              <a:rPr lang="ru-RU" sz="3200" dirty="0" smtClean="0"/>
              <a:t>: вставить из слов для справок пропущенные слова в предложениях в готовом виде</a:t>
            </a:r>
          </a:p>
          <a:p>
            <a:r>
              <a:rPr lang="ru-RU" sz="3200" u="sng" dirty="0" smtClean="0"/>
              <a:t>Вариант Б</a:t>
            </a:r>
            <a:r>
              <a:rPr lang="ru-RU" sz="3200" dirty="0" smtClean="0"/>
              <a:t>: вставить из слов для справок пропущенные слова, изменяя форму слова</a:t>
            </a:r>
          </a:p>
          <a:p>
            <a:r>
              <a:rPr lang="ru-RU" sz="3200" u="sng" dirty="0" smtClean="0"/>
              <a:t>Вариант В</a:t>
            </a:r>
            <a:r>
              <a:rPr lang="ru-RU" sz="3200" dirty="0" smtClean="0"/>
              <a:t>: вставить самостоятельно подходящие по смыслу слова в нужной форме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5570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8649" y="1216789"/>
            <a:ext cx="67532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Письмо Министерства общего и профессионального образования РФ от 19.11.98 г. № </a:t>
            </a:r>
            <a:r>
              <a:rPr lang="ru-RU" sz="3600" dirty="0" smtClean="0"/>
              <a:t>1561/14-15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«Контроль и оценка результатов обучения в </a:t>
            </a:r>
            <a:r>
              <a:rPr lang="ru-RU" sz="3600" dirty="0" smtClean="0"/>
              <a:t>начальной </a:t>
            </a:r>
            <a:r>
              <a:rPr lang="ru-RU" sz="3600" dirty="0"/>
              <a:t>школе</a:t>
            </a:r>
            <a:r>
              <a:rPr lang="ru-RU" sz="3600" dirty="0" smtClean="0"/>
              <a:t>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23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7617" y="1819373"/>
            <a:ext cx="735810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Как определить, </a:t>
            </a:r>
          </a:p>
          <a:p>
            <a:pPr algn="ctr"/>
            <a:r>
              <a:rPr lang="ru-RU" sz="4000" b="1" dirty="0" smtClean="0"/>
              <a:t>что именно контролировать </a:t>
            </a:r>
          </a:p>
          <a:p>
            <a:pPr algn="ctr"/>
            <a:r>
              <a:rPr lang="ru-RU" sz="4000" b="1" dirty="0" smtClean="0"/>
              <a:t>по определённому </a:t>
            </a:r>
          </a:p>
          <a:p>
            <a:pPr algn="ctr"/>
            <a:r>
              <a:rPr lang="ru-RU" sz="4000" b="1" dirty="0" smtClean="0"/>
              <a:t>учебному предмету?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1696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80" y="642064"/>
            <a:ext cx="8623829" cy="52496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826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00172" y="289088"/>
            <a:ext cx="6347713" cy="1320800"/>
          </a:xfrm>
        </p:spPr>
        <p:txBody>
          <a:bodyPr/>
          <a:lstStyle/>
          <a:p>
            <a:r>
              <a:rPr lang="ru-RU" dirty="0" err="1" smtClean="0"/>
              <a:t>Разноуровневая</a:t>
            </a:r>
            <a:r>
              <a:rPr lang="ru-RU" dirty="0" smtClean="0"/>
              <a:t> итоговая работа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105476"/>
              </p:ext>
            </p:extLst>
          </p:nvPr>
        </p:nvGraphicFramePr>
        <p:xfrm>
          <a:off x="600172" y="2217149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9047" y="1432199"/>
            <a:ext cx="4697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Обязательно должна включать:</a:t>
            </a:r>
            <a:endParaRPr lang="ru-RU" sz="24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791093" y="1885361"/>
            <a:ext cx="273377" cy="3299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619893" y="1885361"/>
            <a:ext cx="263950" cy="3110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40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Контрольный диктант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196" y="1349885"/>
            <a:ext cx="7450319" cy="4862379"/>
          </a:xfrm>
        </p:spPr>
        <p:txBody>
          <a:bodyPr>
            <a:noAutofit/>
          </a:bodyPr>
          <a:lstStyle/>
          <a:p>
            <a:r>
              <a:rPr lang="ru-RU" sz="2400" dirty="0"/>
              <a:t>Диктант </a:t>
            </a:r>
            <a:r>
              <a:rPr lang="ru-RU" sz="2400" dirty="0" smtClean="0"/>
              <a:t>(тексты </a:t>
            </a:r>
            <a:r>
              <a:rPr lang="ru-RU" sz="2400" dirty="0"/>
              <a:t>диктантов подбираются средней трудности с расчетом на возможность их </a:t>
            </a:r>
            <a:r>
              <a:rPr lang="ru-RU" sz="2400" dirty="0" smtClean="0"/>
              <a:t>выполнения </a:t>
            </a:r>
            <a:r>
              <a:rPr lang="ru-RU" sz="2400" dirty="0"/>
              <a:t>всеми детьми. Каждый текст включает достаточное количество изученных орфограмм (примерно 60% от общего числа всех слов диктанта). Текст не должен иметь слова на не </a:t>
            </a:r>
            <a:r>
              <a:rPr lang="ru-RU" sz="2400" dirty="0" smtClean="0"/>
              <a:t>изученные </a:t>
            </a:r>
            <a:r>
              <a:rPr lang="ru-RU" sz="2400" dirty="0"/>
              <a:t>к данному моменту правила или такие слова заранее выписываются на доске. </a:t>
            </a:r>
            <a:r>
              <a:rPr lang="ru-RU" sz="2400" dirty="0" smtClean="0"/>
              <a:t>Нецелесообразно </a:t>
            </a:r>
            <a:r>
              <a:rPr lang="ru-RU" sz="2400" dirty="0"/>
              <a:t>включать в диктанты и слова, правописание которых находится на стадии </a:t>
            </a:r>
            <a:r>
              <a:rPr lang="ru-RU" sz="2400" dirty="0" smtClean="0"/>
              <a:t>изучения)</a:t>
            </a:r>
          </a:p>
          <a:p>
            <a:r>
              <a:rPr lang="ru-RU" sz="2400" dirty="0" smtClean="0"/>
              <a:t>Не более ДВУХ грамматических разборов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260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945" y="398562"/>
            <a:ext cx="83097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Выполни </a:t>
            </a:r>
            <a:r>
              <a:rPr lang="ru-RU" sz="2400" dirty="0"/>
              <a:t>фонетический разбор слова  </a:t>
            </a:r>
            <a:r>
              <a:rPr lang="ru-RU" sz="2400" dirty="0" smtClean="0"/>
              <a:t>ОБЕЗЬЯНА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Подчеркни в словах гласные буквы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Расположи слова в алфавитном порядке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Выполни морфологический разбор слова (О) ВЕСНЕ</a:t>
            </a:r>
          </a:p>
          <a:p>
            <a:pPr marL="342900" indent="-342900">
              <a:buAutoNum type="arabicPeriod"/>
            </a:pPr>
            <a:endParaRPr lang="ru-RU" sz="2400" dirty="0" smtClean="0"/>
          </a:p>
          <a:p>
            <a:pPr lvl="0"/>
            <a:r>
              <a:rPr lang="ru-RU" sz="2400" dirty="0"/>
              <a:t>5</a:t>
            </a:r>
            <a:r>
              <a:rPr lang="ru-RU" sz="2400" dirty="0" smtClean="0"/>
              <a:t>. Подбери </a:t>
            </a:r>
            <a:r>
              <a:rPr lang="ru-RU" sz="2400" dirty="0"/>
              <a:t>синонимы и антонимы к слову  ГЛУБОКИЙ</a:t>
            </a:r>
            <a:r>
              <a:rPr lang="ru-RU" sz="2400" dirty="0" smtClean="0"/>
              <a:t>.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 smtClean="0"/>
              <a:t>6.Выполни </a:t>
            </a:r>
            <a:r>
              <a:rPr lang="ru-RU" sz="2400" dirty="0"/>
              <a:t>морфемный разбор слова ДЛИННЫЙ</a:t>
            </a:r>
            <a:r>
              <a:rPr lang="ru-RU" sz="2400" dirty="0" smtClean="0"/>
              <a:t>.</a:t>
            </a:r>
          </a:p>
          <a:p>
            <a:pPr lvl="0"/>
            <a:endParaRPr lang="ru-RU" sz="2400" dirty="0"/>
          </a:p>
          <a:p>
            <a:pPr lvl="0"/>
            <a:r>
              <a:rPr lang="ru-RU" sz="2400" dirty="0" smtClean="0"/>
              <a:t>7.Выполни </a:t>
            </a:r>
            <a:r>
              <a:rPr lang="ru-RU" sz="2400" dirty="0"/>
              <a:t>разбор по членам предложения.</a:t>
            </a:r>
          </a:p>
          <a:p>
            <a:r>
              <a:rPr lang="ru-RU" sz="2400" i="1" dirty="0"/>
              <a:t>Низкие тучи плыли над рекой, а где-то на западе уже появилось солнышко. </a:t>
            </a:r>
            <a:endParaRPr lang="ru-RU" sz="2400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58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536" y="229248"/>
            <a:ext cx="881406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	</a:t>
            </a:r>
            <a:r>
              <a:rPr lang="ru-RU" sz="2000" dirty="0"/>
              <a:t>Найди значение выражения</a:t>
            </a:r>
          </a:p>
          <a:p>
            <a:r>
              <a:rPr lang="ru-RU" sz="2000" dirty="0"/>
              <a:t>45 + (32 • 3 – 14</a:t>
            </a:r>
            <a:r>
              <a:rPr lang="ru-RU" sz="2000" dirty="0" smtClean="0"/>
              <a:t>)                    56 : 7 + 12 • 2 – 10 : 2</a:t>
            </a:r>
          </a:p>
          <a:p>
            <a:endParaRPr lang="ru-RU" sz="2000" dirty="0"/>
          </a:p>
          <a:p>
            <a:r>
              <a:rPr lang="ru-RU" sz="2000" dirty="0"/>
              <a:t>2.	Вычисли</a:t>
            </a:r>
          </a:p>
          <a:p>
            <a:r>
              <a:rPr lang="ru-RU" sz="2000" dirty="0"/>
              <a:t>345701 + 6990		75300 – 34509		306 • 9		415 : </a:t>
            </a:r>
            <a:r>
              <a:rPr lang="ru-RU" sz="2000" dirty="0" smtClean="0"/>
              <a:t>5</a:t>
            </a:r>
          </a:p>
          <a:p>
            <a:endParaRPr lang="ru-RU" sz="2000" dirty="0"/>
          </a:p>
          <a:p>
            <a:r>
              <a:rPr lang="ru-RU" sz="2000" dirty="0"/>
              <a:t>3.	Реши задачу</a:t>
            </a:r>
          </a:p>
          <a:p>
            <a:r>
              <a:rPr lang="ru-RU" sz="2000" dirty="0"/>
              <a:t>Мама испекла 15 пирожков с капустой, а с яблоками – в 2 раза больше. Сколько пирожков с повидлом испекла мама, если известно, что их было столько же, сколько пирожков с капустой и яблоками вместе</a:t>
            </a:r>
            <a:r>
              <a:rPr lang="ru-RU" sz="2000" dirty="0" smtClean="0"/>
              <a:t>?</a:t>
            </a:r>
          </a:p>
          <a:p>
            <a:endParaRPr lang="ru-RU" sz="2000" dirty="0"/>
          </a:p>
          <a:p>
            <a:r>
              <a:rPr lang="ru-RU" sz="2000" dirty="0" smtClean="0"/>
              <a:t>4.</a:t>
            </a:r>
            <a:r>
              <a:rPr lang="ru-RU" sz="2000" dirty="0"/>
              <a:t>	Реши уравнение</a:t>
            </a:r>
          </a:p>
          <a:p>
            <a:r>
              <a:rPr lang="ru-RU" sz="2000" dirty="0"/>
              <a:t>17 + х = 70		х : 12 = 5		45 + 5 • х = </a:t>
            </a:r>
            <a:r>
              <a:rPr lang="ru-RU" sz="2000" dirty="0" smtClean="0"/>
              <a:t>90</a:t>
            </a:r>
          </a:p>
          <a:p>
            <a:endParaRPr lang="ru-RU" sz="2000" dirty="0"/>
          </a:p>
          <a:p>
            <a:r>
              <a:rPr lang="ru-RU" sz="2000" dirty="0" smtClean="0"/>
              <a:t>5. Реши задачу </a:t>
            </a:r>
          </a:p>
          <a:p>
            <a:r>
              <a:rPr lang="ru-RU" sz="2000" dirty="0" smtClean="0"/>
              <a:t>Товарный поезд со станции  вышел в 8 ч со скоростью 50 км/ч. Через час он увеличил скорость на 10 км/ч и проехал ещё 2 ч. Какое расстояние проехал поезд?</a:t>
            </a:r>
          </a:p>
          <a:p>
            <a:endParaRPr lang="ru-RU" sz="2000" dirty="0"/>
          </a:p>
          <a:p>
            <a:r>
              <a:rPr lang="ru-RU" sz="2000" dirty="0" smtClean="0"/>
              <a:t>6. Запиши числа в порядке убывания: 8903,  8309,  83 009,  9839.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5498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03317"/>
              </p:ext>
            </p:extLst>
          </p:nvPr>
        </p:nvGraphicFramePr>
        <p:xfrm>
          <a:off x="508360" y="81879"/>
          <a:ext cx="7551557" cy="5263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180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Текущий контроль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5904" y="1491287"/>
            <a:ext cx="6347714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Проводится на первых этапах обучения, когда еще трудно говорить о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умений и навыков</a:t>
            </a:r>
          </a:p>
          <a:p>
            <a:r>
              <a:rPr lang="ru-RU" sz="2400" dirty="0" smtClean="0"/>
              <a:t>Основная цель – анализ хода формирования знаний и умений</a:t>
            </a:r>
          </a:p>
          <a:p>
            <a:r>
              <a:rPr lang="ru-RU" sz="2400" dirty="0" smtClean="0"/>
              <a:t>В данный момент ученик имеет право на ошибку</a:t>
            </a:r>
          </a:p>
          <a:p>
            <a:r>
              <a:rPr lang="ru-RU" sz="2400" dirty="0" smtClean="0"/>
              <a:t>Нецелесообразность поспешности в применении цифровой отметки</a:t>
            </a:r>
            <a:endParaRPr lang="ru-RU" sz="24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5335572" y="5533535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4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199" y="114300"/>
            <a:ext cx="6347713" cy="1320800"/>
          </a:xfrm>
        </p:spPr>
        <p:txBody>
          <a:bodyPr/>
          <a:lstStyle/>
          <a:p>
            <a:r>
              <a:rPr lang="ru-RU" dirty="0" smtClean="0"/>
              <a:t>Тематический контроль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198" y="1435099"/>
            <a:ext cx="8029577" cy="4879975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ученику </a:t>
            </a:r>
            <a:r>
              <a:rPr lang="ru-RU" sz="2600" dirty="0"/>
              <a:t>предоставляется дополнительное время для подготовки и обеспечивается возможность пересдать, доделать материал, исправить полученную ранее отметку;</a:t>
            </a:r>
          </a:p>
          <a:p>
            <a:r>
              <a:rPr lang="ru-RU" sz="2600" dirty="0" smtClean="0"/>
              <a:t>при </a:t>
            </a:r>
            <a:r>
              <a:rPr lang="ru-RU" sz="2600" dirty="0"/>
              <a:t>выставлении окончательной отметки учитель не ориентируется на средний балл, а учитывает </a:t>
            </a:r>
            <a:r>
              <a:rPr lang="ru-RU" sz="2600" dirty="0" smtClean="0"/>
              <a:t>лишь итоговые </a:t>
            </a:r>
            <a:r>
              <a:rPr lang="ru-RU" sz="2600" dirty="0"/>
              <a:t>отметки по сдаваемой теме, которые «отменяют» предыдущие, более низкие, что делает контроль более объективным;</a:t>
            </a:r>
          </a:p>
          <a:p>
            <a:r>
              <a:rPr lang="ru-RU" sz="2600" dirty="0" smtClean="0"/>
              <a:t>возможность </a:t>
            </a:r>
            <a:r>
              <a:rPr lang="ru-RU" sz="2600" dirty="0"/>
              <a:t>получения более высокой оценки своих знаний. Уточнение и </a:t>
            </a:r>
            <a:r>
              <a:rPr lang="ru-RU" sz="2600" dirty="0" smtClean="0"/>
              <a:t>углубление </a:t>
            </a:r>
            <a:r>
              <a:rPr lang="ru-RU" sz="2600" dirty="0"/>
              <a:t>знаний </a:t>
            </a:r>
            <a:r>
              <a:rPr lang="ru-RU" sz="2600" dirty="0" smtClean="0"/>
              <a:t>становится мотивированным </a:t>
            </a:r>
            <a:r>
              <a:rPr lang="ru-RU" sz="2600" dirty="0"/>
              <a:t>действием ученика, отражает его желание и интерес к учению.</a:t>
            </a:r>
          </a:p>
          <a:p>
            <a:endParaRPr lang="ru-RU" dirty="0"/>
          </a:p>
        </p:txBody>
      </p:sp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414" y="6092513"/>
            <a:ext cx="999831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15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Итоговый контроль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299" y="1636715"/>
            <a:ext cx="6347714" cy="3880773"/>
          </a:xfrm>
        </p:spPr>
        <p:txBody>
          <a:bodyPr>
            <a:normAutofit/>
          </a:bodyPr>
          <a:lstStyle/>
          <a:p>
            <a:r>
              <a:rPr lang="ru-RU" sz="2400" dirty="0"/>
              <a:t>Итоговый контроль проводится как оценка результатов обучения за определенный, </a:t>
            </a:r>
            <a:r>
              <a:rPr lang="ru-RU" sz="2400" dirty="0" smtClean="0"/>
              <a:t>достаточно </a:t>
            </a:r>
            <a:r>
              <a:rPr lang="ru-RU" sz="2400" dirty="0"/>
              <a:t>большой промежуток учебного времени - четверть, полугодие, год. Таким образом, итоговые контрольные работы проводятся четыре раза в год: за I, </a:t>
            </a:r>
            <a:r>
              <a:rPr lang="en-US" sz="2400" dirty="0" smtClean="0"/>
              <a:t>II</a:t>
            </a:r>
            <a:r>
              <a:rPr lang="ru-RU" sz="2400" dirty="0" smtClean="0"/>
              <a:t>, </a:t>
            </a:r>
            <a:r>
              <a:rPr lang="ru-RU" sz="2400" dirty="0"/>
              <a:t>III учебные четверти и в конце года. При выставлении переводных отметок </a:t>
            </a:r>
            <a:r>
              <a:rPr lang="ru-RU" sz="2400" dirty="0" smtClean="0"/>
              <a:t> </a:t>
            </a:r>
            <a:r>
              <a:rPr lang="ru-RU" sz="2400" dirty="0"/>
              <a:t>отдается предпочтение более высоким.</a:t>
            </a:r>
          </a:p>
        </p:txBody>
      </p:sp>
    </p:spTree>
    <p:extLst>
      <p:ext uri="{BB962C8B-B14F-4D97-AF65-F5344CB8AC3E}">
        <p14:creationId xmlns:p14="http://schemas.microsoft.com/office/powerpoint/2010/main" val="201493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516915"/>
              </p:ext>
            </p:extLst>
          </p:nvPr>
        </p:nvGraphicFramePr>
        <p:xfrm>
          <a:off x="-423519" y="-85545"/>
          <a:ext cx="9486900" cy="617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6117996" y="4421171"/>
            <a:ext cx="0" cy="4053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52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15919"/>
              </p:ext>
            </p:extLst>
          </p:nvPr>
        </p:nvGraphicFramePr>
        <p:xfrm>
          <a:off x="223101" y="803128"/>
          <a:ext cx="7101526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65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оценки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197" y="1406446"/>
            <a:ext cx="6347714" cy="3880773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Социальная</a:t>
            </a:r>
            <a:r>
              <a:rPr lang="ru-RU" dirty="0" smtClean="0"/>
              <a:t> </a:t>
            </a:r>
            <a:r>
              <a:rPr lang="ru-RU" sz="2300" dirty="0" smtClean="0"/>
              <a:t>(требования общества, предъявляемые к уровню подготовки младшего школьника)</a:t>
            </a:r>
          </a:p>
          <a:p>
            <a:r>
              <a:rPr lang="ru-RU" sz="3000" dirty="0" smtClean="0"/>
              <a:t>Образовательная</a:t>
            </a:r>
            <a:r>
              <a:rPr lang="ru-RU" dirty="0" smtClean="0"/>
              <a:t> </a:t>
            </a:r>
            <a:r>
              <a:rPr lang="ru-RU" sz="2300" dirty="0" smtClean="0"/>
              <a:t>(сравнение ожидаемого результата с действительностью)</a:t>
            </a:r>
          </a:p>
          <a:p>
            <a:r>
              <a:rPr lang="ru-RU" sz="3000" dirty="0" smtClean="0"/>
              <a:t>Воспитательная</a:t>
            </a:r>
            <a:r>
              <a:rPr lang="ru-RU" dirty="0" smtClean="0"/>
              <a:t> </a:t>
            </a:r>
            <a:r>
              <a:rPr lang="ru-RU" sz="2300" dirty="0" smtClean="0"/>
              <a:t>(формирование положительных мотивов учения)</a:t>
            </a:r>
          </a:p>
          <a:p>
            <a:r>
              <a:rPr lang="ru-RU" sz="3000" dirty="0" smtClean="0"/>
              <a:t>Эмоциональная</a:t>
            </a:r>
            <a:r>
              <a:rPr lang="ru-RU" dirty="0" smtClean="0"/>
              <a:t> </a:t>
            </a:r>
            <a:r>
              <a:rPr lang="ru-RU" sz="2300" dirty="0" smtClean="0"/>
              <a:t>(эмоциональная реакция ученика)</a:t>
            </a:r>
          </a:p>
          <a:p>
            <a:r>
              <a:rPr lang="ru-RU" sz="3300" dirty="0" smtClean="0"/>
              <a:t>Информационная</a:t>
            </a:r>
            <a:r>
              <a:rPr lang="ru-RU" dirty="0" smtClean="0"/>
              <a:t> </a:t>
            </a:r>
            <a:r>
              <a:rPr lang="ru-RU" sz="2300" dirty="0" smtClean="0"/>
              <a:t>(основа планирования и прогнозирования)</a:t>
            </a:r>
          </a:p>
          <a:p>
            <a:r>
              <a:rPr lang="ru-RU" sz="3300" dirty="0" smtClean="0"/>
              <a:t>Функция управления </a:t>
            </a:r>
            <a:r>
              <a:rPr lang="ru-RU" sz="2300" dirty="0" smtClean="0"/>
              <a:t>(развитие самоконтроля, умение анализировать и правильно оценивать свою деятельность, адекватно принимать оценку учителя)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69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819</Words>
  <Application>Microsoft Office PowerPoint</Application>
  <PresentationFormat>Экран (4:3)</PresentationFormat>
  <Paragraphs>120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Trebuchet MS</vt:lpstr>
      <vt:lpstr>Wingdings 3</vt:lpstr>
      <vt:lpstr>Грань</vt:lpstr>
      <vt:lpstr>Контроль и оценка предметных результатов обучения  в начальной школе</vt:lpstr>
      <vt:lpstr>Презентация PowerPoint</vt:lpstr>
      <vt:lpstr>Презентация PowerPoint</vt:lpstr>
      <vt:lpstr>Текущий контроль</vt:lpstr>
      <vt:lpstr>Тематический контроль</vt:lpstr>
      <vt:lpstr>Итоговый контроль</vt:lpstr>
      <vt:lpstr>Презентация PowerPoint</vt:lpstr>
      <vt:lpstr>Презентация PowerPoint</vt:lpstr>
      <vt:lpstr>Функции оценки</vt:lpstr>
      <vt:lpstr>Презентация PowerPoint</vt:lpstr>
      <vt:lpstr>Презентация PowerPoint</vt:lpstr>
      <vt:lpstr>Безотметочное обучение</vt:lpstr>
      <vt:lpstr>Характеристика цифровой отметки </vt:lpstr>
      <vt:lpstr>Характеристика цифровой отметки </vt:lpstr>
      <vt:lpstr>Характеристика цифровой отметки </vt:lpstr>
      <vt:lpstr>Характеристика цифровой отметки </vt:lpstr>
      <vt:lpstr>Презентация PowerPoint</vt:lpstr>
      <vt:lpstr>Разноуровневая работа по степени сложности</vt:lpstr>
      <vt:lpstr>Пример работы</vt:lpstr>
      <vt:lpstr>Презентация PowerPoint</vt:lpstr>
      <vt:lpstr>Презентация PowerPoint</vt:lpstr>
      <vt:lpstr>Разноуровневая итоговая работа</vt:lpstr>
      <vt:lpstr>Контрольный диктант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и оценка результатов обучения  в начальной школе</dc:title>
  <dc:creator>user</dc:creator>
  <cp:lastModifiedBy>user</cp:lastModifiedBy>
  <cp:revision>26</cp:revision>
  <cp:lastPrinted>2017-04-20T08:55:21Z</cp:lastPrinted>
  <dcterms:created xsi:type="dcterms:W3CDTF">2017-04-17T08:52:20Z</dcterms:created>
  <dcterms:modified xsi:type="dcterms:W3CDTF">2017-04-20T09:21:48Z</dcterms:modified>
</cp:coreProperties>
</file>