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7" r:id="rId3"/>
    <p:sldId id="258" r:id="rId4"/>
    <p:sldId id="259" r:id="rId5"/>
    <p:sldId id="264" r:id="rId6"/>
    <p:sldId id="261" r:id="rId7"/>
    <p:sldId id="260" r:id="rId8"/>
    <p:sldId id="262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7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0C5-C431-47EC-B082-58F9C688789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BEC9-8329-4A0F-8B4E-6798092C8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0C5-C431-47EC-B082-58F9C688789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BEC9-8329-4A0F-8B4E-6798092C8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0C5-C431-47EC-B082-58F9C688789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BEC9-8329-4A0F-8B4E-6798092C8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0C5-C431-47EC-B082-58F9C688789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BEC9-8329-4A0F-8B4E-6798092C8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0C5-C431-47EC-B082-58F9C688789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BEC9-8329-4A0F-8B4E-6798092C8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0C5-C431-47EC-B082-58F9C688789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BEC9-8329-4A0F-8B4E-6798092C8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0C5-C431-47EC-B082-58F9C688789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BEC9-8329-4A0F-8B4E-6798092C8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0C5-C431-47EC-B082-58F9C688789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BEC9-8329-4A0F-8B4E-6798092C8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0C5-C431-47EC-B082-58F9C688789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BEC9-8329-4A0F-8B4E-6798092C8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0C5-C431-47EC-B082-58F9C688789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BEC9-8329-4A0F-8B4E-6798092C8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0C5-C431-47EC-B082-58F9C688789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BEC9-8329-4A0F-8B4E-6798092C8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E9C0C5-C431-47EC-B082-58F9C6887899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DBEC9-8329-4A0F-8B4E-6798092C8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064896" cy="6192688"/>
          </a:xfrm>
        </p:spPr>
        <p:txBody>
          <a:bodyPr/>
          <a:lstStyle/>
          <a:p>
            <a:pPr algn="ctr">
              <a:buNone/>
            </a:pP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Живые картинки</a:t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5400" b="0" dirty="0" smtClean="0">
                <a:solidFill>
                  <a:schemeClr val="tx1"/>
                </a:solidFill>
                <a:effectLst/>
                <a:latin typeface="+mn-lt"/>
              </a:rPr>
              <a:t>QUIVER VISION</a:t>
            </a:r>
            <a:br>
              <a:rPr lang="en-US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и их применение </a:t>
            </a:r>
            <a:r>
              <a:rPr lang="ru-RU" sz="5400" b="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5400" b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в игровой деятельности</a:t>
            </a:r>
            <a:endParaRPr lang="ru-RU" sz="54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21602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73016"/>
            <a:ext cx="2190492" cy="300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59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Раскрасьте картинку</a:t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54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1" y="1484784"/>
            <a:ext cx="4248472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8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59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Откройте приложение</a:t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54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7339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8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59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Наведите камеру устройства</a:t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на картинку</a:t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54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832647" cy="340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8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59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Рассматривайте ожившую</a:t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картинку</a:t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54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88840"/>
            <a:ext cx="3465761" cy="463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8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42913"/>
            <a:ext cx="41529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95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Раскрашивание способствует развитию</a:t>
            </a:r>
            <a:r>
              <a:rPr lang="ru-RU" sz="48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мелкой моторики,</a:t>
            </a:r>
            <a:b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снижает стресс, обеспечивает </a:t>
            </a:r>
            <a:b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творческое самовыражение</a:t>
            </a:r>
            <a:r>
              <a:rPr lang="ru-RU" sz="44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4400" b="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44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93" y="3429000"/>
            <a:ext cx="523875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7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7"/>
            <a:ext cx="41044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73016"/>
            <a:ext cx="403244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410445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1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32111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04864"/>
            <a:ext cx="3332411" cy="430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71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835720" cy="37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068960"/>
            <a:ext cx="28013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628800"/>
            <a:ext cx="282742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244537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66955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33056"/>
            <a:ext cx="3240360" cy="250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933056"/>
            <a:ext cx="3461662" cy="24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35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748463" cy="6048672"/>
          </a:xfrm>
        </p:spPr>
        <p:txBody>
          <a:bodyPr/>
          <a:lstStyle/>
          <a:p>
            <a:pPr marL="0" indent="0" algn="l">
              <a:buNone/>
            </a:pP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- просмотр </a:t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  анимации </a:t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54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 с любого угла;</a:t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- масштабирование;</a:t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- звуковые эффекты;</a:t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- эффекты дополнительной           анимации.</a:t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chemeClr val="tx1"/>
                </a:solidFill>
              </a:rPr>
              <a:t/>
            </a:r>
            <a:br>
              <a:rPr lang="ru-RU" sz="5400" dirty="0" smtClean="0">
                <a:solidFill>
                  <a:schemeClr val="tx1"/>
                </a:solidFill>
              </a:rPr>
            </a:b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6631"/>
            <a:ext cx="2779866" cy="352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6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59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Скачайте приложение</a:t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54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3761255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8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59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  <a:t>Распечатайте раскраску</a:t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54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36004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8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440</TotalTime>
  <Words>23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Живые картинки QUIVER VISION и их применение  в игровой деятельности</vt:lpstr>
      <vt:lpstr>Раскрашивание способствует развитию мелкой моторики, снижает стресс, обеспечивает  творческое самовыражение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- просмотр    анимации    с любого угла; - масштабирование; - звуковые эффекты; - эффекты дополнительной           анимации.  </vt:lpstr>
      <vt:lpstr>Скачайте приложение </vt:lpstr>
      <vt:lpstr>Распечатайте раскраску </vt:lpstr>
      <vt:lpstr>Раскрасьте картинку </vt:lpstr>
      <vt:lpstr>Откройте приложение </vt:lpstr>
      <vt:lpstr>Наведите камеру устройства на картинку   </vt:lpstr>
      <vt:lpstr>Рассматривайте ожившую картинку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Denis</cp:lastModifiedBy>
  <cp:revision>27</cp:revision>
  <dcterms:created xsi:type="dcterms:W3CDTF">2017-02-10T08:06:46Z</dcterms:created>
  <dcterms:modified xsi:type="dcterms:W3CDTF">2017-02-22T13:47:19Z</dcterms:modified>
</cp:coreProperties>
</file>