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0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2F85-0C6D-4F5C-B25D-FC8030921985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27F5-AF0A-4D0E-941E-18968F9DD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060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2F85-0C6D-4F5C-B25D-FC8030921985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27F5-AF0A-4D0E-941E-18968F9DD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751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2F85-0C6D-4F5C-B25D-FC8030921985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27F5-AF0A-4D0E-941E-18968F9DD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88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2F85-0C6D-4F5C-B25D-FC8030921985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27F5-AF0A-4D0E-941E-18968F9DD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96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2F85-0C6D-4F5C-B25D-FC8030921985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27F5-AF0A-4D0E-941E-18968F9DD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75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2F85-0C6D-4F5C-B25D-FC8030921985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27F5-AF0A-4D0E-941E-18968F9DD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142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2F85-0C6D-4F5C-B25D-FC8030921985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27F5-AF0A-4D0E-941E-18968F9DD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582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2F85-0C6D-4F5C-B25D-FC8030921985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27F5-AF0A-4D0E-941E-18968F9DD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19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2F85-0C6D-4F5C-B25D-FC8030921985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27F5-AF0A-4D0E-941E-18968F9DD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54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2F85-0C6D-4F5C-B25D-FC8030921985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27F5-AF0A-4D0E-941E-18968F9DD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94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2F85-0C6D-4F5C-B25D-FC8030921985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27F5-AF0A-4D0E-941E-18968F9DD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22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32F85-0C6D-4F5C-B25D-FC8030921985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F27F5-AF0A-4D0E-941E-18968F9DD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44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rgbClr val="FF0000"/>
                </a:solidFill>
                <a:latin typeface="Open Sans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Open Sans"/>
              </a:rPr>
            </a:br>
            <a:r>
              <a:rPr lang="ru-RU" sz="3200" dirty="0">
                <a:solidFill>
                  <a:srgbClr val="FF0000"/>
                </a:solidFill>
                <a:latin typeface="Open Sans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Open Sans"/>
              </a:rPr>
            </a:br>
            <a:r>
              <a:rPr lang="ru-RU" sz="3200" dirty="0" smtClean="0">
                <a:solidFill>
                  <a:srgbClr val="FF0000"/>
                </a:solidFill>
                <a:latin typeface="Open Sans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Open Sans"/>
              </a:rPr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437112"/>
            <a:ext cx="6400800" cy="1752600"/>
          </a:xfrm>
        </p:spPr>
        <p:txBody>
          <a:bodyPr/>
          <a:lstStyle/>
          <a:p>
            <a:endParaRPr lang="ru-RU" sz="3600" b="1" i="1" dirty="0" smtClean="0">
              <a:solidFill>
                <a:srgbClr val="00B050"/>
              </a:solidFill>
              <a:effectLst/>
              <a:latin typeface="Arial"/>
            </a:endParaRPr>
          </a:p>
          <a:p>
            <a:r>
              <a:rPr lang="ru-RU" sz="3600" b="1" i="1" dirty="0" smtClean="0">
                <a:solidFill>
                  <a:srgbClr val="00B050"/>
                </a:solidFill>
                <a:effectLst/>
                <a:latin typeface="Arial"/>
              </a:rPr>
              <a:t>по методу </a:t>
            </a:r>
            <a:r>
              <a:rPr lang="ru-RU" sz="3600" b="1" i="1" dirty="0" err="1" smtClean="0">
                <a:solidFill>
                  <a:srgbClr val="00B050"/>
                </a:solidFill>
                <a:effectLst/>
                <a:latin typeface="Arial"/>
              </a:rPr>
              <a:t>Бейтса</a:t>
            </a:r>
            <a:endParaRPr lang="ru-RU" sz="3600" b="1" i="1" dirty="0" smtClean="0">
              <a:solidFill>
                <a:srgbClr val="00B050"/>
              </a:solidFill>
              <a:effectLst/>
              <a:latin typeface="Arial"/>
            </a:endParaRPr>
          </a:p>
          <a:p>
            <a:endParaRPr lang="ru-RU" dirty="0"/>
          </a:p>
        </p:txBody>
      </p:sp>
      <p:pic>
        <p:nvPicPr>
          <p:cNvPr id="3075" name="Picture 3" descr="C:\Users\Олег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99" y="188640"/>
            <a:ext cx="57150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Олег\Desktop\анимашки\eyes_1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44" y="1412776"/>
            <a:ext cx="4152309" cy="204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513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52" y="548680"/>
            <a:ext cx="7584843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44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rgbClr val="FF0000"/>
                </a:solidFill>
                <a:latin typeface="Open Sans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Open Sans"/>
              </a:rPr>
            </a:br>
            <a:r>
              <a:rPr lang="ru-RU" sz="3200" dirty="0">
                <a:solidFill>
                  <a:srgbClr val="FF0000"/>
                </a:solidFill>
                <a:latin typeface="Open Sans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Open Sans"/>
              </a:rPr>
            </a:br>
            <a:r>
              <a:rPr lang="ru-RU" sz="3200" dirty="0" smtClean="0">
                <a:solidFill>
                  <a:srgbClr val="FF0000"/>
                </a:solidFill>
                <a:latin typeface="Open Sans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Open Sans"/>
              </a:rPr>
            </a:br>
            <a:r>
              <a:rPr lang="ru-RU" sz="3200" dirty="0" smtClean="0">
                <a:latin typeface="Open Sans"/>
              </a:rPr>
              <a:t>В</a:t>
            </a:r>
            <a:r>
              <a:rPr lang="ru-RU" sz="3200" dirty="0">
                <a:latin typeface="Open Sans"/>
              </a:rPr>
              <a:t> России снижение зрения наблюдается у каждого второго жителя, в том числе и у детей. Так, с близорукостью в первый класс приходит уже 5% детей, к одиннадцатому классу их становится 25-30%, а к окончанию института— </a:t>
            </a:r>
            <a:r>
              <a:rPr lang="ru-RU" sz="3200" dirty="0" smtClean="0">
                <a:latin typeface="Open Sans"/>
              </a:rPr>
              <a:t>уже</a:t>
            </a:r>
            <a:br>
              <a:rPr lang="ru-RU" sz="3200" dirty="0" smtClean="0">
                <a:latin typeface="Open Sans"/>
              </a:rPr>
            </a:br>
            <a:r>
              <a:rPr lang="ru-RU" sz="3200" dirty="0" smtClean="0">
                <a:solidFill>
                  <a:srgbClr val="FF0000"/>
                </a:solidFill>
                <a:latin typeface="Open Sans"/>
              </a:rPr>
              <a:t>50-70%</a:t>
            </a:r>
            <a:r>
              <a:rPr lang="ru-RU" sz="3200" dirty="0" smtClean="0">
                <a:latin typeface="Open Sans"/>
              </a:rPr>
              <a:t/>
            </a:r>
            <a:br>
              <a:rPr lang="ru-RU" sz="3200" dirty="0" smtClean="0">
                <a:latin typeface="Open Sans"/>
              </a:rPr>
            </a:br>
            <a:r>
              <a:rPr lang="ru-RU" sz="3200" dirty="0">
                <a:latin typeface="Open Sans"/>
              </a:rPr>
              <a:t/>
            </a:r>
            <a:br>
              <a:rPr lang="ru-RU" sz="3200" dirty="0">
                <a:latin typeface="Open Sans"/>
              </a:rPr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916832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41168"/>
            <a:ext cx="198120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4658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2676"/>
            <a:ext cx="5638881" cy="659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1551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708" y="620689"/>
            <a:ext cx="5551596" cy="553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90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Олег\Desktop\анимашки\ворот2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794807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647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Олег\Desktop\анимашки\xatcHIoKB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6593516" cy="662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425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412776"/>
            <a:ext cx="9412288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89040"/>
            <a:ext cx="65722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C:\Users\Олег\Desktop\анимашки\82889196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536" y="4734038"/>
            <a:ext cx="1427371" cy="123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Олег\Desktop\анимашки\by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1619251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076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</vt:lpstr>
      <vt:lpstr>Презентация PowerPoint</vt:lpstr>
      <vt:lpstr>   В России снижение зрения наблюдается у каждого второго жителя, в том числе и у детей. Так, с близорукостью в первый класс приходит уже 5% детей, к одиннадцатому классу их становится 25-30%, а к окончанию института— уже 50-70%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 России снижение зрения наблюдается у каждого второго жителя, в том числе и у детей. Так, с близорукостью в первый класс приходит уже 5% детей, к одиннадцатому классу их становится 25-30%, а к окончанию института— уже 50-70%</dc:title>
  <dc:creator>Олег</dc:creator>
  <cp:lastModifiedBy>Олег</cp:lastModifiedBy>
  <cp:revision>9</cp:revision>
  <dcterms:created xsi:type="dcterms:W3CDTF">2017-03-01T07:42:50Z</dcterms:created>
  <dcterms:modified xsi:type="dcterms:W3CDTF">2017-03-01T10:49:50Z</dcterms:modified>
</cp:coreProperties>
</file>