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9" r:id="rId3"/>
    <p:sldId id="257" r:id="rId4"/>
    <p:sldId id="270" r:id="rId5"/>
    <p:sldId id="277" r:id="rId6"/>
    <p:sldId id="279" r:id="rId7"/>
    <p:sldId id="278" r:id="rId8"/>
    <p:sldId id="281" r:id="rId9"/>
    <p:sldId id="280" r:id="rId10"/>
    <p:sldId id="282" r:id="rId11"/>
    <p:sldId id="284" r:id="rId12"/>
    <p:sldId id="286" r:id="rId13"/>
    <p:sldId id="289" r:id="rId14"/>
    <p:sldId id="288" r:id="rId15"/>
    <p:sldId id="287" r:id="rId16"/>
    <p:sldId id="290" r:id="rId17"/>
    <p:sldId id="291" r:id="rId18"/>
    <p:sldId id="292" r:id="rId19"/>
    <p:sldId id="293" r:id="rId20"/>
    <p:sldId id="295" r:id="rId21"/>
    <p:sldId id="304" r:id="rId22"/>
    <p:sldId id="294" r:id="rId23"/>
    <p:sldId id="306" r:id="rId24"/>
    <p:sldId id="309" r:id="rId25"/>
    <p:sldId id="312" r:id="rId26"/>
    <p:sldId id="308" r:id="rId27"/>
    <p:sldId id="307" r:id="rId28"/>
    <p:sldId id="311" r:id="rId29"/>
    <p:sldId id="320" r:id="rId30"/>
    <p:sldId id="321" r:id="rId31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934"/>
    <a:srgbClr val="0D59A3"/>
    <a:srgbClr val="4A66AC"/>
    <a:srgbClr val="330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6" y="576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FFCDC-7248-4A26-B58E-FB5E566F87C7}" type="doc">
      <dgm:prSet loTypeId="urn:microsoft.com/office/officeart/2005/8/layout/hierarchy1" loCatId="hierarchy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1E6C84C-C444-4C3C-B800-425D4545BBFA}">
      <dgm:prSet phldrT="[Текст]"/>
      <dgm:spPr/>
      <dgm:t>
        <a:bodyPr/>
        <a:lstStyle/>
        <a:p>
          <a:r>
            <a:rPr lang="ru-RU" dirty="0" smtClean="0"/>
            <a:t>ГИА-2017</a:t>
          </a:r>
          <a:endParaRPr lang="ru-RU" dirty="0"/>
        </a:p>
      </dgm:t>
    </dgm:pt>
    <dgm:pt modelId="{CA3053E3-A7F4-4DA0-BB4F-435DEC37C8DB}" type="parTrans" cxnId="{A20D6D1A-78CB-4C30-9E29-5B507350D261}">
      <dgm:prSet/>
      <dgm:spPr/>
      <dgm:t>
        <a:bodyPr/>
        <a:lstStyle/>
        <a:p>
          <a:endParaRPr lang="ru-RU"/>
        </a:p>
      </dgm:t>
    </dgm:pt>
    <dgm:pt modelId="{2E88F576-E8CA-4FEA-BC1B-DBEC7AE061E0}" type="sibTrans" cxnId="{A20D6D1A-78CB-4C30-9E29-5B507350D261}">
      <dgm:prSet/>
      <dgm:spPr/>
      <dgm:t>
        <a:bodyPr/>
        <a:lstStyle/>
        <a:p>
          <a:endParaRPr lang="ru-RU"/>
        </a:p>
      </dgm:t>
    </dgm:pt>
    <dgm:pt modelId="{247DBC5D-E7D0-4C8B-9E7D-AAFCBF7964DD}" type="asst">
      <dgm:prSet phldrT="[Текст]"/>
      <dgm:spPr/>
      <dgm:t>
        <a:bodyPr/>
        <a:lstStyle/>
        <a:p>
          <a:r>
            <a:rPr lang="ru-RU" dirty="0" smtClean="0"/>
            <a:t>9 класс</a:t>
          </a:r>
          <a:endParaRPr lang="ru-RU" dirty="0"/>
        </a:p>
      </dgm:t>
    </dgm:pt>
    <dgm:pt modelId="{36C36F62-A48B-4FEE-AFA0-A3EB0C03045B}" type="parTrans" cxnId="{10D73FB3-276A-47CF-8304-83B7BC94CBCD}">
      <dgm:prSet/>
      <dgm:spPr/>
      <dgm:t>
        <a:bodyPr/>
        <a:lstStyle/>
        <a:p>
          <a:endParaRPr lang="ru-RU"/>
        </a:p>
      </dgm:t>
    </dgm:pt>
    <dgm:pt modelId="{B24B537F-076D-4C75-831E-B22D1A39FE04}" type="sibTrans" cxnId="{10D73FB3-276A-47CF-8304-83B7BC94CBCD}">
      <dgm:prSet/>
      <dgm:spPr/>
      <dgm:t>
        <a:bodyPr/>
        <a:lstStyle/>
        <a:p>
          <a:endParaRPr lang="ru-RU"/>
        </a:p>
      </dgm:t>
    </dgm:pt>
    <dgm:pt modelId="{93230E27-3F85-4D32-B2BF-036B145262FC}" type="asst">
      <dgm:prSet/>
      <dgm:spPr/>
      <dgm:t>
        <a:bodyPr/>
        <a:lstStyle/>
        <a:p>
          <a:r>
            <a:rPr lang="ru-RU" dirty="0" smtClean="0"/>
            <a:t>11 класс</a:t>
          </a:r>
          <a:endParaRPr lang="ru-RU" dirty="0"/>
        </a:p>
      </dgm:t>
    </dgm:pt>
    <dgm:pt modelId="{66CA1A02-2BF7-4BC1-9F89-9BFE23859721}" type="parTrans" cxnId="{DD696D03-966A-481F-A6D9-0113C46E6D05}">
      <dgm:prSet/>
      <dgm:spPr/>
      <dgm:t>
        <a:bodyPr/>
        <a:lstStyle/>
        <a:p>
          <a:endParaRPr lang="ru-RU"/>
        </a:p>
      </dgm:t>
    </dgm:pt>
    <dgm:pt modelId="{25896068-902B-428F-A931-8FC7F39647CA}" type="sibTrans" cxnId="{DD696D03-966A-481F-A6D9-0113C46E6D05}">
      <dgm:prSet/>
      <dgm:spPr/>
      <dgm:t>
        <a:bodyPr/>
        <a:lstStyle/>
        <a:p>
          <a:endParaRPr lang="ru-RU"/>
        </a:p>
      </dgm:t>
    </dgm:pt>
    <dgm:pt modelId="{9CEE79EC-1FEA-4652-A322-B056E6BBEF66}">
      <dgm:prSet/>
      <dgm:spPr/>
      <dgm:t>
        <a:bodyPr/>
        <a:lstStyle/>
        <a:p>
          <a:r>
            <a:rPr lang="ru-RU" dirty="0" smtClean="0"/>
            <a:t>ОГЭ</a:t>
          </a:r>
          <a:endParaRPr lang="ru-RU" dirty="0"/>
        </a:p>
      </dgm:t>
    </dgm:pt>
    <dgm:pt modelId="{D3FA9DE5-919E-4237-9562-4E78E6908586}" type="parTrans" cxnId="{52AAFCB6-D74A-44FF-A093-CB086D91FF65}">
      <dgm:prSet/>
      <dgm:spPr/>
      <dgm:t>
        <a:bodyPr/>
        <a:lstStyle/>
        <a:p>
          <a:endParaRPr lang="ru-RU"/>
        </a:p>
      </dgm:t>
    </dgm:pt>
    <dgm:pt modelId="{96A81313-2945-43F6-A2C0-52D038C0BAF6}" type="sibTrans" cxnId="{52AAFCB6-D74A-44FF-A093-CB086D91FF65}">
      <dgm:prSet/>
      <dgm:spPr/>
      <dgm:t>
        <a:bodyPr/>
        <a:lstStyle/>
        <a:p>
          <a:endParaRPr lang="ru-RU"/>
        </a:p>
      </dgm:t>
    </dgm:pt>
    <dgm:pt modelId="{E1103845-93DA-423D-A376-9472E294BD09}">
      <dgm:prSet/>
      <dgm:spPr/>
      <dgm:t>
        <a:bodyPr/>
        <a:lstStyle/>
        <a:p>
          <a:r>
            <a:rPr lang="ru-RU" dirty="0" smtClean="0"/>
            <a:t>ГВЭ</a:t>
          </a:r>
          <a:endParaRPr lang="ru-RU" dirty="0"/>
        </a:p>
      </dgm:t>
    </dgm:pt>
    <dgm:pt modelId="{67D637DC-A9D9-42F1-B0D8-7BC1A34549DB}" type="parTrans" cxnId="{CA5BFEAB-B5CA-4DD9-8ADB-764EC94A43B1}">
      <dgm:prSet/>
      <dgm:spPr/>
      <dgm:t>
        <a:bodyPr/>
        <a:lstStyle/>
        <a:p>
          <a:endParaRPr lang="ru-RU"/>
        </a:p>
      </dgm:t>
    </dgm:pt>
    <dgm:pt modelId="{70BCCC6D-06F9-45D2-BC77-40C60B5F182B}" type="sibTrans" cxnId="{CA5BFEAB-B5CA-4DD9-8ADB-764EC94A43B1}">
      <dgm:prSet/>
      <dgm:spPr/>
      <dgm:t>
        <a:bodyPr/>
        <a:lstStyle/>
        <a:p>
          <a:endParaRPr lang="ru-RU"/>
        </a:p>
      </dgm:t>
    </dgm:pt>
    <dgm:pt modelId="{08D9478B-0394-4CD3-A903-A14E561C4FA6}">
      <dgm:prSet/>
      <dgm:spPr/>
      <dgm:t>
        <a:bodyPr/>
        <a:lstStyle/>
        <a:p>
          <a:r>
            <a:rPr lang="ru-RU" dirty="0" smtClean="0"/>
            <a:t>ЕГЭ</a:t>
          </a:r>
          <a:endParaRPr lang="ru-RU" dirty="0"/>
        </a:p>
      </dgm:t>
    </dgm:pt>
    <dgm:pt modelId="{3354563F-7F10-484E-8965-BE94E3391A36}" type="parTrans" cxnId="{F4D88DC4-7AA7-43F7-A693-2D2BC3434A4F}">
      <dgm:prSet/>
      <dgm:spPr/>
      <dgm:t>
        <a:bodyPr/>
        <a:lstStyle/>
        <a:p>
          <a:endParaRPr lang="ru-RU"/>
        </a:p>
      </dgm:t>
    </dgm:pt>
    <dgm:pt modelId="{879A2ED2-6F73-42BE-B753-F8B201B99866}" type="sibTrans" cxnId="{F4D88DC4-7AA7-43F7-A693-2D2BC3434A4F}">
      <dgm:prSet/>
      <dgm:spPr/>
      <dgm:t>
        <a:bodyPr/>
        <a:lstStyle/>
        <a:p>
          <a:endParaRPr lang="ru-RU"/>
        </a:p>
      </dgm:t>
    </dgm:pt>
    <dgm:pt modelId="{16F331AF-80BF-4178-9FD6-4685B4720308}">
      <dgm:prSet/>
      <dgm:spPr/>
      <dgm:t>
        <a:bodyPr/>
        <a:lstStyle/>
        <a:p>
          <a:r>
            <a:rPr lang="ru-RU" dirty="0" smtClean="0"/>
            <a:t>ГВЭ</a:t>
          </a:r>
          <a:endParaRPr lang="ru-RU" dirty="0"/>
        </a:p>
      </dgm:t>
    </dgm:pt>
    <dgm:pt modelId="{4F9F3AB9-EAC6-498E-80EA-43549768D9D4}" type="parTrans" cxnId="{DC968A24-3D3A-43EA-8470-16005CDD3864}">
      <dgm:prSet/>
      <dgm:spPr/>
      <dgm:t>
        <a:bodyPr/>
        <a:lstStyle/>
        <a:p>
          <a:endParaRPr lang="ru-RU"/>
        </a:p>
      </dgm:t>
    </dgm:pt>
    <dgm:pt modelId="{0801CFC9-2DDC-48D9-BE8E-2E5C18185AA5}" type="sibTrans" cxnId="{DC968A24-3D3A-43EA-8470-16005CDD3864}">
      <dgm:prSet/>
      <dgm:spPr/>
      <dgm:t>
        <a:bodyPr/>
        <a:lstStyle/>
        <a:p>
          <a:endParaRPr lang="ru-RU"/>
        </a:p>
      </dgm:t>
    </dgm:pt>
    <dgm:pt modelId="{B6DFAEB9-C9B5-490B-A54E-B470399FC797}" type="pres">
      <dgm:prSet presAssocID="{0F3FFCDC-7248-4A26-B58E-FB5E566F87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875A5C-44D8-472E-AE2A-1C3F63C88ECC}" type="pres">
      <dgm:prSet presAssocID="{71E6C84C-C444-4C3C-B800-425D4545BBFA}" presName="hierRoot1" presStyleCnt="0"/>
      <dgm:spPr/>
    </dgm:pt>
    <dgm:pt modelId="{6D1F7300-1FB1-4AF8-81A2-3870AAF1567C}" type="pres">
      <dgm:prSet presAssocID="{71E6C84C-C444-4C3C-B800-425D4545BBFA}" presName="composite" presStyleCnt="0"/>
      <dgm:spPr/>
    </dgm:pt>
    <dgm:pt modelId="{A1775ABB-47C7-4F80-89D5-AAC60C511DA7}" type="pres">
      <dgm:prSet presAssocID="{71E6C84C-C444-4C3C-B800-425D4545BBFA}" presName="background" presStyleLbl="node0" presStyleIdx="0" presStyleCnt="1"/>
      <dgm:spPr/>
    </dgm:pt>
    <dgm:pt modelId="{FCDD569B-F79D-4561-B828-2265C448768A}" type="pres">
      <dgm:prSet presAssocID="{71E6C84C-C444-4C3C-B800-425D4545BBFA}" presName="text" presStyleLbl="fgAcc0" presStyleIdx="0" presStyleCnt="1" custScaleX="149764" custLinFactNeighborX="5491" custLinFactNeighborY="-66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8E35BB-F598-4987-9E11-27BC10AE9213}" type="pres">
      <dgm:prSet presAssocID="{71E6C84C-C444-4C3C-B800-425D4545BBFA}" presName="hierChild2" presStyleCnt="0"/>
      <dgm:spPr/>
    </dgm:pt>
    <dgm:pt modelId="{B408FB73-DFB8-4589-A583-0E329823AEF0}" type="pres">
      <dgm:prSet presAssocID="{36C36F62-A48B-4FEE-AFA0-A3EB0C03045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A447880-226F-4548-AE17-CBF86977AD2B}" type="pres">
      <dgm:prSet presAssocID="{247DBC5D-E7D0-4C8B-9E7D-AAFCBF7964DD}" presName="hierRoot2" presStyleCnt="0"/>
      <dgm:spPr/>
    </dgm:pt>
    <dgm:pt modelId="{8AD64CA7-F5BD-40E9-BCD4-F9D861E8018D}" type="pres">
      <dgm:prSet presAssocID="{247DBC5D-E7D0-4C8B-9E7D-AAFCBF7964DD}" presName="composite2" presStyleCnt="0"/>
      <dgm:spPr/>
    </dgm:pt>
    <dgm:pt modelId="{648DF9F1-DD81-4A74-8A99-52C04FF14DF2}" type="pres">
      <dgm:prSet presAssocID="{247DBC5D-E7D0-4C8B-9E7D-AAFCBF7964DD}" presName="background2" presStyleLbl="asst1" presStyleIdx="0" presStyleCnt="2"/>
      <dgm:spPr/>
    </dgm:pt>
    <dgm:pt modelId="{D49FAE38-1EF2-48B2-9DCC-AB245D4E3057}" type="pres">
      <dgm:prSet presAssocID="{247DBC5D-E7D0-4C8B-9E7D-AAFCBF7964DD}" presName="text2" presStyleLbl="fgAcc2" presStyleIdx="0" presStyleCnt="2" custScaleX="125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27C0EF-8B8A-4D5E-9120-5436CDDE65E1}" type="pres">
      <dgm:prSet presAssocID="{247DBC5D-E7D0-4C8B-9E7D-AAFCBF7964DD}" presName="hierChild3" presStyleCnt="0"/>
      <dgm:spPr/>
    </dgm:pt>
    <dgm:pt modelId="{CE00D753-6FD5-492C-8387-B6ED8FCCCE12}" type="pres">
      <dgm:prSet presAssocID="{D3FA9DE5-919E-4237-9562-4E78E6908586}" presName="Name17" presStyleLbl="parChTrans1D3" presStyleIdx="0" presStyleCnt="4"/>
      <dgm:spPr/>
      <dgm:t>
        <a:bodyPr/>
        <a:lstStyle/>
        <a:p>
          <a:endParaRPr lang="ru-RU"/>
        </a:p>
      </dgm:t>
    </dgm:pt>
    <dgm:pt modelId="{9CD34FC1-6549-4FA2-B56D-544853484FDE}" type="pres">
      <dgm:prSet presAssocID="{9CEE79EC-1FEA-4652-A322-B056E6BBEF66}" presName="hierRoot3" presStyleCnt="0"/>
      <dgm:spPr/>
    </dgm:pt>
    <dgm:pt modelId="{3FF45ED6-03F1-4120-87B9-A221996410C4}" type="pres">
      <dgm:prSet presAssocID="{9CEE79EC-1FEA-4652-A322-B056E6BBEF66}" presName="composite3" presStyleCnt="0"/>
      <dgm:spPr/>
    </dgm:pt>
    <dgm:pt modelId="{D3765195-21A4-48B1-AD08-6139D33EE8C6}" type="pres">
      <dgm:prSet presAssocID="{9CEE79EC-1FEA-4652-A322-B056E6BBEF66}" presName="background3" presStyleLbl="node3" presStyleIdx="0" presStyleCnt="4"/>
      <dgm:spPr/>
    </dgm:pt>
    <dgm:pt modelId="{0DCC1810-2D62-4DAD-9E21-2E3BE66F1702}" type="pres">
      <dgm:prSet presAssocID="{9CEE79EC-1FEA-4652-A322-B056E6BBEF66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2F632E-7A54-4DA6-BBA6-B1C3E37B4E3D}" type="pres">
      <dgm:prSet presAssocID="{9CEE79EC-1FEA-4652-A322-B056E6BBEF66}" presName="hierChild4" presStyleCnt="0"/>
      <dgm:spPr/>
    </dgm:pt>
    <dgm:pt modelId="{B1F1F8D9-1B5D-44B6-A334-5BADF928D6F4}" type="pres">
      <dgm:prSet presAssocID="{67D637DC-A9D9-42F1-B0D8-7BC1A34549DB}" presName="Name17" presStyleLbl="parChTrans1D3" presStyleIdx="1" presStyleCnt="4"/>
      <dgm:spPr/>
      <dgm:t>
        <a:bodyPr/>
        <a:lstStyle/>
        <a:p>
          <a:endParaRPr lang="ru-RU"/>
        </a:p>
      </dgm:t>
    </dgm:pt>
    <dgm:pt modelId="{4FFAA1A9-EF01-44E6-B52A-3640B509B7C8}" type="pres">
      <dgm:prSet presAssocID="{E1103845-93DA-423D-A376-9472E294BD09}" presName="hierRoot3" presStyleCnt="0"/>
      <dgm:spPr/>
    </dgm:pt>
    <dgm:pt modelId="{13CDC2D6-2AE6-450A-9617-A9F5084146A3}" type="pres">
      <dgm:prSet presAssocID="{E1103845-93DA-423D-A376-9472E294BD09}" presName="composite3" presStyleCnt="0"/>
      <dgm:spPr/>
    </dgm:pt>
    <dgm:pt modelId="{49BE5B83-96C6-4BF6-8508-6D3107672006}" type="pres">
      <dgm:prSet presAssocID="{E1103845-93DA-423D-A376-9472E294BD09}" presName="background3" presStyleLbl="node3" presStyleIdx="1" presStyleCnt="4"/>
      <dgm:spPr/>
    </dgm:pt>
    <dgm:pt modelId="{842BA6C5-48CE-4BA1-8FB3-ED1FDB86B20F}" type="pres">
      <dgm:prSet presAssocID="{E1103845-93DA-423D-A376-9472E294BD0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9844EC-DC36-427B-8906-7B434799B0EF}" type="pres">
      <dgm:prSet presAssocID="{E1103845-93DA-423D-A376-9472E294BD09}" presName="hierChild4" presStyleCnt="0"/>
      <dgm:spPr/>
    </dgm:pt>
    <dgm:pt modelId="{06B092D1-724F-4997-BA87-9FABC11CD9A2}" type="pres">
      <dgm:prSet presAssocID="{66CA1A02-2BF7-4BC1-9F89-9BFE2385972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0EF039E-F375-4DDE-BD37-8F3F9BB12713}" type="pres">
      <dgm:prSet presAssocID="{93230E27-3F85-4D32-B2BF-036B145262FC}" presName="hierRoot2" presStyleCnt="0"/>
      <dgm:spPr/>
    </dgm:pt>
    <dgm:pt modelId="{3749E722-068A-4CF3-9A76-D6D37B581165}" type="pres">
      <dgm:prSet presAssocID="{93230E27-3F85-4D32-B2BF-036B145262FC}" presName="composite2" presStyleCnt="0"/>
      <dgm:spPr/>
    </dgm:pt>
    <dgm:pt modelId="{AE7033E1-FA58-4A72-B780-CDE1B320852A}" type="pres">
      <dgm:prSet presAssocID="{93230E27-3F85-4D32-B2BF-036B145262FC}" presName="background2" presStyleLbl="asst1" presStyleIdx="1" presStyleCnt="2"/>
      <dgm:spPr/>
    </dgm:pt>
    <dgm:pt modelId="{E85CD5D5-74BC-440D-8A5E-02E11A78A832}" type="pres">
      <dgm:prSet presAssocID="{93230E27-3F85-4D32-B2BF-036B145262FC}" presName="text2" presStyleLbl="fgAcc2" presStyleIdx="1" presStyleCnt="2" custScaleX="134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7B372C-0862-4F76-8D2D-0271DCD295C3}" type="pres">
      <dgm:prSet presAssocID="{93230E27-3F85-4D32-B2BF-036B145262FC}" presName="hierChild3" presStyleCnt="0"/>
      <dgm:spPr/>
    </dgm:pt>
    <dgm:pt modelId="{BB0FA2D3-34BE-4557-B88E-AE00E7B0860C}" type="pres">
      <dgm:prSet presAssocID="{3354563F-7F10-484E-8965-BE94E3391A3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FD76BA9A-CD86-4465-8D71-FC9B050D6BC6}" type="pres">
      <dgm:prSet presAssocID="{08D9478B-0394-4CD3-A903-A14E561C4FA6}" presName="hierRoot3" presStyleCnt="0"/>
      <dgm:spPr/>
    </dgm:pt>
    <dgm:pt modelId="{E3498F29-5E46-475D-9D92-99891DA198C2}" type="pres">
      <dgm:prSet presAssocID="{08D9478B-0394-4CD3-A903-A14E561C4FA6}" presName="composite3" presStyleCnt="0"/>
      <dgm:spPr/>
    </dgm:pt>
    <dgm:pt modelId="{25E38E81-1ED9-4FE8-AEBF-A185A36C86C0}" type="pres">
      <dgm:prSet presAssocID="{08D9478B-0394-4CD3-A903-A14E561C4FA6}" presName="background3" presStyleLbl="node3" presStyleIdx="2" presStyleCnt="4"/>
      <dgm:spPr/>
    </dgm:pt>
    <dgm:pt modelId="{8AC8AA43-9C1F-4037-9699-0333F7770E6B}" type="pres">
      <dgm:prSet presAssocID="{08D9478B-0394-4CD3-A903-A14E561C4FA6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11D3AF-4C2E-4EDE-AD97-707C678776A0}" type="pres">
      <dgm:prSet presAssocID="{08D9478B-0394-4CD3-A903-A14E561C4FA6}" presName="hierChild4" presStyleCnt="0"/>
      <dgm:spPr/>
    </dgm:pt>
    <dgm:pt modelId="{91D1AEF5-8A5D-4027-A25E-EF784712E8FB}" type="pres">
      <dgm:prSet presAssocID="{4F9F3AB9-EAC6-498E-80EA-43549768D9D4}" presName="Name17" presStyleLbl="parChTrans1D3" presStyleIdx="3" presStyleCnt="4"/>
      <dgm:spPr/>
      <dgm:t>
        <a:bodyPr/>
        <a:lstStyle/>
        <a:p>
          <a:endParaRPr lang="ru-RU"/>
        </a:p>
      </dgm:t>
    </dgm:pt>
    <dgm:pt modelId="{CB2BDC25-D6F8-40B7-AAF5-5CA6F3775E8E}" type="pres">
      <dgm:prSet presAssocID="{16F331AF-80BF-4178-9FD6-4685B4720308}" presName="hierRoot3" presStyleCnt="0"/>
      <dgm:spPr/>
    </dgm:pt>
    <dgm:pt modelId="{7B7BC548-0563-434A-A45A-53C8215C202A}" type="pres">
      <dgm:prSet presAssocID="{16F331AF-80BF-4178-9FD6-4685B4720308}" presName="composite3" presStyleCnt="0"/>
      <dgm:spPr/>
    </dgm:pt>
    <dgm:pt modelId="{795BC323-C45A-4270-B677-FB878929A8F4}" type="pres">
      <dgm:prSet presAssocID="{16F331AF-80BF-4178-9FD6-4685B4720308}" presName="background3" presStyleLbl="node3" presStyleIdx="3" presStyleCnt="4"/>
      <dgm:spPr/>
    </dgm:pt>
    <dgm:pt modelId="{3D2EAFC0-FF72-4A57-96F2-32D2B43A6C46}" type="pres">
      <dgm:prSet presAssocID="{16F331AF-80BF-4178-9FD6-4685B472030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08C1CB-AD23-4EA3-8013-97A8A0574C5A}" type="pres">
      <dgm:prSet presAssocID="{16F331AF-80BF-4178-9FD6-4685B4720308}" presName="hierChild4" presStyleCnt="0"/>
      <dgm:spPr/>
    </dgm:pt>
  </dgm:ptLst>
  <dgm:cxnLst>
    <dgm:cxn modelId="{DD696D03-966A-481F-A6D9-0113C46E6D05}" srcId="{71E6C84C-C444-4C3C-B800-425D4545BBFA}" destId="{93230E27-3F85-4D32-B2BF-036B145262FC}" srcOrd="1" destOrd="0" parTransId="{66CA1A02-2BF7-4BC1-9F89-9BFE23859721}" sibTransId="{25896068-902B-428F-A931-8FC7F39647CA}"/>
    <dgm:cxn modelId="{CA5BFEAB-B5CA-4DD9-8ADB-764EC94A43B1}" srcId="{247DBC5D-E7D0-4C8B-9E7D-AAFCBF7964DD}" destId="{E1103845-93DA-423D-A376-9472E294BD09}" srcOrd="1" destOrd="0" parTransId="{67D637DC-A9D9-42F1-B0D8-7BC1A34549DB}" sibTransId="{70BCCC6D-06F9-45D2-BC77-40C60B5F182B}"/>
    <dgm:cxn modelId="{DC968A24-3D3A-43EA-8470-16005CDD3864}" srcId="{93230E27-3F85-4D32-B2BF-036B145262FC}" destId="{16F331AF-80BF-4178-9FD6-4685B4720308}" srcOrd="1" destOrd="0" parTransId="{4F9F3AB9-EAC6-498E-80EA-43549768D9D4}" sibTransId="{0801CFC9-2DDC-48D9-BE8E-2E5C18185AA5}"/>
    <dgm:cxn modelId="{150EECF9-F37F-4057-991F-8DC23B9A39A9}" type="presOf" srcId="{0F3FFCDC-7248-4A26-B58E-FB5E566F87C7}" destId="{B6DFAEB9-C9B5-490B-A54E-B470399FC797}" srcOrd="0" destOrd="0" presId="urn:microsoft.com/office/officeart/2005/8/layout/hierarchy1"/>
    <dgm:cxn modelId="{F977B128-3CBC-48A0-9F01-10D20462CB62}" type="presOf" srcId="{3354563F-7F10-484E-8965-BE94E3391A36}" destId="{BB0FA2D3-34BE-4557-B88E-AE00E7B0860C}" srcOrd="0" destOrd="0" presId="urn:microsoft.com/office/officeart/2005/8/layout/hierarchy1"/>
    <dgm:cxn modelId="{5B62A84A-8986-49CA-9D9D-26CF4D64385C}" type="presOf" srcId="{E1103845-93DA-423D-A376-9472E294BD09}" destId="{842BA6C5-48CE-4BA1-8FB3-ED1FDB86B20F}" srcOrd="0" destOrd="0" presId="urn:microsoft.com/office/officeart/2005/8/layout/hierarchy1"/>
    <dgm:cxn modelId="{A20D6D1A-78CB-4C30-9E29-5B507350D261}" srcId="{0F3FFCDC-7248-4A26-B58E-FB5E566F87C7}" destId="{71E6C84C-C444-4C3C-B800-425D4545BBFA}" srcOrd="0" destOrd="0" parTransId="{CA3053E3-A7F4-4DA0-BB4F-435DEC37C8DB}" sibTransId="{2E88F576-E8CA-4FEA-BC1B-DBEC7AE061E0}"/>
    <dgm:cxn modelId="{52AAFCB6-D74A-44FF-A093-CB086D91FF65}" srcId="{247DBC5D-E7D0-4C8B-9E7D-AAFCBF7964DD}" destId="{9CEE79EC-1FEA-4652-A322-B056E6BBEF66}" srcOrd="0" destOrd="0" parTransId="{D3FA9DE5-919E-4237-9562-4E78E6908586}" sibTransId="{96A81313-2945-43F6-A2C0-52D038C0BAF6}"/>
    <dgm:cxn modelId="{E436652F-9776-4470-BC5D-D4E9ACE865E3}" type="presOf" srcId="{16F331AF-80BF-4178-9FD6-4685B4720308}" destId="{3D2EAFC0-FF72-4A57-96F2-32D2B43A6C46}" srcOrd="0" destOrd="0" presId="urn:microsoft.com/office/officeart/2005/8/layout/hierarchy1"/>
    <dgm:cxn modelId="{098DFF2C-2D3B-4F21-9B2D-350A1C63B02F}" type="presOf" srcId="{D3FA9DE5-919E-4237-9562-4E78E6908586}" destId="{CE00D753-6FD5-492C-8387-B6ED8FCCCE12}" srcOrd="0" destOrd="0" presId="urn:microsoft.com/office/officeart/2005/8/layout/hierarchy1"/>
    <dgm:cxn modelId="{15591EA6-9724-4A1B-B9EE-BF84AAAA7278}" type="presOf" srcId="{9CEE79EC-1FEA-4652-A322-B056E6BBEF66}" destId="{0DCC1810-2D62-4DAD-9E21-2E3BE66F1702}" srcOrd="0" destOrd="0" presId="urn:microsoft.com/office/officeart/2005/8/layout/hierarchy1"/>
    <dgm:cxn modelId="{BD7AC7A8-2B57-4D53-8244-EA1CD9B31972}" type="presOf" srcId="{08D9478B-0394-4CD3-A903-A14E561C4FA6}" destId="{8AC8AA43-9C1F-4037-9699-0333F7770E6B}" srcOrd="0" destOrd="0" presId="urn:microsoft.com/office/officeart/2005/8/layout/hierarchy1"/>
    <dgm:cxn modelId="{618FD173-B892-47B9-9898-9C4E73ECD709}" type="presOf" srcId="{247DBC5D-E7D0-4C8B-9E7D-AAFCBF7964DD}" destId="{D49FAE38-1EF2-48B2-9DCC-AB245D4E3057}" srcOrd="0" destOrd="0" presId="urn:microsoft.com/office/officeart/2005/8/layout/hierarchy1"/>
    <dgm:cxn modelId="{760EA21E-C9AA-4E29-9314-390A2E866D54}" type="presOf" srcId="{71E6C84C-C444-4C3C-B800-425D4545BBFA}" destId="{FCDD569B-F79D-4561-B828-2265C448768A}" srcOrd="0" destOrd="0" presId="urn:microsoft.com/office/officeart/2005/8/layout/hierarchy1"/>
    <dgm:cxn modelId="{D5575069-EC44-4D83-82E6-BBF1E4A60219}" type="presOf" srcId="{4F9F3AB9-EAC6-498E-80EA-43549768D9D4}" destId="{91D1AEF5-8A5D-4027-A25E-EF784712E8FB}" srcOrd="0" destOrd="0" presId="urn:microsoft.com/office/officeart/2005/8/layout/hierarchy1"/>
    <dgm:cxn modelId="{F4D88DC4-7AA7-43F7-A693-2D2BC3434A4F}" srcId="{93230E27-3F85-4D32-B2BF-036B145262FC}" destId="{08D9478B-0394-4CD3-A903-A14E561C4FA6}" srcOrd="0" destOrd="0" parTransId="{3354563F-7F10-484E-8965-BE94E3391A36}" sibTransId="{879A2ED2-6F73-42BE-B753-F8B201B99866}"/>
    <dgm:cxn modelId="{EC6BF660-7D4A-47EA-988A-53355ABE86CC}" type="presOf" srcId="{36C36F62-A48B-4FEE-AFA0-A3EB0C03045B}" destId="{B408FB73-DFB8-4589-A583-0E329823AEF0}" srcOrd="0" destOrd="0" presId="urn:microsoft.com/office/officeart/2005/8/layout/hierarchy1"/>
    <dgm:cxn modelId="{10D73FB3-276A-47CF-8304-83B7BC94CBCD}" srcId="{71E6C84C-C444-4C3C-B800-425D4545BBFA}" destId="{247DBC5D-E7D0-4C8B-9E7D-AAFCBF7964DD}" srcOrd="0" destOrd="0" parTransId="{36C36F62-A48B-4FEE-AFA0-A3EB0C03045B}" sibTransId="{B24B537F-076D-4C75-831E-B22D1A39FE04}"/>
    <dgm:cxn modelId="{7AD9B404-9997-4E24-9739-5CFE0A2E3581}" type="presOf" srcId="{67D637DC-A9D9-42F1-B0D8-7BC1A34549DB}" destId="{B1F1F8D9-1B5D-44B6-A334-5BADF928D6F4}" srcOrd="0" destOrd="0" presId="urn:microsoft.com/office/officeart/2005/8/layout/hierarchy1"/>
    <dgm:cxn modelId="{9405AC77-B743-4279-9F85-D9993759B5CA}" type="presOf" srcId="{66CA1A02-2BF7-4BC1-9F89-9BFE23859721}" destId="{06B092D1-724F-4997-BA87-9FABC11CD9A2}" srcOrd="0" destOrd="0" presId="urn:microsoft.com/office/officeart/2005/8/layout/hierarchy1"/>
    <dgm:cxn modelId="{783375D0-6C1C-477F-9697-8B19DE673AFC}" type="presOf" srcId="{93230E27-3F85-4D32-B2BF-036B145262FC}" destId="{E85CD5D5-74BC-440D-8A5E-02E11A78A832}" srcOrd="0" destOrd="0" presId="urn:microsoft.com/office/officeart/2005/8/layout/hierarchy1"/>
    <dgm:cxn modelId="{D2773626-7E39-4880-BC0C-7FE3EEC47281}" type="presParOf" srcId="{B6DFAEB9-C9B5-490B-A54E-B470399FC797}" destId="{97875A5C-44D8-472E-AE2A-1C3F63C88ECC}" srcOrd="0" destOrd="0" presId="urn:microsoft.com/office/officeart/2005/8/layout/hierarchy1"/>
    <dgm:cxn modelId="{1B06A768-4506-4CF9-A7B3-3270AA12ED03}" type="presParOf" srcId="{97875A5C-44D8-472E-AE2A-1C3F63C88ECC}" destId="{6D1F7300-1FB1-4AF8-81A2-3870AAF1567C}" srcOrd="0" destOrd="0" presId="urn:microsoft.com/office/officeart/2005/8/layout/hierarchy1"/>
    <dgm:cxn modelId="{6E923688-C4CB-4FFB-AD71-ED6F25C25C31}" type="presParOf" srcId="{6D1F7300-1FB1-4AF8-81A2-3870AAF1567C}" destId="{A1775ABB-47C7-4F80-89D5-AAC60C511DA7}" srcOrd="0" destOrd="0" presId="urn:microsoft.com/office/officeart/2005/8/layout/hierarchy1"/>
    <dgm:cxn modelId="{DADD3BF1-5D5C-4F12-8852-C83A108CABEB}" type="presParOf" srcId="{6D1F7300-1FB1-4AF8-81A2-3870AAF1567C}" destId="{FCDD569B-F79D-4561-B828-2265C448768A}" srcOrd="1" destOrd="0" presId="urn:microsoft.com/office/officeart/2005/8/layout/hierarchy1"/>
    <dgm:cxn modelId="{30728C3A-FF06-413C-8647-E47D3063F6E6}" type="presParOf" srcId="{97875A5C-44D8-472E-AE2A-1C3F63C88ECC}" destId="{198E35BB-F598-4987-9E11-27BC10AE9213}" srcOrd="1" destOrd="0" presId="urn:microsoft.com/office/officeart/2005/8/layout/hierarchy1"/>
    <dgm:cxn modelId="{70E222E3-1243-4334-B561-B65C0C43F78E}" type="presParOf" srcId="{198E35BB-F598-4987-9E11-27BC10AE9213}" destId="{B408FB73-DFB8-4589-A583-0E329823AEF0}" srcOrd="0" destOrd="0" presId="urn:microsoft.com/office/officeart/2005/8/layout/hierarchy1"/>
    <dgm:cxn modelId="{5200388A-6140-4C2E-BA02-D0AF78ACA553}" type="presParOf" srcId="{198E35BB-F598-4987-9E11-27BC10AE9213}" destId="{FA447880-226F-4548-AE17-CBF86977AD2B}" srcOrd="1" destOrd="0" presId="urn:microsoft.com/office/officeart/2005/8/layout/hierarchy1"/>
    <dgm:cxn modelId="{3949821D-FB43-463B-A66A-5B97FAC896AA}" type="presParOf" srcId="{FA447880-226F-4548-AE17-CBF86977AD2B}" destId="{8AD64CA7-F5BD-40E9-BCD4-F9D861E8018D}" srcOrd="0" destOrd="0" presId="urn:microsoft.com/office/officeart/2005/8/layout/hierarchy1"/>
    <dgm:cxn modelId="{BFA08AA7-B358-4EAF-BB33-5D3EBAAA724E}" type="presParOf" srcId="{8AD64CA7-F5BD-40E9-BCD4-F9D861E8018D}" destId="{648DF9F1-DD81-4A74-8A99-52C04FF14DF2}" srcOrd="0" destOrd="0" presId="urn:microsoft.com/office/officeart/2005/8/layout/hierarchy1"/>
    <dgm:cxn modelId="{29FCD87D-BA1F-4E81-99F1-ADB2B3F37AA8}" type="presParOf" srcId="{8AD64CA7-F5BD-40E9-BCD4-F9D861E8018D}" destId="{D49FAE38-1EF2-48B2-9DCC-AB245D4E3057}" srcOrd="1" destOrd="0" presId="urn:microsoft.com/office/officeart/2005/8/layout/hierarchy1"/>
    <dgm:cxn modelId="{786F147A-0608-4B72-95F6-7A08845C8E89}" type="presParOf" srcId="{FA447880-226F-4548-AE17-CBF86977AD2B}" destId="{9527C0EF-8B8A-4D5E-9120-5436CDDE65E1}" srcOrd="1" destOrd="0" presId="urn:microsoft.com/office/officeart/2005/8/layout/hierarchy1"/>
    <dgm:cxn modelId="{5DE47EF5-5BEE-442F-AC59-44683946B58B}" type="presParOf" srcId="{9527C0EF-8B8A-4D5E-9120-5436CDDE65E1}" destId="{CE00D753-6FD5-492C-8387-B6ED8FCCCE12}" srcOrd="0" destOrd="0" presId="urn:microsoft.com/office/officeart/2005/8/layout/hierarchy1"/>
    <dgm:cxn modelId="{8C08F69A-0966-4DF0-9CBC-EEDFDFEFEFA0}" type="presParOf" srcId="{9527C0EF-8B8A-4D5E-9120-5436CDDE65E1}" destId="{9CD34FC1-6549-4FA2-B56D-544853484FDE}" srcOrd="1" destOrd="0" presId="urn:microsoft.com/office/officeart/2005/8/layout/hierarchy1"/>
    <dgm:cxn modelId="{A003787B-F486-47AF-A4A5-3EFA3FFD2B5A}" type="presParOf" srcId="{9CD34FC1-6549-4FA2-B56D-544853484FDE}" destId="{3FF45ED6-03F1-4120-87B9-A221996410C4}" srcOrd="0" destOrd="0" presId="urn:microsoft.com/office/officeart/2005/8/layout/hierarchy1"/>
    <dgm:cxn modelId="{9E58CAD9-BA95-415B-81DC-7FBC69F7D6EA}" type="presParOf" srcId="{3FF45ED6-03F1-4120-87B9-A221996410C4}" destId="{D3765195-21A4-48B1-AD08-6139D33EE8C6}" srcOrd="0" destOrd="0" presId="urn:microsoft.com/office/officeart/2005/8/layout/hierarchy1"/>
    <dgm:cxn modelId="{23BBFED0-605B-4AEA-A41E-D16D71D9C1A4}" type="presParOf" srcId="{3FF45ED6-03F1-4120-87B9-A221996410C4}" destId="{0DCC1810-2D62-4DAD-9E21-2E3BE66F1702}" srcOrd="1" destOrd="0" presId="urn:microsoft.com/office/officeart/2005/8/layout/hierarchy1"/>
    <dgm:cxn modelId="{20EBEC58-951F-49F4-A94C-01BF2DBD0E25}" type="presParOf" srcId="{9CD34FC1-6549-4FA2-B56D-544853484FDE}" destId="{E52F632E-7A54-4DA6-BBA6-B1C3E37B4E3D}" srcOrd="1" destOrd="0" presId="urn:microsoft.com/office/officeart/2005/8/layout/hierarchy1"/>
    <dgm:cxn modelId="{9295FEE5-BD17-4896-947C-0B084015A238}" type="presParOf" srcId="{9527C0EF-8B8A-4D5E-9120-5436CDDE65E1}" destId="{B1F1F8D9-1B5D-44B6-A334-5BADF928D6F4}" srcOrd="2" destOrd="0" presId="urn:microsoft.com/office/officeart/2005/8/layout/hierarchy1"/>
    <dgm:cxn modelId="{FD40918D-555B-4F6C-AF57-DB7E38CD38DA}" type="presParOf" srcId="{9527C0EF-8B8A-4D5E-9120-5436CDDE65E1}" destId="{4FFAA1A9-EF01-44E6-B52A-3640B509B7C8}" srcOrd="3" destOrd="0" presId="urn:microsoft.com/office/officeart/2005/8/layout/hierarchy1"/>
    <dgm:cxn modelId="{2AEEC6EC-EBAC-4BE2-A544-34271510CFC7}" type="presParOf" srcId="{4FFAA1A9-EF01-44E6-B52A-3640B509B7C8}" destId="{13CDC2D6-2AE6-450A-9617-A9F5084146A3}" srcOrd="0" destOrd="0" presId="urn:microsoft.com/office/officeart/2005/8/layout/hierarchy1"/>
    <dgm:cxn modelId="{C89F75C5-3E6D-450E-8A80-31BD25157163}" type="presParOf" srcId="{13CDC2D6-2AE6-450A-9617-A9F5084146A3}" destId="{49BE5B83-96C6-4BF6-8508-6D3107672006}" srcOrd="0" destOrd="0" presId="urn:microsoft.com/office/officeart/2005/8/layout/hierarchy1"/>
    <dgm:cxn modelId="{21191780-9E15-43F9-BE1D-76B701EE74AE}" type="presParOf" srcId="{13CDC2D6-2AE6-450A-9617-A9F5084146A3}" destId="{842BA6C5-48CE-4BA1-8FB3-ED1FDB86B20F}" srcOrd="1" destOrd="0" presId="urn:microsoft.com/office/officeart/2005/8/layout/hierarchy1"/>
    <dgm:cxn modelId="{1E5D4B71-A82F-490D-AF9C-EE0BB9681C85}" type="presParOf" srcId="{4FFAA1A9-EF01-44E6-B52A-3640B509B7C8}" destId="{E69844EC-DC36-427B-8906-7B434799B0EF}" srcOrd="1" destOrd="0" presId="urn:microsoft.com/office/officeart/2005/8/layout/hierarchy1"/>
    <dgm:cxn modelId="{7F335611-D385-4F3A-A755-ECC02FC6856E}" type="presParOf" srcId="{198E35BB-F598-4987-9E11-27BC10AE9213}" destId="{06B092D1-724F-4997-BA87-9FABC11CD9A2}" srcOrd="2" destOrd="0" presId="urn:microsoft.com/office/officeart/2005/8/layout/hierarchy1"/>
    <dgm:cxn modelId="{97139CE6-2A18-482B-8BE3-AFCDA49F937F}" type="presParOf" srcId="{198E35BB-F598-4987-9E11-27BC10AE9213}" destId="{80EF039E-F375-4DDE-BD37-8F3F9BB12713}" srcOrd="3" destOrd="0" presId="urn:microsoft.com/office/officeart/2005/8/layout/hierarchy1"/>
    <dgm:cxn modelId="{EEDF05C6-8FFA-479E-BDB3-A719EF7C74F5}" type="presParOf" srcId="{80EF039E-F375-4DDE-BD37-8F3F9BB12713}" destId="{3749E722-068A-4CF3-9A76-D6D37B581165}" srcOrd="0" destOrd="0" presId="urn:microsoft.com/office/officeart/2005/8/layout/hierarchy1"/>
    <dgm:cxn modelId="{23CA178F-B4F3-4638-A2AA-5C295085090F}" type="presParOf" srcId="{3749E722-068A-4CF3-9A76-D6D37B581165}" destId="{AE7033E1-FA58-4A72-B780-CDE1B320852A}" srcOrd="0" destOrd="0" presId="urn:microsoft.com/office/officeart/2005/8/layout/hierarchy1"/>
    <dgm:cxn modelId="{9E1B0508-FC3A-4500-8331-B06C8144B300}" type="presParOf" srcId="{3749E722-068A-4CF3-9A76-D6D37B581165}" destId="{E85CD5D5-74BC-440D-8A5E-02E11A78A832}" srcOrd="1" destOrd="0" presId="urn:microsoft.com/office/officeart/2005/8/layout/hierarchy1"/>
    <dgm:cxn modelId="{E8A2FE86-4706-4639-9790-4CADA4367FE7}" type="presParOf" srcId="{80EF039E-F375-4DDE-BD37-8F3F9BB12713}" destId="{BD7B372C-0862-4F76-8D2D-0271DCD295C3}" srcOrd="1" destOrd="0" presId="urn:microsoft.com/office/officeart/2005/8/layout/hierarchy1"/>
    <dgm:cxn modelId="{EC2ADE29-B0C2-40D0-8160-313497596392}" type="presParOf" srcId="{BD7B372C-0862-4F76-8D2D-0271DCD295C3}" destId="{BB0FA2D3-34BE-4557-B88E-AE00E7B0860C}" srcOrd="0" destOrd="0" presId="urn:microsoft.com/office/officeart/2005/8/layout/hierarchy1"/>
    <dgm:cxn modelId="{FBF9B2A2-91CA-4620-A11A-C51DF310D7A4}" type="presParOf" srcId="{BD7B372C-0862-4F76-8D2D-0271DCD295C3}" destId="{FD76BA9A-CD86-4465-8D71-FC9B050D6BC6}" srcOrd="1" destOrd="0" presId="urn:microsoft.com/office/officeart/2005/8/layout/hierarchy1"/>
    <dgm:cxn modelId="{6574EEAC-67FB-48D1-8305-0FABDA46AD1E}" type="presParOf" srcId="{FD76BA9A-CD86-4465-8D71-FC9B050D6BC6}" destId="{E3498F29-5E46-475D-9D92-99891DA198C2}" srcOrd="0" destOrd="0" presId="urn:microsoft.com/office/officeart/2005/8/layout/hierarchy1"/>
    <dgm:cxn modelId="{9745F460-F5D6-4FB5-AADE-2096F8378616}" type="presParOf" srcId="{E3498F29-5E46-475D-9D92-99891DA198C2}" destId="{25E38E81-1ED9-4FE8-AEBF-A185A36C86C0}" srcOrd="0" destOrd="0" presId="urn:microsoft.com/office/officeart/2005/8/layout/hierarchy1"/>
    <dgm:cxn modelId="{7AE9892D-0791-4B06-86AD-F4183050AF65}" type="presParOf" srcId="{E3498F29-5E46-475D-9D92-99891DA198C2}" destId="{8AC8AA43-9C1F-4037-9699-0333F7770E6B}" srcOrd="1" destOrd="0" presId="urn:microsoft.com/office/officeart/2005/8/layout/hierarchy1"/>
    <dgm:cxn modelId="{022CAD7B-2742-486D-ADC9-F90555C4B320}" type="presParOf" srcId="{FD76BA9A-CD86-4465-8D71-FC9B050D6BC6}" destId="{AA11D3AF-4C2E-4EDE-AD97-707C678776A0}" srcOrd="1" destOrd="0" presId="urn:microsoft.com/office/officeart/2005/8/layout/hierarchy1"/>
    <dgm:cxn modelId="{C4AA22B7-3521-4971-8296-726C564FDFF8}" type="presParOf" srcId="{BD7B372C-0862-4F76-8D2D-0271DCD295C3}" destId="{91D1AEF5-8A5D-4027-A25E-EF784712E8FB}" srcOrd="2" destOrd="0" presId="urn:microsoft.com/office/officeart/2005/8/layout/hierarchy1"/>
    <dgm:cxn modelId="{AE3D4C0E-E90D-4948-8468-10C18797D687}" type="presParOf" srcId="{BD7B372C-0862-4F76-8D2D-0271DCD295C3}" destId="{CB2BDC25-D6F8-40B7-AAF5-5CA6F3775E8E}" srcOrd="3" destOrd="0" presId="urn:microsoft.com/office/officeart/2005/8/layout/hierarchy1"/>
    <dgm:cxn modelId="{8BC2BAB5-79E6-4D96-A0DB-2BC14BABD038}" type="presParOf" srcId="{CB2BDC25-D6F8-40B7-AAF5-5CA6F3775E8E}" destId="{7B7BC548-0563-434A-A45A-53C8215C202A}" srcOrd="0" destOrd="0" presId="urn:microsoft.com/office/officeart/2005/8/layout/hierarchy1"/>
    <dgm:cxn modelId="{37BBFB0C-8B8C-49F2-B882-493ECAD2997A}" type="presParOf" srcId="{7B7BC548-0563-434A-A45A-53C8215C202A}" destId="{795BC323-C45A-4270-B677-FB878929A8F4}" srcOrd="0" destOrd="0" presId="urn:microsoft.com/office/officeart/2005/8/layout/hierarchy1"/>
    <dgm:cxn modelId="{38AF10E3-894A-4326-9F46-5686CE986672}" type="presParOf" srcId="{7B7BC548-0563-434A-A45A-53C8215C202A}" destId="{3D2EAFC0-FF72-4A57-96F2-32D2B43A6C46}" srcOrd="1" destOrd="0" presId="urn:microsoft.com/office/officeart/2005/8/layout/hierarchy1"/>
    <dgm:cxn modelId="{C3417EB2-8819-4373-9D19-6F7E85571424}" type="presParOf" srcId="{CB2BDC25-D6F8-40B7-AAF5-5CA6F3775E8E}" destId="{FD08C1CB-AD23-4EA3-8013-97A8A0574C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D8314D-2047-4269-92E8-E32165D981F2}" type="doc">
      <dgm:prSet loTypeId="urn:microsoft.com/office/officeart/2008/layout/VerticalCurvedList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5214355-CAB0-436B-9A7A-7DA0DA94D3BC}">
      <dgm:prSet phldrT="[Текст]"/>
      <dgm:spPr/>
      <dgm:t>
        <a:bodyPr/>
        <a:lstStyle/>
        <a:p>
          <a:pPr algn="ctr"/>
          <a:r>
            <a:rPr lang="ru-RU" dirty="0" smtClean="0"/>
            <a:t>17 ППЭ из них 2 ГВЭ (ГБОУ № 7, 131)</a:t>
          </a:r>
          <a:endParaRPr lang="ru-RU" dirty="0"/>
        </a:p>
      </dgm:t>
    </dgm:pt>
    <dgm:pt modelId="{6134DBA2-A0D8-4B4D-8A2E-4BE3926A513D}" type="parTrans" cxnId="{72C68636-950C-4DC7-825F-862D6DC26DE7}">
      <dgm:prSet/>
      <dgm:spPr/>
      <dgm:t>
        <a:bodyPr/>
        <a:lstStyle/>
        <a:p>
          <a:endParaRPr lang="ru-RU"/>
        </a:p>
      </dgm:t>
    </dgm:pt>
    <dgm:pt modelId="{46298607-B936-4C6E-B9B6-F59D8785ED0A}" type="sibTrans" cxnId="{72C68636-950C-4DC7-825F-862D6DC26DE7}">
      <dgm:prSet/>
      <dgm:spPr/>
      <dgm:t>
        <a:bodyPr/>
        <a:lstStyle/>
        <a:p>
          <a:endParaRPr lang="ru-RU"/>
        </a:p>
      </dgm:t>
    </dgm:pt>
    <dgm:pt modelId="{8F12788E-622D-482E-9E5F-A0D2932D0D6C}">
      <dgm:prSet phldrT="[Текст]"/>
      <dgm:spPr/>
      <dgm:t>
        <a:bodyPr/>
        <a:lstStyle/>
        <a:p>
          <a:pPr algn="ctr"/>
          <a:r>
            <a:rPr lang="ru-RU" dirty="0" smtClean="0"/>
            <a:t>7 ППЭ на дому ОГЭ</a:t>
          </a:r>
        </a:p>
      </dgm:t>
    </dgm:pt>
    <dgm:pt modelId="{3406DC87-CD57-4FEC-B5F9-4C569A06940F}" type="parTrans" cxnId="{F24CC4B7-0E07-4DDA-BEB9-7F6C567D1F5B}">
      <dgm:prSet/>
      <dgm:spPr/>
      <dgm:t>
        <a:bodyPr/>
        <a:lstStyle/>
        <a:p>
          <a:endParaRPr lang="ru-RU"/>
        </a:p>
      </dgm:t>
    </dgm:pt>
    <dgm:pt modelId="{75DEF53E-12D2-4E01-B258-D55EF327D988}" type="sibTrans" cxnId="{F24CC4B7-0E07-4DDA-BEB9-7F6C567D1F5B}">
      <dgm:prSet/>
      <dgm:spPr/>
      <dgm:t>
        <a:bodyPr/>
        <a:lstStyle/>
        <a:p>
          <a:endParaRPr lang="ru-RU"/>
        </a:p>
      </dgm:t>
    </dgm:pt>
    <dgm:pt modelId="{A857D5D4-E477-410D-907A-36E8B60EC103}">
      <dgm:prSet phldrT="[Текст]"/>
      <dgm:spPr/>
      <dgm:t>
        <a:bodyPr/>
        <a:lstStyle/>
        <a:p>
          <a:pPr algn="ctr"/>
          <a:r>
            <a:rPr lang="ru-RU" dirty="0" smtClean="0"/>
            <a:t>12 ППЭ на дому ГВЭ</a:t>
          </a:r>
        </a:p>
      </dgm:t>
    </dgm:pt>
    <dgm:pt modelId="{2CB009A6-1362-43EE-AF94-F69A48DA62D9}" type="parTrans" cxnId="{C354CEF8-7DD4-4405-85E9-70CB6F7FDB67}">
      <dgm:prSet/>
      <dgm:spPr/>
      <dgm:t>
        <a:bodyPr/>
        <a:lstStyle/>
        <a:p>
          <a:endParaRPr lang="ru-RU"/>
        </a:p>
      </dgm:t>
    </dgm:pt>
    <dgm:pt modelId="{5B524EBF-E710-4E56-A750-FE8C77B323F6}" type="sibTrans" cxnId="{C354CEF8-7DD4-4405-85E9-70CB6F7FDB67}">
      <dgm:prSet/>
      <dgm:spPr/>
      <dgm:t>
        <a:bodyPr/>
        <a:lstStyle/>
        <a:p>
          <a:endParaRPr lang="ru-RU"/>
        </a:p>
      </dgm:t>
    </dgm:pt>
    <dgm:pt modelId="{B83C335F-017B-49DF-944A-8305A0C90D62}" type="pres">
      <dgm:prSet presAssocID="{78D8314D-2047-4269-92E8-E32165D981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1286FA5-771D-4B60-A059-B346AAAB1A33}" type="pres">
      <dgm:prSet presAssocID="{78D8314D-2047-4269-92E8-E32165D981F2}" presName="Name1" presStyleCnt="0"/>
      <dgm:spPr/>
    </dgm:pt>
    <dgm:pt modelId="{D220DE03-80F2-40A3-B3A9-53AEE1793DB5}" type="pres">
      <dgm:prSet presAssocID="{78D8314D-2047-4269-92E8-E32165D981F2}" presName="cycle" presStyleCnt="0"/>
      <dgm:spPr/>
    </dgm:pt>
    <dgm:pt modelId="{43440F01-DE54-483F-8B15-E3DBE5CAD7B6}" type="pres">
      <dgm:prSet presAssocID="{78D8314D-2047-4269-92E8-E32165D981F2}" presName="srcNode" presStyleLbl="node1" presStyleIdx="0" presStyleCnt="3"/>
      <dgm:spPr/>
    </dgm:pt>
    <dgm:pt modelId="{096A2E55-DF30-4F4B-9B3E-99AC3FD72657}" type="pres">
      <dgm:prSet presAssocID="{78D8314D-2047-4269-92E8-E32165D981F2}" presName="conn" presStyleLbl="parChTrans1D2" presStyleIdx="0" presStyleCnt="1"/>
      <dgm:spPr/>
      <dgm:t>
        <a:bodyPr/>
        <a:lstStyle/>
        <a:p>
          <a:endParaRPr lang="ru-RU"/>
        </a:p>
      </dgm:t>
    </dgm:pt>
    <dgm:pt modelId="{742CE4C3-BE2A-4E84-AA4F-04C8EE772422}" type="pres">
      <dgm:prSet presAssocID="{78D8314D-2047-4269-92E8-E32165D981F2}" presName="extraNode" presStyleLbl="node1" presStyleIdx="0" presStyleCnt="3"/>
      <dgm:spPr/>
    </dgm:pt>
    <dgm:pt modelId="{80201B1F-AD12-4DEA-9D2F-86ABB2694D79}" type="pres">
      <dgm:prSet presAssocID="{78D8314D-2047-4269-92E8-E32165D981F2}" presName="dstNode" presStyleLbl="node1" presStyleIdx="0" presStyleCnt="3"/>
      <dgm:spPr/>
    </dgm:pt>
    <dgm:pt modelId="{0A32E628-A2C5-44B4-97B4-B78307BEE258}" type="pres">
      <dgm:prSet presAssocID="{55214355-CAB0-436B-9A7A-7DA0DA94D3B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94BBA-44AA-4105-A156-9C62D4671AAF}" type="pres">
      <dgm:prSet presAssocID="{55214355-CAB0-436B-9A7A-7DA0DA94D3BC}" presName="accent_1" presStyleCnt="0"/>
      <dgm:spPr/>
    </dgm:pt>
    <dgm:pt modelId="{045FC3C2-3FCE-4038-AFA3-5CF9BC768138}" type="pres">
      <dgm:prSet presAssocID="{55214355-CAB0-436B-9A7A-7DA0DA94D3BC}" presName="accentRepeatNode" presStyleLbl="solidFgAcc1" presStyleIdx="0" presStyleCnt="3"/>
      <dgm:spPr/>
    </dgm:pt>
    <dgm:pt modelId="{9595A911-EB04-4D94-9904-F3AAE49237CB}" type="pres">
      <dgm:prSet presAssocID="{8F12788E-622D-482E-9E5F-A0D2932D0D6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7992F-BDEB-4074-BC12-9629EAC787F2}" type="pres">
      <dgm:prSet presAssocID="{8F12788E-622D-482E-9E5F-A0D2932D0D6C}" presName="accent_2" presStyleCnt="0"/>
      <dgm:spPr/>
    </dgm:pt>
    <dgm:pt modelId="{5554BF47-D326-4B5C-8960-15813A5E9696}" type="pres">
      <dgm:prSet presAssocID="{8F12788E-622D-482E-9E5F-A0D2932D0D6C}" presName="accentRepeatNode" presStyleLbl="solidFgAcc1" presStyleIdx="1" presStyleCnt="3"/>
      <dgm:spPr/>
    </dgm:pt>
    <dgm:pt modelId="{D50DB1C0-9177-4D2A-A756-58FB1AA909FE}" type="pres">
      <dgm:prSet presAssocID="{A857D5D4-E477-410D-907A-36E8B60EC10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0B832-807F-4226-874D-92C8CE212583}" type="pres">
      <dgm:prSet presAssocID="{A857D5D4-E477-410D-907A-36E8B60EC103}" presName="accent_3" presStyleCnt="0"/>
      <dgm:spPr/>
    </dgm:pt>
    <dgm:pt modelId="{DF726CC8-25EF-4532-9C13-E68E40D95E06}" type="pres">
      <dgm:prSet presAssocID="{A857D5D4-E477-410D-907A-36E8B60EC103}" presName="accentRepeatNode" presStyleLbl="solidFgAcc1" presStyleIdx="2" presStyleCnt="3"/>
      <dgm:spPr/>
    </dgm:pt>
  </dgm:ptLst>
  <dgm:cxnLst>
    <dgm:cxn modelId="{F24CC4B7-0E07-4DDA-BEB9-7F6C567D1F5B}" srcId="{78D8314D-2047-4269-92E8-E32165D981F2}" destId="{8F12788E-622D-482E-9E5F-A0D2932D0D6C}" srcOrd="1" destOrd="0" parTransId="{3406DC87-CD57-4FEC-B5F9-4C569A06940F}" sibTransId="{75DEF53E-12D2-4E01-B258-D55EF327D988}"/>
    <dgm:cxn modelId="{72C68636-950C-4DC7-825F-862D6DC26DE7}" srcId="{78D8314D-2047-4269-92E8-E32165D981F2}" destId="{55214355-CAB0-436B-9A7A-7DA0DA94D3BC}" srcOrd="0" destOrd="0" parTransId="{6134DBA2-A0D8-4B4D-8A2E-4BE3926A513D}" sibTransId="{46298607-B936-4C6E-B9B6-F59D8785ED0A}"/>
    <dgm:cxn modelId="{0BD71AA1-5CB8-4424-B60E-4EA6F9FAA5AF}" type="presOf" srcId="{55214355-CAB0-436B-9A7A-7DA0DA94D3BC}" destId="{0A32E628-A2C5-44B4-97B4-B78307BEE258}" srcOrd="0" destOrd="0" presId="urn:microsoft.com/office/officeart/2008/layout/VerticalCurvedList"/>
    <dgm:cxn modelId="{25F80065-8799-4119-B0EC-7E3A7666781E}" type="presOf" srcId="{A857D5D4-E477-410D-907A-36E8B60EC103}" destId="{D50DB1C0-9177-4D2A-A756-58FB1AA909FE}" srcOrd="0" destOrd="0" presId="urn:microsoft.com/office/officeart/2008/layout/VerticalCurvedList"/>
    <dgm:cxn modelId="{2E26FDBE-4CA9-4CE8-83AD-6F2801A45529}" type="presOf" srcId="{8F12788E-622D-482E-9E5F-A0D2932D0D6C}" destId="{9595A911-EB04-4D94-9904-F3AAE49237CB}" srcOrd="0" destOrd="0" presId="urn:microsoft.com/office/officeart/2008/layout/VerticalCurvedList"/>
    <dgm:cxn modelId="{8FB182D1-A605-4BCE-99A8-D42547C79C4B}" type="presOf" srcId="{46298607-B936-4C6E-B9B6-F59D8785ED0A}" destId="{096A2E55-DF30-4F4B-9B3E-99AC3FD72657}" srcOrd="0" destOrd="0" presId="urn:microsoft.com/office/officeart/2008/layout/VerticalCurvedList"/>
    <dgm:cxn modelId="{C354CEF8-7DD4-4405-85E9-70CB6F7FDB67}" srcId="{78D8314D-2047-4269-92E8-E32165D981F2}" destId="{A857D5D4-E477-410D-907A-36E8B60EC103}" srcOrd="2" destOrd="0" parTransId="{2CB009A6-1362-43EE-AF94-F69A48DA62D9}" sibTransId="{5B524EBF-E710-4E56-A750-FE8C77B323F6}"/>
    <dgm:cxn modelId="{D227869A-3C89-447F-919A-C894C9B0E524}" type="presOf" srcId="{78D8314D-2047-4269-92E8-E32165D981F2}" destId="{B83C335F-017B-49DF-944A-8305A0C90D62}" srcOrd="0" destOrd="0" presId="urn:microsoft.com/office/officeart/2008/layout/VerticalCurvedList"/>
    <dgm:cxn modelId="{1A702BB3-D20A-4051-A865-2FEC7C9B878A}" type="presParOf" srcId="{B83C335F-017B-49DF-944A-8305A0C90D62}" destId="{81286FA5-771D-4B60-A059-B346AAAB1A33}" srcOrd="0" destOrd="0" presId="urn:microsoft.com/office/officeart/2008/layout/VerticalCurvedList"/>
    <dgm:cxn modelId="{86089571-116B-44DE-ACB8-3EB62A37A82A}" type="presParOf" srcId="{81286FA5-771D-4B60-A059-B346AAAB1A33}" destId="{D220DE03-80F2-40A3-B3A9-53AEE1793DB5}" srcOrd="0" destOrd="0" presId="urn:microsoft.com/office/officeart/2008/layout/VerticalCurvedList"/>
    <dgm:cxn modelId="{3FD57E94-B226-4DE2-A0DA-B67D27A39C5B}" type="presParOf" srcId="{D220DE03-80F2-40A3-B3A9-53AEE1793DB5}" destId="{43440F01-DE54-483F-8B15-E3DBE5CAD7B6}" srcOrd="0" destOrd="0" presId="urn:microsoft.com/office/officeart/2008/layout/VerticalCurvedList"/>
    <dgm:cxn modelId="{6E6D4906-27B6-4CDD-AC59-53F76F5CCF02}" type="presParOf" srcId="{D220DE03-80F2-40A3-B3A9-53AEE1793DB5}" destId="{096A2E55-DF30-4F4B-9B3E-99AC3FD72657}" srcOrd="1" destOrd="0" presId="urn:microsoft.com/office/officeart/2008/layout/VerticalCurvedList"/>
    <dgm:cxn modelId="{465679CA-2169-4EE0-8D8D-570C126673D4}" type="presParOf" srcId="{D220DE03-80F2-40A3-B3A9-53AEE1793DB5}" destId="{742CE4C3-BE2A-4E84-AA4F-04C8EE772422}" srcOrd="2" destOrd="0" presId="urn:microsoft.com/office/officeart/2008/layout/VerticalCurvedList"/>
    <dgm:cxn modelId="{2F322C04-5D85-448A-A873-BE171DEDB14A}" type="presParOf" srcId="{D220DE03-80F2-40A3-B3A9-53AEE1793DB5}" destId="{80201B1F-AD12-4DEA-9D2F-86ABB2694D79}" srcOrd="3" destOrd="0" presId="urn:microsoft.com/office/officeart/2008/layout/VerticalCurvedList"/>
    <dgm:cxn modelId="{2B4012EA-98D4-4432-9DE6-D76AE2890C7B}" type="presParOf" srcId="{81286FA5-771D-4B60-A059-B346AAAB1A33}" destId="{0A32E628-A2C5-44B4-97B4-B78307BEE258}" srcOrd="1" destOrd="0" presId="urn:microsoft.com/office/officeart/2008/layout/VerticalCurvedList"/>
    <dgm:cxn modelId="{6DA0BF3B-0B1C-4509-86B3-24CD4E93FF78}" type="presParOf" srcId="{81286FA5-771D-4B60-A059-B346AAAB1A33}" destId="{B5594BBA-44AA-4105-A156-9C62D4671AAF}" srcOrd="2" destOrd="0" presId="urn:microsoft.com/office/officeart/2008/layout/VerticalCurvedList"/>
    <dgm:cxn modelId="{CF29DC07-7E54-4ADD-B58D-7F1CDADA1F58}" type="presParOf" srcId="{B5594BBA-44AA-4105-A156-9C62D4671AAF}" destId="{045FC3C2-3FCE-4038-AFA3-5CF9BC768138}" srcOrd="0" destOrd="0" presId="urn:microsoft.com/office/officeart/2008/layout/VerticalCurvedList"/>
    <dgm:cxn modelId="{8D9DEDD7-1CB8-48F9-88A6-18475AA52B57}" type="presParOf" srcId="{81286FA5-771D-4B60-A059-B346AAAB1A33}" destId="{9595A911-EB04-4D94-9904-F3AAE49237CB}" srcOrd="3" destOrd="0" presId="urn:microsoft.com/office/officeart/2008/layout/VerticalCurvedList"/>
    <dgm:cxn modelId="{E61E6EC5-14EE-454D-952B-0E747361BDB8}" type="presParOf" srcId="{81286FA5-771D-4B60-A059-B346AAAB1A33}" destId="{97A7992F-BDEB-4074-BC12-9629EAC787F2}" srcOrd="4" destOrd="0" presId="urn:microsoft.com/office/officeart/2008/layout/VerticalCurvedList"/>
    <dgm:cxn modelId="{FEEEE3E8-BB2D-4553-857A-C98A0115A3A8}" type="presParOf" srcId="{97A7992F-BDEB-4074-BC12-9629EAC787F2}" destId="{5554BF47-D326-4B5C-8960-15813A5E9696}" srcOrd="0" destOrd="0" presId="urn:microsoft.com/office/officeart/2008/layout/VerticalCurvedList"/>
    <dgm:cxn modelId="{86A23332-8809-41DB-A0F5-C8750490E568}" type="presParOf" srcId="{81286FA5-771D-4B60-A059-B346AAAB1A33}" destId="{D50DB1C0-9177-4D2A-A756-58FB1AA909FE}" srcOrd="5" destOrd="0" presId="urn:microsoft.com/office/officeart/2008/layout/VerticalCurvedList"/>
    <dgm:cxn modelId="{FF00CB60-7AB0-4C23-9852-A1CF1B660DD1}" type="presParOf" srcId="{81286FA5-771D-4B60-A059-B346AAAB1A33}" destId="{7B50B832-807F-4226-874D-92C8CE212583}" srcOrd="6" destOrd="0" presId="urn:microsoft.com/office/officeart/2008/layout/VerticalCurvedList"/>
    <dgm:cxn modelId="{585AC68F-9CD0-4D54-98A6-5D0D7A51D23D}" type="presParOf" srcId="{7B50B832-807F-4226-874D-92C8CE212583}" destId="{DF726CC8-25EF-4532-9C13-E68E40D95E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D8314D-2047-4269-92E8-E32165D981F2}" type="doc">
      <dgm:prSet loTypeId="urn:microsoft.com/office/officeart/2008/layout/VerticalCurvedList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5214355-CAB0-436B-9A7A-7DA0DA94D3BC}">
      <dgm:prSet phldrT="[Текст]"/>
      <dgm:spPr/>
      <dgm:t>
        <a:bodyPr/>
        <a:lstStyle/>
        <a:p>
          <a:pPr algn="ctr"/>
          <a:r>
            <a:rPr lang="ru-RU" dirty="0" smtClean="0"/>
            <a:t>8 ППЭ </a:t>
          </a:r>
          <a:endParaRPr lang="ru-RU" dirty="0"/>
        </a:p>
      </dgm:t>
    </dgm:pt>
    <dgm:pt modelId="{6134DBA2-A0D8-4B4D-8A2E-4BE3926A513D}" type="parTrans" cxnId="{72C68636-950C-4DC7-825F-862D6DC26DE7}">
      <dgm:prSet/>
      <dgm:spPr/>
      <dgm:t>
        <a:bodyPr/>
        <a:lstStyle/>
        <a:p>
          <a:endParaRPr lang="ru-RU"/>
        </a:p>
      </dgm:t>
    </dgm:pt>
    <dgm:pt modelId="{46298607-B936-4C6E-B9B6-F59D8785ED0A}" type="sibTrans" cxnId="{72C68636-950C-4DC7-825F-862D6DC26DE7}">
      <dgm:prSet/>
      <dgm:spPr/>
      <dgm:t>
        <a:bodyPr/>
        <a:lstStyle/>
        <a:p>
          <a:endParaRPr lang="ru-RU"/>
        </a:p>
      </dgm:t>
    </dgm:pt>
    <dgm:pt modelId="{A857D5D4-E477-410D-907A-36E8B60EC103}">
      <dgm:prSet phldrT="[Текст]"/>
      <dgm:spPr/>
      <dgm:t>
        <a:bodyPr/>
        <a:lstStyle/>
        <a:p>
          <a:pPr algn="ctr"/>
          <a:r>
            <a:rPr lang="ru-RU" dirty="0" smtClean="0"/>
            <a:t>2 ППЭ на дому ГВЭ</a:t>
          </a:r>
        </a:p>
      </dgm:t>
    </dgm:pt>
    <dgm:pt modelId="{2CB009A6-1362-43EE-AF94-F69A48DA62D9}" type="parTrans" cxnId="{C354CEF8-7DD4-4405-85E9-70CB6F7FDB67}">
      <dgm:prSet/>
      <dgm:spPr/>
      <dgm:t>
        <a:bodyPr/>
        <a:lstStyle/>
        <a:p>
          <a:endParaRPr lang="ru-RU"/>
        </a:p>
      </dgm:t>
    </dgm:pt>
    <dgm:pt modelId="{5B524EBF-E710-4E56-A750-FE8C77B323F6}" type="sibTrans" cxnId="{C354CEF8-7DD4-4405-85E9-70CB6F7FDB67}">
      <dgm:prSet/>
      <dgm:spPr/>
      <dgm:t>
        <a:bodyPr/>
        <a:lstStyle/>
        <a:p>
          <a:endParaRPr lang="ru-RU"/>
        </a:p>
      </dgm:t>
    </dgm:pt>
    <dgm:pt modelId="{8F12788E-622D-482E-9E5F-A0D2932D0D6C}">
      <dgm:prSet phldrT="[Текст]"/>
      <dgm:spPr/>
      <dgm:t>
        <a:bodyPr/>
        <a:lstStyle/>
        <a:p>
          <a:pPr algn="ctr"/>
          <a:r>
            <a:rPr lang="ru-RU" dirty="0" smtClean="0"/>
            <a:t>1 ППЭ на дому ЕГЭ</a:t>
          </a:r>
        </a:p>
      </dgm:t>
    </dgm:pt>
    <dgm:pt modelId="{75DEF53E-12D2-4E01-B258-D55EF327D988}" type="sibTrans" cxnId="{F24CC4B7-0E07-4DDA-BEB9-7F6C567D1F5B}">
      <dgm:prSet/>
      <dgm:spPr/>
      <dgm:t>
        <a:bodyPr/>
        <a:lstStyle/>
        <a:p>
          <a:endParaRPr lang="ru-RU"/>
        </a:p>
      </dgm:t>
    </dgm:pt>
    <dgm:pt modelId="{3406DC87-CD57-4FEC-B5F9-4C569A06940F}" type="parTrans" cxnId="{F24CC4B7-0E07-4DDA-BEB9-7F6C567D1F5B}">
      <dgm:prSet/>
      <dgm:spPr/>
      <dgm:t>
        <a:bodyPr/>
        <a:lstStyle/>
        <a:p>
          <a:endParaRPr lang="ru-RU"/>
        </a:p>
      </dgm:t>
    </dgm:pt>
    <dgm:pt modelId="{B83C335F-017B-49DF-944A-8305A0C90D62}" type="pres">
      <dgm:prSet presAssocID="{78D8314D-2047-4269-92E8-E32165D981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1286FA5-771D-4B60-A059-B346AAAB1A33}" type="pres">
      <dgm:prSet presAssocID="{78D8314D-2047-4269-92E8-E32165D981F2}" presName="Name1" presStyleCnt="0"/>
      <dgm:spPr/>
    </dgm:pt>
    <dgm:pt modelId="{D220DE03-80F2-40A3-B3A9-53AEE1793DB5}" type="pres">
      <dgm:prSet presAssocID="{78D8314D-2047-4269-92E8-E32165D981F2}" presName="cycle" presStyleCnt="0"/>
      <dgm:spPr/>
    </dgm:pt>
    <dgm:pt modelId="{43440F01-DE54-483F-8B15-E3DBE5CAD7B6}" type="pres">
      <dgm:prSet presAssocID="{78D8314D-2047-4269-92E8-E32165D981F2}" presName="srcNode" presStyleLbl="node1" presStyleIdx="0" presStyleCnt="3"/>
      <dgm:spPr/>
    </dgm:pt>
    <dgm:pt modelId="{096A2E55-DF30-4F4B-9B3E-99AC3FD72657}" type="pres">
      <dgm:prSet presAssocID="{78D8314D-2047-4269-92E8-E32165D981F2}" presName="conn" presStyleLbl="parChTrans1D2" presStyleIdx="0" presStyleCnt="1"/>
      <dgm:spPr/>
      <dgm:t>
        <a:bodyPr/>
        <a:lstStyle/>
        <a:p>
          <a:endParaRPr lang="ru-RU"/>
        </a:p>
      </dgm:t>
    </dgm:pt>
    <dgm:pt modelId="{742CE4C3-BE2A-4E84-AA4F-04C8EE772422}" type="pres">
      <dgm:prSet presAssocID="{78D8314D-2047-4269-92E8-E32165D981F2}" presName="extraNode" presStyleLbl="node1" presStyleIdx="0" presStyleCnt="3"/>
      <dgm:spPr/>
    </dgm:pt>
    <dgm:pt modelId="{80201B1F-AD12-4DEA-9D2F-86ABB2694D79}" type="pres">
      <dgm:prSet presAssocID="{78D8314D-2047-4269-92E8-E32165D981F2}" presName="dstNode" presStyleLbl="node1" presStyleIdx="0" presStyleCnt="3"/>
      <dgm:spPr/>
    </dgm:pt>
    <dgm:pt modelId="{0A32E628-A2C5-44B4-97B4-B78307BEE258}" type="pres">
      <dgm:prSet presAssocID="{55214355-CAB0-436B-9A7A-7DA0DA94D3B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94BBA-44AA-4105-A156-9C62D4671AAF}" type="pres">
      <dgm:prSet presAssocID="{55214355-CAB0-436B-9A7A-7DA0DA94D3BC}" presName="accent_1" presStyleCnt="0"/>
      <dgm:spPr/>
    </dgm:pt>
    <dgm:pt modelId="{045FC3C2-3FCE-4038-AFA3-5CF9BC768138}" type="pres">
      <dgm:prSet presAssocID="{55214355-CAB0-436B-9A7A-7DA0DA94D3BC}" presName="accentRepeatNode" presStyleLbl="solidFgAcc1" presStyleIdx="0" presStyleCnt="3"/>
      <dgm:spPr/>
    </dgm:pt>
    <dgm:pt modelId="{9595A911-EB04-4D94-9904-F3AAE49237CB}" type="pres">
      <dgm:prSet presAssocID="{8F12788E-622D-482E-9E5F-A0D2932D0D6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7992F-BDEB-4074-BC12-9629EAC787F2}" type="pres">
      <dgm:prSet presAssocID="{8F12788E-622D-482E-9E5F-A0D2932D0D6C}" presName="accent_2" presStyleCnt="0"/>
      <dgm:spPr/>
    </dgm:pt>
    <dgm:pt modelId="{5554BF47-D326-4B5C-8960-15813A5E9696}" type="pres">
      <dgm:prSet presAssocID="{8F12788E-622D-482E-9E5F-A0D2932D0D6C}" presName="accentRepeatNode" presStyleLbl="solidFgAcc1" presStyleIdx="1" presStyleCnt="3"/>
      <dgm:spPr/>
    </dgm:pt>
    <dgm:pt modelId="{D50DB1C0-9177-4D2A-A756-58FB1AA909FE}" type="pres">
      <dgm:prSet presAssocID="{A857D5D4-E477-410D-907A-36E8B60EC10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0B832-807F-4226-874D-92C8CE212583}" type="pres">
      <dgm:prSet presAssocID="{A857D5D4-E477-410D-907A-36E8B60EC103}" presName="accent_3" presStyleCnt="0"/>
      <dgm:spPr/>
    </dgm:pt>
    <dgm:pt modelId="{DF726CC8-25EF-4532-9C13-E68E40D95E06}" type="pres">
      <dgm:prSet presAssocID="{A857D5D4-E477-410D-907A-36E8B60EC103}" presName="accentRepeatNode" presStyleLbl="solidFgAcc1" presStyleIdx="2" presStyleCnt="3"/>
      <dgm:spPr/>
    </dgm:pt>
  </dgm:ptLst>
  <dgm:cxnLst>
    <dgm:cxn modelId="{460DF873-8A4E-485E-A1F9-049483089E87}" type="presOf" srcId="{55214355-CAB0-436B-9A7A-7DA0DA94D3BC}" destId="{0A32E628-A2C5-44B4-97B4-B78307BEE258}" srcOrd="0" destOrd="0" presId="urn:microsoft.com/office/officeart/2008/layout/VerticalCurvedList"/>
    <dgm:cxn modelId="{31859228-5002-4FC8-9061-DC1AA2C4828C}" type="presOf" srcId="{46298607-B936-4C6E-B9B6-F59D8785ED0A}" destId="{096A2E55-DF30-4F4B-9B3E-99AC3FD72657}" srcOrd="0" destOrd="0" presId="urn:microsoft.com/office/officeart/2008/layout/VerticalCurvedList"/>
    <dgm:cxn modelId="{3F9E68DA-2E71-4127-A39F-EB5214F1E0A4}" type="presOf" srcId="{8F12788E-622D-482E-9E5F-A0D2932D0D6C}" destId="{9595A911-EB04-4D94-9904-F3AAE49237CB}" srcOrd="0" destOrd="0" presId="urn:microsoft.com/office/officeart/2008/layout/VerticalCurvedList"/>
    <dgm:cxn modelId="{5887A8D4-1F0B-45A5-A060-8E26D3D92FD3}" type="presOf" srcId="{78D8314D-2047-4269-92E8-E32165D981F2}" destId="{B83C335F-017B-49DF-944A-8305A0C90D62}" srcOrd="0" destOrd="0" presId="urn:microsoft.com/office/officeart/2008/layout/VerticalCurvedList"/>
    <dgm:cxn modelId="{D573CF5E-7011-4981-9DF5-6D73C5338582}" type="presOf" srcId="{A857D5D4-E477-410D-907A-36E8B60EC103}" destId="{D50DB1C0-9177-4D2A-A756-58FB1AA909FE}" srcOrd="0" destOrd="0" presId="urn:microsoft.com/office/officeart/2008/layout/VerticalCurvedList"/>
    <dgm:cxn modelId="{F24CC4B7-0E07-4DDA-BEB9-7F6C567D1F5B}" srcId="{78D8314D-2047-4269-92E8-E32165D981F2}" destId="{8F12788E-622D-482E-9E5F-A0D2932D0D6C}" srcOrd="1" destOrd="0" parTransId="{3406DC87-CD57-4FEC-B5F9-4C569A06940F}" sibTransId="{75DEF53E-12D2-4E01-B258-D55EF327D988}"/>
    <dgm:cxn modelId="{72C68636-950C-4DC7-825F-862D6DC26DE7}" srcId="{78D8314D-2047-4269-92E8-E32165D981F2}" destId="{55214355-CAB0-436B-9A7A-7DA0DA94D3BC}" srcOrd="0" destOrd="0" parTransId="{6134DBA2-A0D8-4B4D-8A2E-4BE3926A513D}" sibTransId="{46298607-B936-4C6E-B9B6-F59D8785ED0A}"/>
    <dgm:cxn modelId="{C354CEF8-7DD4-4405-85E9-70CB6F7FDB67}" srcId="{78D8314D-2047-4269-92E8-E32165D981F2}" destId="{A857D5D4-E477-410D-907A-36E8B60EC103}" srcOrd="2" destOrd="0" parTransId="{2CB009A6-1362-43EE-AF94-F69A48DA62D9}" sibTransId="{5B524EBF-E710-4E56-A750-FE8C77B323F6}"/>
    <dgm:cxn modelId="{3CC0CE65-33C5-4FC2-A042-B1889C423BE1}" type="presParOf" srcId="{B83C335F-017B-49DF-944A-8305A0C90D62}" destId="{81286FA5-771D-4B60-A059-B346AAAB1A33}" srcOrd="0" destOrd="0" presId="urn:microsoft.com/office/officeart/2008/layout/VerticalCurvedList"/>
    <dgm:cxn modelId="{089FEF82-7EC0-43B9-A61F-48BCAA01CA90}" type="presParOf" srcId="{81286FA5-771D-4B60-A059-B346AAAB1A33}" destId="{D220DE03-80F2-40A3-B3A9-53AEE1793DB5}" srcOrd="0" destOrd="0" presId="urn:microsoft.com/office/officeart/2008/layout/VerticalCurvedList"/>
    <dgm:cxn modelId="{AB9AD197-EB6D-4AE0-B982-C808A45B3662}" type="presParOf" srcId="{D220DE03-80F2-40A3-B3A9-53AEE1793DB5}" destId="{43440F01-DE54-483F-8B15-E3DBE5CAD7B6}" srcOrd="0" destOrd="0" presId="urn:microsoft.com/office/officeart/2008/layout/VerticalCurvedList"/>
    <dgm:cxn modelId="{FF0F2A2C-1809-470D-AC32-5AA7C39D9F56}" type="presParOf" srcId="{D220DE03-80F2-40A3-B3A9-53AEE1793DB5}" destId="{096A2E55-DF30-4F4B-9B3E-99AC3FD72657}" srcOrd="1" destOrd="0" presId="urn:microsoft.com/office/officeart/2008/layout/VerticalCurvedList"/>
    <dgm:cxn modelId="{D6A20CF7-5321-4B46-A140-6BC695FBF610}" type="presParOf" srcId="{D220DE03-80F2-40A3-B3A9-53AEE1793DB5}" destId="{742CE4C3-BE2A-4E84-AA4F-04C8EE772422}" srcOrd="2" destOrd="0" presId="urn:microsoft.com/office/officeart/2008/layout/VerticalCurvedList"/>
    <dgm:cxn modelId="{320A268A-D5D1-40C9-BE51-B14CB5EF23FE}" type="presParOf" srcId="{D220DE03-80F2-40A3-B3A9-53AEE1793DB5}" destId="{80201B1F-AD12-4DEA-9D2F-86ABB2694D79}" srcOrd="3" destOrd="0" presId="urn:microsoft.com/office/officeart/2008/layout/VerticalCurvedList"/>
    <dgm:cxn modelId="{36B3FBF4-5327-43BD-8701-8930146F7F2A}" type="presParOf" srcId="{81286FA5-771D-4B60-A059-B346AAAB1A33}" destId="{0A32E628-A2C5-44B4-97B4-B78307BEE258}" srcOrd="1" destOrd="0" presId="urn:microsoft.com/office/officeart/2008/layout/VerticalCurvedList"/>
    <dgm:cxn modelId="{B5ACB475-2A13-40F3-98B2-F4536FE84CE9}" type="presParOf" srcId="{81286FA5-771D-4B60-A059-B346AAAB1A33}" destId="{B5594BBA-44AA-4105-A156-9C62D4671AAF}" srcOrd="2" destOrd="0" presId="urn:microsoft.com/office/officeart/2008/layout/VerticalCurvedList"/>
    <dgm:cxn modelId="{60249704-AD13-48BD-806B-A6157BF8F3C5}" type="presParOf" srcId="{B5594BBA-44AA-4105-A156-9C62D4671AAF}" destId="{045FC3C2-3FCE-4038-AFA3-5CF9BC768138}" srcOrd="0" destOrd="0" presId="urn:microsoft.com/office/officeart/2008/layout/VerticalCurvedList"/>
    <dgm:cxn modelId="{4723C268-1674-4F3C-A908-C707ED724AF8}" type="presParOf" srcId="{81286FA5-771D-4B60-A059-B346AAAB1A33}" destId="{9595A911-EB04-4D94-9904-F3AAE49237CB}" srcOrd="3" destOrd="0" presId="urn:microsoft.com/office/officeart/2008/layout/VerticalCurvedList"/>
    <dgm:cxn modelId="{19C802D2-589E-4325-822B-0F3531B6D19D}" type="presParOf" srcId="{81286FA5-771D-4B60-A059-B346AAAB1A33}" destId="{97A7992F-BDEB-4074-BC12-9629EAC787F2}" srcOrd="4" destOrd="0" presId="urn:microsoft.com/office/officeart/2008/layout/VerticalCurvedList"/>
    <dgm:cxn modelId="{84E8C2AB-8BB1-4050-A8D2-2B456CD25FA6}" type="presParOf" srcId="{97A7992F-BDEB-4074-BC12-9629EAC787F2}" destId="{5554BF47-D326-4B5C-8960-15813A5E9696}" srcOrd="0" destOrd="0" presId="urn:microsoft.com/office/officeart/2008/layout/VerticalCurvedList"/>
    <dgm:cxn modelId="{7C78E7CF-6D2B-4341-8D10-138BDEFAC39F}" type="presParOf" srcId="{81286FA5-771D-4B60-A059-B346AAAB1A33}" destId="{D50DB1C0-9177-4D2A-A756-58FB1AA909FE}" srcOrd="5" destOrd="0" presId="urn:microsoft.com/office/officeart/2008/layout/VerticalCurvedList"/>
    <dgm:cxn modelId="{125725B5-5AA4-4A07-A362-B86F41E523CE}" type="presParOf" srcId="{81286FA5-771D-4B60-A059-B346AAAB1A33}" destId="{7B50B832-807F-4226-874D-92C8CE212583}" srcOrd="6" destOrd="0" presId="urn:microsoft.com/office/officeart/2008/layout/VerticalCurvedList"/>
    <dgm:cxn modelId="{93815F03-B4D7-4599-9280-A704A844B342}" type="presParOf" srcId="{7B50B832-807F-4226-874D-92C8CE212583}" destId="{DF726CC8-25EF-4532-9C13-E68E40D95E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85CE0-1B9B-4632-8B56-C29B937572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D3457-75D8-499B-9655-0098D31A7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7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70267-3951-4F9B-A8AB-9D8D0C2C3E6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EA8C3-5E5A-4EEE-833E-839731DC8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8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77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00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51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66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61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56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58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5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55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6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49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8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24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89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20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16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62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70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70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4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00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0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05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4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5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6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46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3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4799ED-3717-4E9E-98F9-316E3DC1BFAA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9F-5821-40B9-8F7B-7591D4DA792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3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9ED-3717-4E9E-98F9-316E3DC1BFAA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9F-5821-40B9-8F7B-7591D4DA7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7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9ED-3717-4E9E-98F9-316E3DC1BFAA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9F-5821-40B9-8F7B-7591D4DA792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6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9ED-3717-4E9E-98F9-316E3DC1BFAA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9F-5821-40B9-8F7B-7591D4DA7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0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9ED-3717-4E9E-98F9-316E3DC1BFAA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9F-5821-40B9-8F7B-7591D4DA792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79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9ED-3717-4E9E-98F9-316E3DC1BFAA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9F-5821-40B9-8F7B-7591D4DA7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5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9ED-3717-4E9E-98F9-316E3DC1BFAA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9F-5821-40B9-8F7B-7591D4DA7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8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9ED-3717-4E9E-98F9-316E3DC1BFAA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9F-5821-40B9-8F7B-7591D4DA7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9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9ED-3717-4E9E-98F9-316E3DC1BFAA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9F-5821-40B9-8F7B-7591D4DA7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5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9ED-3717-4E9E-98F9-316E3DC1BFAA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9F-5821-40B9-8F7B-7591D4DA7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5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9ED-3717-4E9E-98F9-316E3DC1BFAA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9F-5821-40B9-8F7B-7591D4DA792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4799ED-3717-4E9E-98F9-316E3DC1BFAA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8D4719F-5821-40B9-8F7B-7591D4DA792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41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4"/>
          <a:stretch/>
        </p:blipFill>
        <p:spPr>
          <a:xfrm>
            <a:off x="0" y="0"/>
            <a:ext cx="12192000" cy="684018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29062"/>
            <a:ext cx="12192000" cy="2434875"/>
          </a:xfrm>
          <a:prstGeom prst="rect">
            <a:avLst/>
          </a:prstGeom>
          <a:solidFill>
            <a:srgbClr val="1C873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2800" dirty="0" smtClean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Анализ результатов ГИА - 2017</a:t>
            </a:r>
            <a:endParaRPr lang="ru-RU" sz="28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 сентября 2017 года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Санкт-Петербург</a:t>
            </a: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0" y="146114"/>
            <a:ext cx="12192000" cy="0"/>
          </a:xfrm>
          <a:prstGeom prst="straightConnector1">
            <a:avLst/>
          </a:prstGeom>
          <a:noFill/>
          <a:ln w="317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0" y="1295464"/>
            <a:ext cx="12192000" cy="0"/>
          </a:xfrm>
          <a:prstGeom prst="straightConnector1">
            <a:avLst/>
          </a:prstGeom>
          <a:noFill/>
          <a:ln w="31750" algn="ctr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1029" name="Picture 5" descr="IMC_Logo2016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44" y="29222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>
            <a:off x="0" y="4429062"/>
            <a:ext cx="12192000" cy="0"/>
          </a:xfrm>
          <a:prstGeom prst="straightConnector1">
            <a:avLst/>
          </a:prstGeom>
          <a:noFill/>
          <a:ln w="31750" algn="ctr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54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ОГЭ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36981"/>
              </p:ext>
            </p:extLst>
          </p:nvPr>
        </p:nvGraphicFramePr>
        <p:xfrm>
          <a:off x="404378" y="2783935"/>
          <a:ext cx="3228975" cy="1221105"/>
        </p:xfrm>
        <a:graphic>
          <a:graphicData uri="http://schemas.openxmlformats.org/drawingml/2006/table">
            <a:tbl>
              <a:tblPr/>
              <a:tblGrid>
                <a:gridCol w="1917839"/>
                <a:gridCol w="655568"/>
                <a:gridCol w="655568"/>
              </a:tblGrid>
              <a:tr h="18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2016 год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2017 год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Участвовало ОУ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Участвовало выпускников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462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429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Назначено ППЭ, из них: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основных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резервных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Средняя оценка по району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3,95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4,09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817" y="1724218"/>
            <a:ext cx="326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Английский язык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5947" y="2126859"/>
            <a:ext cx="3025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2000" b="1" dirty="0"/>
              <a:t>Основные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статистические </a:t>
            </a:r>
            <a:r>
              <a:rPr lang="ru-RU" sz="2000" b="1" dirty="0"/>
              <a:t>данные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5279" y="4246042"/>
            <a:ext cx="3027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b="1" u="sng" dirty="0">
                <a:ea typeface="Times New Roman" panose="02020603050405020304" pitchFamily="18" charset="0"/>
              </a:rPr>
              <a:t>Распределение оценок </a:t>
            </a:r>
            <a:r>
              <a:rPr lang="ru-RU" b="1" u="sng" dirty="0" smtClean="0">
                <a:ea typeface="Times New Roman" panose="02020603050405020304" pitchFamily="18" charset="0"/>
              </a:rPr>
              <a:t/>
            </a:r>
            <a:br>
              <a:rPr lang="ru-RU" b="1" u="sng" dirty="0" smtClean="0">
                <a:ea typeface="Times New Roman" panose="02020603050405020304" pitchFamily="18" charset="0"/>
              </a:rPr>
            </a:br>
            <a:r>
              <a:rPr lang="ru-RU" b="1" u="sng" dirty="0" smtClean="0">
                <a:ea typeface="Times New Roman" panose="02020603050405020304" pitchFamily="18" charset="0"/>
              </a:rPr>
              <a:t>(429 </a:t>
            </a:r>
            <a:r>
              <a:rPr lang="ru-RU" b="1" u="sng" dirty="0">
                <a:ea typeface="Times New Roman" panose="02020603050405020304" pitchFamily="18" charset="0"/>
              </a:rPr>
              <a:t>учащихся)</a:t>
            </a:r>
            <a:endParaRPr lang="ru-RU" b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145" name="Диаграмма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0" t="-4646" r="-1073" b="-4022"/>
          <a:stretch>
            <a:fillRect/>
          </a:stretch>
        </p:blipFill>
        <p:spPr bwMode="auto">
          <a:xfrm>
            <a:off x="375947" y="4811943"/>
            <a:ext cx="350899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33647" y="1724218"/>
            <a:ext cx="326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Французский язык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15317" y="2130999"/>
            <a:ext cx="3025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2000" b="1" dirty="0"/>
              <a:t>Основные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статистические </a:t>
            </a:r>
            <a:r>
              <a:rPr lang="ru-RU" sz="2000" b="1" dirty="0"/>
              <a:t>данные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14035" y="4246042"/>
            <a:ext cx="3027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b="1" u="sng" dirty="0">
                <a:ea typeface="Times New Roman" panose="02020603050405020304" pitchFamily="18" charset="0"/>
              </a:rPr>
              <a:t>Распределение оценок </a:t>
            </a:r>
            <a:r>
              <a:rPr lang="ru-RU" b="1" u="sng" dirty="0" smtClean="0">
                <a:ea typeface="Times New Roman" panose="02020603050405020304" pitchFamily="18" charset="0"/>
              </a:rPr>
              <a:t/>
            </a:r>
            <a:br>
              <a:rPr lang="ru-RU" b="1" u="sng" dirty="0" smtClean="0">
                <a:ea typeface="Times New Roman" panose="02020603050405020304" pitchFamily="18" charset="0"/>
              </a:rPr>
            </a:br>
            <a:r>
              <a:rPr lang="ru-RU" b="1" u="sng" dirty="0" smtClean="0">
                <a:ea typeface="Times New Roman" panose="02020603050405020304" pitchFamily="18" charset="0"/>
              </a:rPr>
              <a:t>(31 учащийся</a:t>
            </a:r>
            <a:r>
              <a:rPr lang="ru-RU" b="1" u="sng" dirty="0">
                <a:ea typeface="Times New Roman" panose="02020603050405020304" pitchFamily="18" charset="0"/>
              </a:rPr>
              <a:t>)</a:t>
            </a:r>
            <a:endParaRPr lang="ru-RU" b="1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617390"/>
              </p:ext>
            </p:extLst>
          </p:nvPr>
        </p:nvGraphicFramePr>
        <p:xfrm>
          <a:off x="4641660" y="2820034"/>
          <a:ext cx="3228975" cy="1221105"/>
        </p:xfrm>
        <a:graphic>
          <a:graphicData uri="http://schemas.openxmlformats.org/drawingml/2006/table">
            <a:tbl>
              <a:tblPr/>
              <a:tblGrid>
                <a:gridCol w="1917839"/>
                <a:gridCol w="655568"/>
                <a:gridCol w="655568"/>
              </a:tblGrid>
              <a:tr h="18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2016 год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2017 год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Участвовало ОУ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Участвовало выпускников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69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Назначено ППЭ, из них: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основных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резервных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Средняя оценка по району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3,81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4,39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r="3323" b="24001"/>
          <a:stretch>
            <a:fillRect/>
          </a:stretch>
        </p:blipFill>
        <p:spPr bwMode="auto">
          <a:xfrm>
            <a:off x="4497730" y="4820105"/>
            <a:ext cx="3533956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674631" y="1724218"/>
            <a:ext cx="326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Немецкий </a:t>
            </a:r>
            <a:r>
              <a:rPr lang="ru-RU" sz="2800" b="1" dirty="0"/>
              <a:t>язык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499638" y="2116542"/>
            <a:ext cx="3025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2000" b="1" dirty="0"/>
              <a:t>Основные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статистические </a:t>
            </a:r>
            <a:r>
              <a:rPr lang="ru-RU" sz="2000" b="1" dirty="0"/>
              <a:t>данные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499638" y="4244334"/>
            <a:ext cx="3027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b="1" u="sng" dirty="0">
                <a:ea typeface="Times New Roman" panose="02020603050405020304" pitchFamily="18" charset="0"/>
              </a:rPr>
              <a:t>Распределение оценок </a:t>
            </a:r>
            <a:r>
              <a:rPr lang="ru-RU" b="1" u="sng" dirty="0" smtClean="0">
                <a:ea typeface="Times New Roman" panose="02020603050405020304" pitchFamily="18" charset="0"/>
              </a:rPr>
              <a:t/>
            </a:r>
            <a:br>
              <a:rPr lang="ru-RU" b="1" u="sng" dirty="0" smtClean="0">
                <a:ea typeface="Times New Roman" panose="02020603050405020304" pitchFamily="18" charset="0"/>
              </a:rPr>
            </a:br>
            <a:r>
              <a:rPr lang="ru-RU" b="1" u="sng" dirty="0" smtClean="0">
                <a:ea typeface="Times New Roman" panose="02020603050405020304" pitchFamily="18" charset="0"/>
              </a:rPr>
              <a:t>(6 учащихся</a:t>
            </a:r>
            <a:r>
              <a:rPr lang="ru-RU" b="1" u="sng" dirty="0">
                <a:ea typeface="Times New Roman" panose="02020603050405020304" pitchFamily="18" charset="0"/>
              </a:rPr>
              <a:t>)</a:t>
            </a:r>
            <a:endParaRPr lang="ru-RU" b="1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84850"/>
              </p:ext>
            </p:extLst>
          </p:nvPr>
        </p:nvGraphicFramePr>
        <p:xfrm>
          <a:off x="8453513" y="2822770"/>
          <a:ext cx="3209925" cy="1221105"/>
        </p:xfrm>
        <a:graphic>
          <a:graphicData uri="http://schemas.openxmlformats.org/drawingml/2006/table">
            <a:tbl>
              <a:tblPr/>
              <a:tblGrid>
                <a:gridCol w="1920870"/>
                <a:gridCol w="632451"/>
                <a:gridCol w="656604"/>
              </a:tblGrid>
              <a:tr h="18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2016 год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2017 год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Участвовало ОУ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Участвовало выпускников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26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Назначено ППЭ, из них: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основных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резервных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Средняя оценка по району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4,67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3" r="3780" b="22627"/>
          <a:stretch>
            <a:fillRect/>
          </a:stretch>
        </p:blipFill>
        <p:spPr bwMode="auto">
          <a:xfrm>
            <a:off x="8583930" y="5021717"/>
            <a:ext cx="343662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ЕГЭ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7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864894"/>
              </p:ext>
            </p:extLst>
          </p:nvPr>
        </p:nvGraphicFramePr>
        <p:xfrm>
          <a:off x="932688" y="2351532"/>
          <a:ext cx="10569575" cy="3470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193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ЕГЭ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7" y="1858184"/>
            <a:ext cx="4164012" cy="2525696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70" y="1795521"/>
            <a:ext cx="4291330" cy="2546926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70" y="4262437"/>
            <a:ext cx="4249959" cy="2595563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4" y="4204285"/>
            <a:ext cx="4045585" cy="256012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82604" y="1715511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Русский </a:t>
            </a:r>
            <a:r>
              <a:rPr lang="ru-RU" sz="2800" b="1" dirty="0" smtClean="0"/>
              <a:t>язык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00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ЕГЭ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909756" y="5012575"/>
            <a:ext cx="9720073" cy="4023360"/>
          </a:xfrm>
        </p:spPr>
        <p:txBody>
          <a:bodyPr>
            <a:normAutofit/>
          </a:bodyPr>
          <a:lstStyle/>
          <a:p>
            <a:r>
              <a:rPr lang="ru-RU" sz="2800" dirty="0"/>
              <a:t>М</a:t>
            </a:r>
            <a:r>
              <a:rPr lang="ru-RU" sz="2800" dirty="0" smtClean="0"/>
              <a:t>инимальный </a:t>
            </a:r>
            <a:r>
              <a:rPr lang="ru-RU" sz="2800" dirty="0"/>
              <a:t>балл </a:t>
            </a:r>
            <a:r>
              <a:rPr lang="ru-RU" sz="2800" dirty="0" smtClean="0"/>
              <a:t>для </a:t>
            </a:r>
            <a:r>
              <a:rPr lang="ru-RU" sz="2800" dirty="0"/>
              <a:t>получения </a:t>
            </a:r>
            <a:r>
              <a:rPr lang="ru-RU" sz="2800" dirty="0" smtClean="0"/>
              <a:t>аттестата- </a:t>
            </a:r>
            <a:r>
              <a:rPr lang="ru-RU" sz="3600" b="1" dirty="0" smtClean="0"/>
              <a:t>24 балла</a:t>
            </a:r>
          </a:p>
          <a:p>
            <a:r>
              <a:rPr lang="ru-RU" sz="2800" dirty="0" smtClean="0"/>
              <a:t>Минимальный </a:t>
            </a:r>
            <a:r>
              <a:rPr lang="ru-RU" sz="2800" dirty="0"/>
              <a:t>балл для ВУЗов </a:t>
            </a:r>
            <a:r>
              <a:rPr lang="ru-RU" sz="3600" b="1" dirty="0" smtClean="0"/>
              <a:t>- 36 баллов</a:t>
            </a:r>
            <a:endParaRPr lang="ru-RU" sz="36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71272"/>
              </p:ext>
            </p:extLst>
          </p:nvPr>
        </p:nvGraphicFramePr>
        <p:xfrm>
          <a:off x="1377538" y="2587907"/>
          <a:ext cx="9662277" cy="205447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93145"/>
                <a:gridCol w="1354964"/>
                <a:gridCol w="1831421"/>
                <a:gridCol w="1665641"/>
                <a:gridCol w="2058553"/>
                <a:gridCol w="2058553"/>
              </a:tblGrid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ОУ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балл 2016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 балл 2017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выпускников 2016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выпускников 2017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548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82,72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84,12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47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51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369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83,81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82,67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57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54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382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73,87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81,71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399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79,74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78,93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59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505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80,07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78,02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46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23134" y="1823221"/>
            <a:ext cx="5382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71725" algn="l"/>
              </a:tabLs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Средние баллы ЕГЭ русский язык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ЕГЭ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3" y="1761745"/>
            <a:ext cx="3550999" cy="2154539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76" y="1577403"/>
            <a:ext cx="4660577" cy="2765874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53" y="4072069"/>
            <a:ext cx="3984316" cy="2526792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38" y="4319944"/>
            <a:ext cx="3865478" cy="23884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23710" y="1761745"/>
            <a:ext cx="2800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Математика </a:t>
            </a:r>
            <a:br>
              <a:rPr lang="ru-RU" sz="2800" b="1" dirty="0" smtClean="0"/>
            </a:br>
            <a:r>
              <a:rPr lang="ru-RU" sz="2800" b="1" dirty="0" smtClean="0"/>
              <a:t>(профиль)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35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ЕГЭ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730612"/>
              </p:ext>
            </p:extLst>
          </p:nvPr>
        </p:nvGraphicFramePr>
        <p:xfrm>
          <a:off x="1280160" y="2966078"/>
          <a:ext cx="9759655" cy="205447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915863"/>
                <a:gridCol w="1350375"/>
                <a:gridCol w="1584546"/>
                <a:gridCol w="1644388"/>
                <a:gridCol w="2059389"/>
                <a:gridCol w="2205094"/>
              </a:tblGrid>
              <a:tr h="1485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№ п/п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ОУ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Средний балл 2016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Средний балл 2017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Кол-во выпускников 2016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Кол-во выпускников 2017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104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1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548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59,13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68,03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30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36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369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63,52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65,32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42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47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3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395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51,73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62,39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41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41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4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237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58,2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61,9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15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21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590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57,8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59,49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15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41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78917" y="1948952"/>
            <a:ext cx="80793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Средние баллы ЕГЭ </a:t>
            </a:r>
            <a:r>
              <a:rPr lang="ru-RU" altLang="ru-RU" sz="2800" b="1" dirty="0">
                <a:ea typeface="Times New Roman" panose="02020603050405020304" pitchFamily="18" charset="0"/>
              </a:rPr>
              <a:t>математика (профильная)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ЕГЭ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23710" y="1761745"/>
            <a:ext cx="2800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Математика </a:t>
            </a:r>
            <a:br>
              <a:rPr lang="ru-RU" sz="2800" b="1" dirty="0" smtClean="0"/>
            </a:br>
            <a:r>
              <a:rPr lang="ru-RU" sz="2800" b="1" dirty="0" smtClean="0"/>
              <a:t>(базовая)</a:t>
            </a:r>
            <a:endParaRPr lang="ru-RU" sz="2800" dirty="0"/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" y="1951288"/>
            <a:ext cx="3422895" cy="2940752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57" y="4081924"/>
            <a:ext cx="4901974" cy="2559478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888" y="1869899"/>
            <a:ext cx="3827145" cy="2426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69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ЕГЭ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61797" y="1948952"/>
            <a:ext cx="7254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Средние баллы ЕГЭ </a:t>
            </a:r>
            <a:r>
              <a:rPr lang="ru-RU" altLang="ru-RU" sz="2800" b="1" dirty="0">
                <a:ea typeface="Times New Roman" panose="02020603050405020304" pitchFamily="18" charset="0"/>
              </a:rPr>
              <a:t>математика </a:t>
            </a:r>
            <a:r>
              <a:rPr lang="ru-RU" altLang="ru-RU" sz="2800" b="1" dirty="0" smtClean="0">
                <a:ea typeface="Times New Roman" panose="02020603050405020304" pitchFamily="18" charset="0"/>
              </a:rPr>
              <a:t>(базовая)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838997"/>
              </p:ext>
            </p:extLst>
          </p:nvPr>
        </p:nvGraphicFramePr>
        <p:xfrm>
          <a:off x="984547" y="2847719"/>
          <a:ext cx="9759653" cy="205447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13961"/>
                <a:gridCol w="1361112"/>
                <a:gridCol w="2004332"/>
                <a:gridCol w="1856299"/>
                <a:gridCol w="1886429"/>
                <a:gridCol w="1937520"/>
              </a:tblGrid>
              <a:tr h="542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ОУ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Средняя оценка 2016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Средняя оценка 2017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Количество учащихся 2016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Количество учащихся 2017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548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4,75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4,95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44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20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549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4,42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4,85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26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20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3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237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4,5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4,8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12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10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369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4,83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4,8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18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10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398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4,38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4,67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8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15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8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ЕГЭ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59024"/>
              </p:ext>
            </p:extLst>
          </p:nvPr>
        </p:nvGraphicFramePr>
        <p:xfrm>
          <a:off x="596834" y="2084832"/>
          <a:ext cx="10927080" cy="441655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32759"/>
                <a:gridCol w="2913583"/>
                <a:gridCol w="3540369"/>
                <a:gridCol w="354036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п\п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 тестовый балл\ количество участников 2016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 тестовый балл\ количество участников 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19934"/>
                          </a:solidFill>
                          <a:effectLst/>
                        </a:rPr>
                        <a:t>Биология</a:t>
                      </a:r>
                      <a:endParaRPr lang="ru-RU" sz="1600" dirty="0">
                        <a:solidFill>
                          <a:srgbClr val="01993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56,48\182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56,07\187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География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70,59\29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60,44\34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Информатика и ИКТ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59,79\109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61,55\152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19934"/>
                          </a:solidFill>
                          <a:effectLst/>
                        </a:rPr>
                        <a:t>История</a:t>
                      </a:r>
                      <a:endParaRPr lang="ru-RU" sz="1600" dirty="0">
                        <a:solidFill>
                          <a:srgbClr val="01993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55,74\207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54,64\206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Литература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60,11\127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60,39\160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Обществознание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56,7\690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57,74\645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Физика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50,27\402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52,27\488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Химия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54,82\119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58,18\115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Английский язык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68,72\238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71,28\221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Немецкий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87\6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68,2\5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Французский язык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63,5\27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77,24\17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Испанский язык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80\1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95\1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84073" y="1335024"/>
            <a:ext cx="375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Предметы по выбору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532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ЕГЭ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878564"/>
              </p:ext>
            </p:extLst>
          </p:nvPr>
        </p:nvGraphicFramePr>
        <p:xfrm>
          <a:off x="1986296" y="2370685"/>
          <a:ext cx="8521959" cy="410895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470259"/>
                <a:gridCol w="4919764"/>
                <a:gridCol w="2131936"/>
              </a:tblGrid>
              <a:tr h="116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№ ОУ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Учащийся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Предмет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291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Дьякова Арина Александровна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Русский</a:t>
                      </a:r>
                      <a:r>
                        <a:rPr lang="ru-RU" sz="1800" baseline="0" dirty="0" smtClean="0">
                          <a:effectLst/>
                          <a:latin typeface="+mn-lt"/>
                        </a:rPr>
                        <a:t> язык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291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</a:rPr>
                        <a:t>Холдорбекова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Зарина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Дилдоровна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smtClean="0">
                          <a:effectLst/>
                          <a:latin typeface="+mn-lt"/>
                        </a:rPr>
                        <a:t>Русский</a:t>
                      </a:r>
                      <a:r>
                        <a:rPr lang="ru-RU" sz="1800" baseline="0" smtClean="0">
                          <a:effectLst/>
                          <a:latin typeface="+mn-lt"/>
                        </a:rPr>
                        <a:t> язык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395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Васильева Ангелина Андреевна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smtClean="0">
                          <a:effectLst/>
                          <a:latin typeface="+mn-lt"/>
                        </a:rPr>
                        <a:t>Русский</a:t>
                      </a:r>
                      <a:r>
                        <a:rPr lang="ru-RU" sz="1800" baseline="0" smtClean="0">
                          <a:effectLst/>
                          <a:latin typeface="+mn-lt"/>
                        </a:rPr>
                        <a:t> язык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399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</a:rPr>
                        <a:t>Пугонен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Елизавета Дмитриевна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smtClean="0">
                          <a:effectLst/>
                          <a:latin typeface="+mn-lt"/>
                        </a:rPr>
                        <a:t>Русский</a:t>
                      </a:r>
                      <a:r>
                        <a:rPr lang="ru-RU" sz="1800" baseline="0" smtClean="0">
                          <a:effectLst/>
                          <a:latin typeface="+mn-lt"/>
                        </a:rPr>
                        <a:t> язык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505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Копытина Наталия Валерьевна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smtClean="0">
                          <a:effectLst/>
                          <a:latin typeface="+mn-lt"/>
                        </a:rPr>
                        <a:t>Русский</a:t>
                      </a:r>
                      <a:r>
                        <a:rPr lang="ru-RU" sz="1800" baseline="0" smtClean="0">
                          <a:effectLst/>
                          <a:latin typeface="+mn-lt"/>
                        </a:rPr>
                        <a:t> язык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548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</a:rPr>
                        <a:t>Гоенко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Надежда Константиновна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Русский</a:t>
                      </a:r>
                      <a:r>
                        <a:rPr lang="ru-RU" sz="1800" baseline="0" dirty="0" smtClean="0">
                          <a:effectLst/>
                          <a:latin typeface="+mn-lt"/>
                        </a:rPr>
                        <a:t> язык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548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Латышева Вероника Олеговна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Русский</a:t>
                      </a:r>
                      <a:r>
                        <a:rPr lang="ru-RU" sz="1800" baseline="0" dirty="0" smtClean="0">
                          <a:effectLst/>
                          <a:latin typeface="+mn-lt"/>
                        </a:rPr>
                        <a:t> язык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590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</a:rPr>
                        <a:t>Кадовбина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Екатерина Михайловна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Русский</a:t>
                      </a:r>
                      <a:r>
                        <a:rPr lang="ru-RU" sz="1800" baseline="0" dirty="0" smtClean="0">
                          <a:effectLst/>
                          <a:latin typeface="+mn-lt"/>
                        </a:rPr>
                        <a:t> язык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Латышева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Вероника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Олеговна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Клавинг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Анастасия Валерьевна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Химия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0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Тихонов Роман Александрович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Литература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Наусенко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Ирина Евгеньевна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57655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68580" marR="68580" marT="0" marB="0" anchor="ctr"/>
                </a:tc>
              </a:tr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Калганов Илья Алексеевич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7655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Информатика и ИКТ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549" y="1669335"/>
            <a:ext cx="2626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1557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7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7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7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7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7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7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7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7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7338" algn="l"/>
              </a:tabLs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100-бальники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0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ГИА-2017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882925"/>
              </p:ext>
            </p:extLst>
          </p:nvPr>
        </p:nvGraphicFramePr>
        <p:xfrm>
          <a:off x="1024128" y="1794510"/>
          <a:ext cx="10497162" cy="432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3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ЕГЭ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4380" y="2084832"/>
            <a:ext cx="10629900" cy="42245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Все участники ЕГЭ преодолели минимальный порог в ОУ </a:t>
            </a:r>
            <a:r>
              <a:rPr lang="ru-RU" sz="3200" b="1" dirty="0" smtClean="0"/>
              <a:t>№№ 369, 237, 380, 548, Лицей искусств, </a:t>
            </a:r>
            <a:br>
              <a:rPr lang="ru-RU" sz="3200" b="1" dirty="0" smtClean="0"/>
            </a:br>
            <a:r>
              <a:rPr lang="ru-RU" sz="3200" b="1" dirty="0" smtClean="0"/>
              <a:t>Международная школа.</a:t>
            </a:r>
          </a:p>
          <a:p>
            <a:pPr algn="just"/>
            <a:endParaRPr lang="ru-RU" sz="3200" dirty="0"/>
          </a:p>
          <a:p>
            <a:pPr algn="ctr"/>
            <a:r>
              <a:rPr lang="ru-RU" sz="3200" dirty="0" smtClean="0"/>
              <a:t>Набрали высокие баллы (от 80 до 100) в ОУ </a:t>
            </a:r>
            <a:br>
              <a:rPr lang="ru-RU" sz="3200" dirty="0" smtClean="0"/>
            </a:br>
            <a:r>
              <a:rPr lang="ru-RU" sz="3200" b="1" dirty="0" smtClean="0"/>
              <a:t>№№ 548 (85), 369 (64), 399 (49), 271 (42).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443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Выбор профилей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889424"/>
              </p:ext>
            </p:extLst>
          </p:nvPr>
        </p:nvGraphicFramePr>
        <p:xfrm>
          <a:off x="1024128" y="2084832"/>
          <a:ext cx="9720072" cy="315468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73209"/>
                <a:gridCol w="4342161"/>
                <a:gridCol w="3314261"/>
                <a:gridCol w="109044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ОУ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Профильные предметы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повышенного уровня)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соответствии с Учебным планом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(доля) сдававших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в </a:t>
                      </a:r>
                      <a:r>
                        <a:rPr lang="ru-RU" sz="1800" dirty="0">
                          <a:effectLst/>
                        </a:rPr>
                        <a:t>2017 году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балл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Социально-филологический профиль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 (6)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(3)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 – 35 (68,6%)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– 11 (21,6%)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10 (19,6%)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8 (15,7%)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18 (35,3%)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10 (19,6%)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80,45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74,88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59,94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7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44294"/>
            <a:ext cx="9720072" cy="1499616"/>
          </a:xfrm>
        </p:spPr>
        <p:txBody>
          <a:bodyPr/>
          <a:lstStyle/>
          <a:p>
            <a:r>
              <a:rPr lang="ru-RU" dirty="0">
                <a:solidFill>
                  <a:srgbClr val="4A66AC"/>
                </a:solidFill>
              </a:rPr>
              <a:t>Выбор профилей</a:t>
            </a: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400497"/>
              </p:ext>
            </p:extLst>
          </p:nvPr>
        </p:nvGraphicFramePr>
        <p:xfrm>
          <a:off x="1024128" y="1502941"/>
          <a:ext cx="9720073" cy="515264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73209"/>
                <a:gridCol w="4342161"/>
                <a:gridCol w="3250272"/>
                <a:gridCol w="115443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Профильные предметы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повышенного уровня)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соответствии с Учебным планом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(доля) сдававших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в </a:t>
                      </a:r>
                      <a:r>
                        <a:rPr lang="ru-RU" sz="1800" dirty="0">
                          <a:effectLst/>
                        </a:rPr>
                        <a:t>2017 году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балл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Физико-математический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(6)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(5)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Химико-биологический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(6)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(3)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(3)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Информационно-технологический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(6)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и ИКТ (4)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Социально-экономический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(6)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(3)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Экономика (2)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Право(2)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– 18 (33,3%)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– 10 (18,5%)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– 8 (14,8%)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– 18 (33,3%)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и ИКТ – 12 (22,2%)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68,63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73,67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71,92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1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A66AC"/>
                </a:solidFill>
              </a:rPr>
              <a:t>Выбор профилей</a:t>
            </a: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440370"/>
              </p:ext>
            </p:extLst>
          </p:nvPr>
        </p:nvGraphicFramePr>
        <p:xfrm>
          <a:off x="1024128" y="2084832"/>
          <a:ext cx="9720073" cy="443103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73209"/>
                <a:gridCol w="4342161"/>
                <a:gridCol w="3261702"/>
                <a:gridCol w="114300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Профильные предметы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повышенного уровня)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соответствии с Учебным планом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(доля) сдававших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в </a:t>
                      </a:r>
                      <a:r>
                        <a:rPr lang="ru-RU" sz="1800" dirty="0">
                          <a:effectLst/>
                        </a:rPr>
                        <a:t>2017 году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балл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Физико-математический</a:t>
                      </a:r>
                      <a:endParaRPr lang="ru-RU" sz="18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(6)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(5)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и ИКТ (4)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Химико-биологический</a:t>
                      </a:r>
                      <a:endParaRPr lang="ru-RU" sz="18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(6)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(4)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(4)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(3)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– 26, (47,3%)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и ИКТ – 7 (12,7%)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– 8 (14,5%)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– 8 (14,5%)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57,19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84,25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A66AC"/>
                </a:solidFill>
              </a:rPr>
              <a:t>Выбор профилей</a:t>
            </a: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028445"/>
              </p:ext>
            </p:extLst>
          </p:nvPr>
        </p:nvGraphicFramePr>
        <p:xfrm>
          <a:off x="1024128" y="2084832"/>
          <a:ext cx="9720072" cy="302895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73210"/>
                <a:gridCol w="4342160"/>
                <a:gridCol w="3261702"/>
                <a:gridCol w="1143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Профильные предметы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повышенного уровня)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соответствии с Учебным планом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(доля) сдававших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в </a:t>
                      </a:r>
                      <a:r>
                        <a:rPr lang="ru-RU" sz="1800" dirty="0">
                          <a:effectLst/>
                        </a:rPr>
                        <a:t>2017 году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балл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Информационно-технологический</a:t>
                      </a:r>
                      <a:endParaRPr lang="ru-RU" sz="18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(5)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и ИКТ (4)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Физико-математический</a:t>
                      </a:r>
                      <a:endParaRPr lang="ru-RU" sz="18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(5)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(5)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и ИКТ – 14 (30,4%)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– 16 (34,8%)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70,36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1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A66AC"/>
                </a:solidFill>
              </a:rPr>
              <a:t>Выбор профилей</a:t>
            </a: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135947"/>
              </p:ext>
            </p:extLst>
          </p:nvPr>
        </p:nvGraphicFramePr>
        <p:xfrm>
          <a:off x="1024128" y="2084832"/>
          <a:ext cx="9720072" cy="375056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73210"/>
                <a:gridCol w="4342160"/>
                <a:gridCol w="3261702"/>
                <a:gridCol w="1143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Профильные предметы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повышенного уровня)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соответствии с Учебным планом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(доля) сдававших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в </a:t>
                      </a:r>
                      <a:r>
                        <a:rPr lang="ru-RU" sz="1800" dirty="0">
                          <a:effectLst/>
                        </a:rPr>
                        <a:t>2017 году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балл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Французский язык (5)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(3)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Французский язык – 9 (15,8%)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– 34 (59,6%)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 </a:t>
                      </a: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14 (24,6%)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10 (17,5%)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78,89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62,15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66,43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3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A66AC"/>
                </a:solidFill>
              </a:rPr>
              <a:t>Выбор профилей</a:t>
            </a: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568252"/>
              </p:ext>
            </p:extLst>
          </p:nvPr>
        </p:nvGraphicFramePr>
        <p:xfrm>
          <a:off x="1024128" y="2084832"/>
          <a:ext cx="9720072" cy="304952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73210"/>
                <a:gridCol w="4342160"/>
                <a:gridCol w="3261702"/>
                <a:gridCol w="1143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Профильные предметы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повышенного уровня)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соответствии с Учебным планом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(доля) сдававших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в </a:t>
                      </a:r>
                      <a:r>
                        <a:rPr lang="ru-RU" sz="1800" dirty="0">
                          <a:effectLst/>
                        </a:rPr>
                        <a:t>2017 году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балл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Социально-гуманитарный профиль</a:t>
                      </a:r>
                      <a:endParaRPr lang="ru-RU" sz="18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(3)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(3)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Социально-экономический профиль</a:t>
                      </a:r>
                      <a:endParaRPr lang="ru-RU" sz="18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(6)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(3)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 </a:t>
                      </a: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16 (30,2%)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– 28 (52,8%)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 (37,7%)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61,21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9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A66AC"/>
                </a:solidFill>
              </a:rPr>
              <a:t>Выбор профилей</a:t>
            </a: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353997"/>
              </p:ext>
            </p:extLst>
          </p:nvPr>
        </p:nvGraphicFramePr>
        <p:xfrm>
          <a:off x="1024128" y="2084832"/>
          <a:ext cx="9720072" cy="340004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15721"/>
                <a:gridCol w="4085666"/>
                <a:gridCol w="3609975"/>
                <a:gridCol w="11087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Профильные предметы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повышенного уровня)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соответствии с Учебным планом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(доля) сдававших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в </a:t>
                      </a:r>
                      <a:r>
                        <a:rPr lang="ru-RU" sz="1800" dirty="0">
                          <a:effectLst/>
                        </a:rPr>
                        <a:t>2017 году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балл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505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(3)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(3)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Французский язык (4)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– 20 (43,5%)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Французский язык – 7 (15,2%)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72,57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язык (3)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(3)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 – 11 (18,6%)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– 20 (33,9%)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</a:t>
                      </a: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11 (18,6%)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11 (18,6%)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63,55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55,73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0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A66AC"/>
                </a:solidFill>
              </a:rPr>
              <a:t>Выбор профилей</a:t>
            </a: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457668"/>
              </p:ext>
            </p:extLst>
          </p:nvPr>
        </p:nvGraphicFramePr>
        <p:xfrm>
          <a:off x="1024128" y="2084832"/>
          <a:ext cx="9720072" cy="340004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73210"/>
                <a:gridCol w="4342160"/>
                <a:gridCol w="3261702"/>
                <a:gridCol w="1143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Профильные предметы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повышенного уровня)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соответствии с Учебным планом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(доля) сдававших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в </a:t>
                      </a:r>
                      <a:r>
                        <a:rPr lang="ru-RU" sz="1800" dirty="0">
                          <a:effectLst/>
                        </a:rPr>
                        <a:t>2017 году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балл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 (5 часов)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(3 часа)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Финский язык (6 часов)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 – 8 (18,2%)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13 (29,5%)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52,75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56,62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(7)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(5)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– 12 (46,2%)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50,67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Немецкий язык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Немецкий язык – 4 (8,5%)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19 (40,4%)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54,53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5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A66AC"/>
                </a:solidFill>
              </a:rPr>
              <a:t>Выбор профилей</a:t>
            </a: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521426"/>
              </p:ext>
            </p:extLst>
          </p:nvPr>
        </p:nvGraphicFramePr>
        <p:xfrm>
          <a:off x="1024128" y="1609818"/>
          <a:ext cx="9720072" cy="507997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73210"/>
                <a:gridCol w="4342160"/>
                <a:gridCol w="3261702"/>
                <a:gridCol w="1143000"/>
              </a:tblGrid>
              <a:tr h="111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Профильные предметы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повышенного уровня)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соответствии с Учебным планом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(доля) сдававших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в </a:t>
                      </a:r>
                      <a:r>
                        <a:rPr lang="ru-RU" sz="1800" dirty="0">
                          <a:effectLst/>
                        </a:rPr>
                        <a:t>2017 году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балл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86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Лингвистический профиль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(3)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 (6)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Непрофильное обучение</a:t>
                      </a:r>
                      <a:endParaRPr lang="ru-RU" sz="20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 – 16 (31,4%)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(17,6%)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58,22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39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Филологический профиль</a:t>
                      </a:r>
                      <a:endParaRPr lang="ru-RU" sz="20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(4)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 (6)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 </a:t>
                      </a: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(30%)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39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МХК (3)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(4)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– 15 (30,6%)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57,47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7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ГИА-2017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42950" y="2286000"/>
            <a:ext cx="10652760" cy="4023360"/>
          </a:xfrm>
        </p:spPr>
        <p:txBody>
          <a:bodyPr/>
          <a:lstStyle/>
          <a:p>
            <a:r>
              <a:rPr lang="ru-RU" sz="2600" b="1" dirty="0" smtClean="0"/>
              <a:t>Федеральный закон № 273-ФЗ от 29.12.2012 </a:t>
            </a:r>
            <a:br>
              <a:rPr lang="ru-RU" sz="2600" b="1" dirty="0" smtClean="0"/>
            </a:br>
            <a:r>
              <a:rPr lang="ru-RU" sz="2600" b="1" dirty="0" smtClean="0"/>
              <a:t>«Об образовании в российской федерации»</a:t>
            </a:r>
          </a:p>
          <a:p>
            <a:pPr algn="just"/>
            <a:r>
              <a:rPr lang="ru-RU" sz="2800" dirty="0" smtClean="0"/>
              <a:t>п. 6 статья 59 «К </a:t>
            </a:r>
            <a:r>
              <a:rPr lang="ru-RU" sz="2800" dirty="0"/>
              <a:t>государственной итоговой аттестации допускается обучающийся, не имеющий академической задолженности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в полном объеме выполнивший учебный план или индивидуальный учебный план, если иное не установлено порядком проведения государственной итоговой аттестации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 </a:t>
            </a:r>
            <a:r>
              <a:rPr lang="ru-RU" sz="2800" dirty="0"/>
              <a:t>соответствующим образовательным программам</a:t>
            </a:r>
            <a:r>
              <a:rPr lang="ru-RU" sz="2800" dirty="0" smtClean="0"/>
              <a:t>.»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038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4"/>
          <a:stretch/>
        </p:blipFill>
        <p:spPr>
          <a:xfrm>
            <a:off x="0" y="0"/>
            <a:ext cx="12192000" cy="684018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29062"/>
            <a:ext cx="12192000" cy="2434875"/>
          </a:xfrm>
          <a:prstGeom prst="rect">
            <a:avLst/>
          </a:prstGeom>
          <a:solidFill>
            <a:srgbClr val="1C873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2800" dirty="0" smtClean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СПАСИБО ЗА ВНИМАНИЕ!</a:t>
            </a:r>
            <a:endParaRPr lang="ru-RU" sz="20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0" y="146114"/>
            <a:ext cx="12192000" cy="0"/>
          </a:xfrm>
          <a:prstGeom prst="straightConnector1">
            <a:avLst/>
          </a:prstGeom>
          <a:noFill/>
          <a:ln w="317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0" y="1295464"/>
            <a:ext cx="12192000" cy="0"/>
          </a:xfrm>
          <a:prstGeom prst="straightConnector1">
            <a:avLst/>
          </a:prstGeom>
          <a:noFill/>
          <a:ln w="31750" algn="ctr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1029" name="Picture 5" descr="IMC_Logo2016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44" y="29222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>
            <a:off x="0" y="4429062"/>
            <a:ext cx="12192000" cy="0"/>
          </a:xfrm>
          <a:prstGeom prst="straightConnector1">
            <a:avLst/>
          </a:prstGeom>
          <a:noFill/>
          <a:ln w="31750" algn="ctr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93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О</a:t>
            </a:r>
            <a:r>
              <a:rPr lang="ru-RU" cap="none" dirty="0" smtClean="0">
                <a:solidFill>
                  <a:srgbClr val="4A66AC"/>
                </a:solidFill>
              </a:rPr>
              <a:t>СОБЕННОСТИ</a:t>
            </a:r>
            <a:r>
              <a:rPr lang="ru-RU" dirty="0" smtClean="0">
                <a:solidFill>
                  <a:srgbClr val="4A66AC"/>
                </a:solidFill>
              </a:rPr>
              <a:t> ГИА-2017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92521" y="1864278"/>
            <a:ext cx="10568899" cy="4023360"/>
          </a:xfrm>
        </p:spPr>
        <p:txBody>
          <a:bodyPr>
            <a:noAutofit/>
          </a:bodyPr>
          <a:lstStyle/>
          <a:p>
            <a:pPr marL="263525" indent="-263525" algn="just">
              <a:spcBef>
                <a:spcPts val="3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/>
              <a:t>Результаты </a:t>
            </a:r>
            <a:r>
              <a:rPr lang="ru-RU" sz="1800" dirty="0"/>
              <a:t>экзаменов по выбору влияли на отметку в аттестате об основном общем образовании,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 </a:t>
            </a:r>
            <a:r>
              <a:rPr lang="ru-RU" sz="1800" dirty="0"/>
              <a:t>также </a:t>
            </a:r>
            <a:r>
              <a:rPr lang="ru-RU" sz="1800" dirty="0" smtClean="0"/>
              <a:t>на </a:t>
            </a:r>
            <a:r>
              <a:rPr lang="ru-RU" sz="1800" dirty="0"/>
              <a:t>получение аттестата. </a:t>
            </a:r>
            <a:endParaRPr lang="ru-RU" sz="1800" dirty="0" smtClean="0"/>
          </a:p>
          <a:p>
            <a:pPr marL="263525" indent="-263525" algn="just">
              <a:spcBef>
                <a:spcPts val="3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/>
              <a:t>ОГЭ </a:t>
            </a:r>
            <a:r>
              <a:rPr lang="ru-RU" sz="1800" dirty="0"/>
              <a:t>и ЕГЭ по иностранным </a:t>
            </a:r>
            <a:r>
              <a:rPr lang="ru-RU" sz="1800" dirty="0" smtClean="0"/>
              <a:t>языкам проходили </a:t>
            </a:r>
            <a:r>
              <a:rPr lang="ru-RU" sz="1800" dirty="0"/>
              <a:t>в два дня и состояли из двух частей: письменной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устной. </a:t>
            </a:r>
            <a:endParaRPr lang="ru-RU" sz="1800" dirty="0" smtClean="0"/>
          </a:p>
          <a:p>
            <a:pPr marL="263525" indent="-263525" algn="just">
              <a:spcBef>
                <a:spcPts val="3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/>
              <a:t>ОГЭ по физике включал экспериментальную часть. </a:t>
            </a:r>
          </a:p>
          <a:p>
            <a:pPr marL="263525" indent="-263525" algn="just">
              <a:spcBef>
                <a:spcPts val="3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/>
              <a:t>По </a:t>
            </a:r>
            <a:r>
              <a:rPr lang="ru-RU" sz="1800" dirty="0"/>
              <a:t>информатике задания практической части ОГЭ выполнялись на компьютере. </a:t>
            </a:r>
            <a:endParaRPr lang="ru-RU" sz="1800" dirty="0" smtClean="0"/>
          </a:p>
          <a:p>
            <a:pPr marL="263525" indent="-263525" algn="just">
              <a:spcBef>
                <a:spcPts val="3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/>
              <a:t>Для выпускников, не прошедших ГИА по образовательным программам среднего общего образования </a:t>
            </a:r>
            <a:br>
              <a:rPr lang="ru-RU" sz="1800" dirty="0" smtClean="0"/>
            </a:br>
            <a:r>
              <a:rPr lang="ru-RU" sz="1800" dirty="0" smtClean="0"/>
              <a:t>(ГИА-11) по обязательным учебным предметам, или получивших  неудовлетворительные результаты более чем по одному обязательному учебному предмету, либо получивших повторно неудовлетворительный результат по одному из этих предметов установлены сентябрьские сроки проведения ГИА-11.</a:t>
            </a:r>
          </a:p>
          <a:p>
            <a:pPr marL="263525" indent="-263525" algn="just">
              <a:spcBef>
                <a:spcPts val="3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/>
              <a:t>Все </a:t>
            </a:r>
            <a:r>
              <a:rPr lang="ru-RU" sz="1800" dirty="0"/>
              <a:t>аудитории пунктов приёма экзаменов </a:t>
            </a:r>
            <a:r>
              <a:rPr lang="ru-RU" sz="1800" dirty="0" smtClean="0"/>
              <a:t>ЕГЭ (ППЭ</a:t>
            </a:r>
            <a:r>
              <a:rPr lang="ru-RU" sz="1800" dirty="0"/>
              <a:t>) оснащены системами видеонаблюдения </a:t>
            </a:r>
            <a:r>
              <a:rPr lang="en-US" sz="1800" dirty="0"/>
              <a:t>on</a:t>
            </a:r>
            <a:r>
              <a:rPr lang="ru-RU" sz="1800" dirty="0"/>
              <a:t>-</a:t>
            </a:r>
            <a:r>
              <a:rPr lang="en-US" sz="1800" dirty="0"/>
              <a:t>line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Во </a:t>
            </a:r>
            <a:r>
              <a:rPr lang="ru-RU" sz="1800" dirty="0"/>
              <a:t>всех ППЭ были установлены средства подавления мобильной связи. </a:t>
            </a:r>
          </a:p>
          <a:p>
            <a:pPr marL="263525" indent="-263525" algn="just">
              <a:spcBef>
                <a:spcPts val="3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/>
              <a:t>Технология </a:t>
            </a:r>
            <a:r>
              <a:rPr lang="ru-RU" sz="1800" dirty="0"/>
              <a:t>печати КИМ в аудиториях в 2017 году была апробирована </a:t>
            </a:r>
            <a:r>
              <a:rPr lang="ru-RU" sz="1800" dirty="0" smtClean="0"/>
              <a:t>и применялась в </a:t>
            </a:r>
            <a:r>
              <a:rPr lang="ru-RU" sz="1800" dirty="0"/>
              <a:t>школах №№ 262 и 270, технология сканирования экзаменационных материалов в ППЭ применялась в школе № 270</a:t>
            </a:r>
            <a:r>
              <a:rPr lang="ru-RU" sz="1800" dirty="0" smtClean="0"/>
              <a:t>.</a:t>
            </a:r>
          </a:p>
          <a:p>
            <a:pPr marL="263525" indent="-263525" algn="just">
              <a:spcBef>
                <a:spcPts val="3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/>
              <a:t>Выпускники прошлых лет сдавали экзамены отдельно от выпускников текущего года – либо в досрочный период ГИА-11, либо в резервные дни основного этапа.</a:t>
            </a:r>
          </a:p>
          <a:p>
            <a:pPr marL="263525" indent="-263525" algn="just">
              <a:spcBef>
                <a:spcPts val="3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054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66AC"/>
                </a:solidFill>
              </a:rPr>
              <a:t>ОГЭ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266797"/>
              </p:ext>
            </p:extLst>
          </p:nvPr>
        </p:nvGraphicFramePr>
        <p:xfrm>
          <a:off x="815023" y="2084832"/>
          <a:ext cx="10569575" cy="3470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4460" y="5657850"/>
            <a:ext cx="996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Приняли участие 43 образовательных организаций района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11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4A66AC"/>
                </a:solidFill>
              </a:rPr>
              <a:t>ОГЭ</a:t>
            </a:r>
            <a:endParaRPr lang="ru-RU" dirty="0"/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07135"/>
              </p:ext>
            </p:extLst>
          </p:nvPr>
        </p:nvGraphicFramePr>
        <p:xfrm>
          <a:off x="1024128" y="2600222"/>
          <a:ext cx="4245102" cy="1519658"/>
        </p:xfrm>
        <a:graphic>
          <a:graphicData uri="http://schemas.openxmlformats.org/drawingml/2006/table">
            <a:tbl>
              <a:tblPr/>
              <a:tblGrid>
                <a:gridCol w="2480028"/>
                <a:gridCol w="890734"/>
                <a:gridCol w="874340"/>
              </a:tblGrid>
              <a:tr h="221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2016 год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2017 год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Участвовало ОУ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Участвовало выпускников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2647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2768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Назначено ППЭ, из них: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основных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резервных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Средняя оценка по району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3,88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3,9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54656"/>
              </p:ext>
            </p:extLst>
          </p:nvPr>
        </p:nvGraphicFramePr>
        <p:xfrm>
          <a:off x="6884194" y="2563534"/>
          <a:ext cx="4054316" cy="1547138"/>
        </p:xfrm>
        <a:graphic>
          <a:graphicData uri="http://schemas.openxmlformats.org/drawingml/2006/table">
            <a:tbl>
              <a:tblPr firstRow="1" firstCol="1" bandRow="1"/>
              <a:tblGrid>
                <a:gridCol w="652086"/>
                <a:gridCol w="1018886"/>
                <a:gridCol w="1299928"/>
                <a:gridCol w="1083416"/>
              </a:tblGrid>
              <a:tr h="448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ОУ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Средняя оценка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369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4,58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395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76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4,38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548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4,35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399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4,32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271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4,3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115" marR="79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Диаграмма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1" t="-5397" r="-5872" b="-5554"/>
          <a:stretch>
            <a:fillRect/>
          </a:stretch>
        </p:blipFill>
        <p:spPr bwMode="auto">
          <a:xfrm>
            <a:off x="3760470" y="4841240"/>
            <a:ext cx="461772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59642" y="1561612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Математика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1078" y="2146473"/>
            <a:ext cx="4220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2000" b="1" dirty="0"/>
              <a:t>Основные статистические данные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71555" y="2146473"/>
            <a:ext cx="3683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/>
              <a:t>5 лучших результатов среди ОУ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58271" y="4288291"/>
            <a:ext cx="4651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b="1" u="sng" dirty="0">
                <a:ea typeface="Times New Roman" panose="02020603050405020304" pitchFamily="18" charset="0"/>
              </a:rPr>
              <a:t>Распределение оценок (2768 учащихся)</a:t>
            </a:r>
            <a:endParaRPr lang="ru-RU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A66AC"/>
                </a:solidFill>
              </a:rPr>
              <a:t>ОГЭ</a:t>
            </a:r>
            <a:endParaRPr lang="ru-RU" dirty="0">
              <a:solidFill>
                <a:srgbClr val="4A66AC"/>
              </a:solidFill>
            </a:endParaRPr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Диаграмма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6" t="-5318" r="-7410" b="-4872"/>
          <a:stretch>
            <a:fillRect/>
          </a:stretch>
        </p:blipFill>
        <p:spPr bwMode="auto">
          <a:xfrm>
            <a:off x="3954781" y="4750042"/>
            <a:ext cx="4652009" cy="195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59642" y="1561612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Русский </a:t>
            </a:r>
            <a:r>
              <a:rPr lang="ru-RU" sz="2800" b="1" dirty="0" smtClean="0"/>
              <a:t>язык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1078" y="2146473"/>
            <a:ext cx="4220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2000" b="1" dirty="0"/>
              <a:t>Основные статистические данные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71555" y="2146473"/>
            <a:ext cx="3683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/>
              <a:t>5 лучших результатов среди ОУ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58271" y="4288291"/>
            <a:ext cx="4651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b="1" u="sng" dirty="0">
                <a:ea typeface="Times New Roman" panose="02020603050405020304" pitchFamily="18" charset="0"/>
              </a:rPr>
              <a:t>Распределение оценок (2775 учащихся)</a:t>
            </a:r>
            <a:endParaRPr lang="ru-RU" b="1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89929"/>
              </p:ext>
            </p:extLst>
          </p:nvPr>
        </p:nvGraphicFramePr>
        <p:xfrm>
          <a:off x="861078" y="2546583"/>
          <a:ext cx="4633723" cy="1695265"/>
        </p:xfrm>
        <a:graphic>
          <a:graphicData uri="http://schemas.openxmlformats.org/drawingml/2006/table">
            <a:tbl>
              <a:tblPr/>
              <a:tblGrid>
                <a:gridCol w="2754507"/>
                <a:gridCol w="908455"/>
                <a:gridCol w="970761"/>
              </a:tblGrid>
              <a:tr h="238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2016 год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2017 год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Участвовало ОУ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Участвовало выпускников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2639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2775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Назначено ППЭ, из них: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основных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резервных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Средняя оценка по району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D59A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D59A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17786"/>
              </p:ext>
            </p:extLst>
          </p:nvPr>
        </p:nvGraphicFramePr>
        <p:xfrm>
          <a:off x="6663382" y="2546583"/>
          <a:ext cx="4376433" cy="1701415"/>
        </p:xfrm>
        <a:graphic>
          <a:graphicData uri="http://schemas.openxmlformats.org/drawingml/2006/table">
            <a:tbl>
              <a:tblPr firstRow="1" firstCol="1" bandRow="1"/>
              <a:tblGrid>
                <a:gridCol w="625457"/>
                <a:gridCol w="1040957"/>
                <a:gridCol w="1459105"/>
                <a:gridCol w="1250914"/>
              </a:tblGrid>
              <a:tr h="356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ОУ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Средняя оценка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369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110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4,65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395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76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4,61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271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121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4,53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505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33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4,52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548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75</a:t>
                      </a:r>
                      <a:endParaRPr lang="ru-RU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4,51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4A66AC"/>
                </a:solidFill>
              </a:rPr>
              <a:t>ОГЭ</a:t>
            </a:r>
            <a:endParaRPr lang="ru-RU" dirty="0"/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834769"/>
              </p:ext>
            </p:extLst>
          </p:nvPr>
        </p:nvGraphicFramePr>
        <p:xfrm>
          <a:off x="777240" y="1867662"/>
          <a:ext cx="10675619" cy="470678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52903"/>
                <a:gridCol w="2846534"/>
                <a:gridCol w="3538091"/>
                <a:gridCol w="3538091"/>
              </a:tblGrid>
              <a:tr h="851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п\п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Средняя оценка\количество участников 2016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Средняя оценка\количество участников 2017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Литература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3,64\140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4,04\133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Биология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3,44\664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3,67\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669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Химия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3,91\452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4,12\445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Информатика и ИКТ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3,96\415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4,12\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739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История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2,85\241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3,66\100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Обществознание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3,33\1629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3,48\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1561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3,49\369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3,63\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430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География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3,31\758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3,75\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918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Английский язык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3,95\462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4,09\429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Французский язык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3,81\69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4,39\31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Немецкий язык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3\26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4,67\6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8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4A66AC"/>
                </a:solidFill>
              </a:rPr>
              <a:t>ОГЭ</a:t>
            </a:r>
            <a:endParaRPr lang="ru-RU" dirty="0"/>
          </a:p>
        </p:txBody>
      </p:sp>
      <p:pic>
        <p:nvPicPr>
          <p:cNvPr id="5" name="Picture 5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15" y="442849"/>
            <a:ext cx="8969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1" name="Диаграмма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8" t="-4919" r="-4089" b="-11035"/>
          <a:stretch>
            <a:fillRect/>
          </a:stretch>
        </p:blipFill>
        <p:spPr bwMode="auto">
          <a:xfrm>
            <a:off x="6508053" y="4735350"/>
            <a:ext cx="3971692" cy="18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Диаграмма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4" t="-7683" r="-2737" b="-6935"/>
          <a:stretch>
            <a:fillRect/>
          </a:stretch>
        </p:blipFill>
        <p:spPr bwMode="auto">
          <a:xfrm>
            <a:off x="1554480" y="4739996"/>
            <a:ext cx="3971692" cy="198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Диаграмма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" t="-4517" r="-2902" b="-6818"/>
          <a:stretch>
            <a:fillRect/>
          </a:stretch>
        </p:blipFill>
        <p:spPr bwMode="auto">
          <a:xfrm>
            <a:off x="6756305" y="2480627"/>
            <a:ext cx="3987895" cy="158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45692" y="414566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Биология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881378" y="4207734"/>
            <a:ext cx="3489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Информатика и ИКТ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79395" y="1817684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География</a:t>
            </a:r>
            <a:endParaRPr lang="ru-RU" sz="2800" dirty="0"/>
          </a:p>
        </p:txBody>
      </p:sp>
      <p:pic>
        <p:nvPicPr>
          <p:cNvPr id="5125" name="Диаграмма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1" t="-5916" r="-1073" b="-5582"/>
          <a:stretch>
            <a:fillRect/>
          </a:stretch>
        </p:blipFill>
        <p:spPr bwMode="auto">
          <a:xfrm>
            <a:off x="1227371" y="2406508"/>
            <a:ext cx="3847549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71650" y="1839296"/>
            <a:ext cx="307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Обществознание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23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768</TotalTime>
  <Words>1422</Words>
  <Application>Microsoft Office PowerPoint</Application>
  <PresentationFormat>Широкоэкранный</PresentationFormat>
  <Paragraphs>727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Lato</vt:lpstr>
      <vt:lpstr>Lato Heavy</vt:lpstr>
      <vt:lpstr>Times New Roman</vt:lpstr>
      <vt:lpstr>Tw Cen MT</vt:lpstr>
      <vt:lpstr>Tw Cen MT Condensed</vt:lpstr>
      <vt:lpstr>Wingdings</vt:lpstr>
      <vt:lpstr>Wingdings 3</vt:lpstr>
      <vt:lpstr>Интеграл</vt:lpstr>
      <vt:lpstr>Презентация PowerPoint</vt:lpstr>
      <vt:lpstr>ГИА-2017</vt:lpstr>
      <vt:lpstr>ГИА-2017</vt:lpstr>
      <vt:lpstr>ОСОБЕННОСТИ ГИА-2017</vt:lpstr>
      <vt:lpstr>ОГЭ</vt:lpstr>
      <vt:lpstr>ОГЭ</vt:lpstr>
      <vt:lpstr>ОГЭ</vt:lpstr>
      <vt:lpstr>ОГЭ</vt:lpstr>
      <vt:lpstr>ОГЭ</vt:lpstr>
      <vt:lpstr>ОГЭ</vt:lpstr>
      <vt:lpstr>ЕГЭ</vt:lpstr>
      <vt:lpstr>ЕГЭ</vt:lpstr>
      <vt:lpstr>ЕГЭ</vt:lpstr>
      <vt:lpstr>ЕГЭ</vt:lpstr>
      <vt:lpstr>ЕГЭ</vt:lpstr>
      <vt:lpstr>ЕГЭ</vt:lpstr>
      <vt:lpstr>ЕГЭ</vt:lpstr>
      <vt:lpstr>ЕГЭ</vt:lpstr>
      <vt:lpstr>ЕГЭ</vt:lpstr>
      <vt:lpstr>ЕГЭ</vt:lpstr>
      <vt:lpstr>Выбор профилей</vt:lpstr>
      <vt:lpstr>Выбор профилей</vt:lpstr>
      <vt:lpstr>Выбор профилей</vt:lpstr>
      <vt:lpstr>Выбор профилей</vt:lpstr>
      <vt:lpstr>Выбор профилей</vt:lpstr>
      <vt:lpstr>Выбор профилей</vt:lpstr>
      <vt:lpstr>Выбор профилей</vt:lpstr>
      <vt:lpstr>Выбор профилей</vt:lpstr>
      <vt:lpstr>Выбор профилей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Серженко</dc:creator>
  <cp:lastModifiedBy>Сенкевич Татьяна Анатольевна</cp:lastModifiedBy>
  <cp:revision>90</cp:revision>
  <cp:lastPrinted>2016-08-25T09:49:58Z</cp:lastPrinted>
  <dcterms:created xsi:type="dcterms:W3CDTF">2016-08-22T13:20:09Z</dcterms:created>
  <dcterms:modified xsi:type="dcterms:W3CDTF">2017-09-13T13:38:33Z</dcterms:modified>
</cp:coreProperties>
</file>